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61"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E8B025-89B6-467F-8EE6-195D59EC6150}" v="26" dt="2024-03-12T05:13:32.804"/>
    <p1510:client id="{7ABC0F4B-DB6A-472B-A8E6-03A217590C56}" v="34" dt="2024-03-12T15:30:11.9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44" autoAdjust="0"/>
    <p:restoredTop sz="94694" autoAdjust="0"/>
  </p:normalViewPr>
  <p:slideViewPr>
    <p:cSldViewPr snapToGrid="0" snapToObjects="1" showGuides="1">
      <p:cViewPr>
        <p:scale>
          <a:sx n="25" d="100"/>
          <a:sy n="25" d="100"/>
        </p:scale>
        <p:origin x="642" y="-46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 P. Johnson" userId="398699f1cd47f9d9" providerId="LiveId" clId="{3BE8B025-89B6-467F-8EE6-195D59EC6150}"/>
    <pc:docChg chg="undo custSel modSld">
      <pc:chgData name="Ty P. Johnson" userId="398699f1cd47f9d9" providerId="LiveId" clId="{3BE8B025-89B6-467F-8EE6-195D59EC6150}" dt="2024-03-12T05:13:32.804" v="477" actId="1076"/>
      <pc:docMkLst>
        <pc:docMk/>
      </pc:docMkLst>
      <pc:sldChg chg="addSp delSp modSp mod">
        <pc:chgData name="Ty P. Johnson" userId="398699f1cd47f9d9" providerId="LiveId" clId="{3BE8B025-89B6-467F-8EE6-195D59EC6150}" dt="2024-03-12T05:13:32.804" v="477" actId="1076"/>
        <pc:sldMkLst>
          <pc:docMk/>
          <pc:sldMk cId="1078292462" sldId="261"/>
        </pc:sldMkLst>
        <pc:spChg chg="mod">
          <ac:chgData name="Ty P. Johnson" userId="398699f1cd47f9d9" providerId="LiveId" clId="{3BE8B025-89B6-467F-8EE6-195D59EC6150}" dt="2024-03-12T04:10:36.151" v="190" actId="255"/>
          <ac:spMkLst>
            <pc:docMk/>
            <pc:sldMk cId="1078292462" sldId="261"/>
            <ac:spMk id="2" creationId="{56CA2AE3-A2B9-A943-B775-C2EAE7BFBB4B}"/>
          </ac:spMkLst>
        </pc:spChg>
        <pc:spChg chg="del mod">
          <ac:chgData name="Ty P. Johnson" userId="398699f1cd47f9d9" providerId="LiveId" clId="{3BE8B025-89B6-467F-8EE6-195D59EC6150}" dt="2024-03-12T04:11:23.172" v="192" actId="478"/>
          <ac:spMkLst>
            <pc:docMk/>
            <pc:sldMk cId="1078292462" sldId="261"/>
            <ac:spMk id="3" creationId="{1653A7BA-709B-4740-9D17-4AF3870E1700}"/>
          </ac:spMkLst>
        </pc:spChg>
        <pc:spChg chg="mod">
          <ac:chgData name="Ty P. Johnson" userId="398699f1cd47f9d9" providerId="LiveId" clId="{3BE8B025-89B6-467F-8EE6-195D59EC6150}" dt="2024-03-12T04:16:21.648" v="267" actId="207"/>
          <ac:spMkLst>
            <pc:docMk/>
            <pc:sldMk cId="1078292462" sldId="261"/>
            <ac:spMk id="4" creationId="{D95D1E09-B796-B04E-9177-E1BD0E84821A}"/>
          </ac:spMkLst>
        </pc:spChg>
        <pc:spChg chg="del mod">
          <ac:chgData name="Ty P. Johnson" userId="398699f1cd47f9d9" providerId="LiveId" clId="{3BE8B025-89B6-467F-8EE6-195D59EC6150}" dt="2024-03-12T04:19:03.176" v="291" actId="478"/>
          <ac:spMkLst>
            <pc:docMk/>
            <pc:sldMk cId="1078292462" sldId="261"/>
            <ac:spMk id="5" creationId="{3095477B-1805-4F47-8CCF-4CB6D74A054C}"/>
          </ac:spMkLst>
        </pc:spChg>
        <pc:spChg chg="mod">
          <ac:chgData name="Ty P. Johnson" userId="398699f1cd47f9d9" providerId="LiveId" clId="{3BE8B025-89B6-467F-8EE6-195D59EC6150}" dt="2024-03-12T04:45:23.081" v="427" actId="20577"/>
          <ac:spMkLst>
            <pc:docMk/>
            <pc:sldMk cId="1078292462" sldId="261"/>
            <ac:spMk id="6" creationId="{8E4A4F40-81CE-AB43-800B-E8E009473610}"/>
          </ac:spMkLst>
        </pc:spChg>
        <pc:spChg chg="del">
          <ac:chgData name="Ty P. Johnson" userId="398699f1cd47f9d9" providerId="LiveId" clId="{3BE8B025-89B6-467F-8EE6-195D59EC6150}" dt="2024-03-12T05:08:26.032" v="429" actId="478"/>
          <ac:spMkLst>
            <pc:docMk/>
            <pc:sldMk cId="1078292462" sldId="261"/>
            <ac:spMk id="8" creationId="{8DC7945D-8526-9341-BE86-0A5DA5DA04D7}"/>
          </ac:spMkLst>
        </pc:spChg>
        <pc:spChg chg="del">
          <ac:chgData name="Ty P. Johnson" userId="398699f1cd47f9d9" providerId="LiveId" clId="{3BE8B025-89B6-467F-8EE6-195D59EC6150}" dt="2024-03-12T05:08:25.203" v="428" actId="478"/>
          <ac:spMkLst>
            <pc:docMk/>
            <pc:sldMk cId="1078292462" sldId="261"/>
            <ac:spMk id="9" creationId="{173667CD-4E00-2047-8C4A-BF23F28E04C2}"/>
          </ac:spMkLst>
        </pc:spChg>
        <pc:spChg chg="mod">
          <ac:chgData name="Ty P. Johnson" userId="398699f1cd47f9d9" providerId="LiveId" clId="{3BE8B025-89B6-467F-8EE6-195D59EC6150}" dt="2024-03-12T04:40:55.692" v="405" actId="1076"/>
          <ac:spMkLst>
            <pc:docMk/>
            <pc:sldMk cId="1078292462" sldId="261"/>
            <ac:spMk id="10" creationId="{AA359930-64F2-DB41-97F9-5768B7D2119A}"/>
          </ac:spMkLst>
        </pc:spChg>
        <pc:spChg chg="mod">
          <ac:chgData name="Ty P. Johnson" userId="398699f1cd47f9d9" providerId="LiveId" clId="{3BE8B025-89B6-467F-8EE6-195D59EC6150}" dt="2024-03-12T04:40:52.256" v="404" actId="1076"/>
          <ac:spMkLst>
            <pc:docMk/>
            <pc:sldMk cId="1078292462" sldId="261"/>
            <ac:spMk id="11" creationId="{D0AF34D3-7949-184E-A501-EAF821E59564}"/>
          </ac:spMkLst>
        </pc:spChg>
        <pc:spChg chg="mod">
          <ac:chgData name="Ty P. Johnson" userId="398699f1cd47f9d9" providerId="LiveId" clId="{3BE8B025-89B6-467F-8EE6-195D59EC6150}" dt="2024-03-12T04:26:35.941" v="391" actId="1076"/>
          <ac:spMkLst>
            <pc:docMk/>
            <pc:sldMk cId="1078292462" sldId="261"/>
            <ac:spMk id="12" creationId="{EE088A2E-41FB-B043-AB49-3AFEEAC5AA68}"/>
          </ac:spMkLst>
        </pc:spChg>
        <pc:spChg chg="mod">
          <ac:chgData name="Ty P. Johnson" userId="398699f1cd47f9d9" providerId="LiveId" clId="{3BE8B025-89B6-467F-8EE6-195D59EC6150}" dt="2024-03-12T04:26:24.995" v="383" actId="1076"/>
          <ac:spMkLst>
            <pc:docMk/>
            <pc:sldMk cId="1078292462" sldId="261"/>
            <ac:spMk id="13" creationId="{5DD80A20-908B-224A-A0E3-DA11FB50969B}"/>
          </ac:spMkLst>
        </pc:spChg>
        <pc:spChg chg="del mod">
          <ac:chgData name="Ty P. Johnson" userId="398699f1cd47f9d9" providerId="LiveId" clId="{3BE8B025-89B6-467F-8EE6-195D59EC6150}" dt="2024-03-12T04:11:24.366" v="193" actId="478"/>
          <ac:spMkLst>
            <pc:docMk/>
            <pc:sldMk cId="1078292462" sldId="261"/>
            <ac:spMk id="14" creationId="{407CC639-96C9-C046-857E-3D4AACC9922D}"/>
          </ac:spMkLst>
        </pc:spChg>
        <pc:spChg chg="mod">
          <ac:chgData name="Ty P. Johnson" userId="398699f1cd47f9d9" providerId="LiveId" clId="{3BE8B025-89B6-467F-8EE6-195D59EC6150}" dt="2024-03-12T04:06:08.528" v="174" actId="1076"/>
          <ac:spMkLst>
            <pc:docMk/>
            <pc:sldMk cId="1078292462" sldId="261"/>
            <ac:spMk id="15" creationId="{C7A01ABD-16B3-794C-9223-819540E71DFD}"/>
          </ac:spMkLst>
        </pc:spChg>
        <pc:spChg chg="mod">
          <ac:chgData name="Ty P. Johnson" userId="398699f1cd47f9d9" providerId="LiveId" clId="{3BE8B025-89B6-467F-8EE6-195D59EC6150}" dt="2024-03-12T04:06:12.114" v="175" actId="1076"/>
          <ac:spMkLst>
            <pc:docMk/>
            <pc:sldMk cId="1078292462" sldId="261"/>
            <ac:spMk id="16" creationId="{92B7211F-F9BF-2341-8FA4-6BFFF71C3260}"/>
          </ac:spMkLst>
        </pc:spChg>
        <pc:spChg chg="mod">
          <ac:chgData name="Ty P. Johnson" userId="398699f1cd47f9d9" providerId="LiveId" clId="{3BE8B025-89B6-467F-8EE6-195D59EC6150}" dt="2024-03-12T04:06:16.688" v="177" actId="1076"/>
          <ac:spMkLst>
            <pc:docMk/>
            <pc:sldMk cId="1078292462" sldId="261"/>
            <ac:spMk id="17" creationId="{FA414139-9C25-2A4B-AABF-50AFEECB204B}"/>
          </ac:spMkLst>
        </pc:spChg>
        <pc:spChg chg="add mod">
          <ac:chgData name="Ty P. Johnson" userId="398699f1cd47f9d9" providerId="LiveId" clId="{3BE8B025-89B6-467F-8EE6-195D59EC6150}" dt="2024-03-12T04:19:08.003" v="293" actId="1076"/>
          <ac:spMkLst>
            <pc:docMk/>
            <pc:sldMk cId="1078292462" sldId="261"/>
            <ac:spMk id="18" creationId="{C3776C96-EC34-2DE1-B0D7-12FB65519422}"/>
          </ac:spMkLst>
        </pc:spChg>
        <pc:spChg chg="add mod">
          <ac:chgData name="Ty P. Johnson" userId="398699f1cd47f9d9" providerId="LiveId" clId="{3BE8B025-89B6-467F-8EE6-195D59EC6150}" dt="2024-03-12T04:19:39.752" v="306" actId="1076"/>
          <ac:spMkLst>
            <pc:docMk/>
            <pc:sldMk cId="1078292462" sldId="261"/>
            <ac:spMk id="19" creationId="{2822F8F9-BD41-B9E4-3BAF-73B3E87D1C4A}"/>
          </ac:spMkLst>
        </pc:spChg>
        <pc:spChg chg="add mod">
          <ac:chgData name="Ty P. Johnson" userId="398699f1cd47f9d9" providerId="LiveId" clId="{3BE8B025-89B6-467F-8EE6-195D59EC6150}" dt="2024-03-12T04:14:53.693" v="232" actId="1076"/>
          <ac:spMkLst>
            <pc:docMk/>
            <pc:sldMk cId="1078292462" sldId="261"/>
            <ac:spMk id="20" creationId="{AD16A4D6-37B1-6929-BA50-A909394574F7}"/>
          </ac:spMkLst>
        </pc:spChg>
        <pc:spChg chg="add mod">
          <ac:chgData name="Ty P. Johnson" userId="398699f1cd47f9d9" providerId="LiveId" clId="{3BE8B025-89B6-467F-8EE6-195D59EC6150}" dt="2024-03-12T04:24:23.467" v="329"/>
          <ac:spMkLst>
            <pc:docMk/>
            <pc:sldMk cId="1078292462" sldId="261"/>
            <ac:spMk id="21" creationId="{60D610FD-C913-F0D0-43B8-B14AEFEB63BD}"/>
          </ac:spMkLst>
        </pc:spChg>
        <pc:spChg chg="add mod">
          <ac:chgData name="Ty P. Johnson" userId="398699f1cd47f9d9" providerId="LiveId" clId="{3BE8B025-89B6-467F-8EE6-195D59EC6150}" dt="2024-03-12T04:17:54.612" v="281" actId="113"/>
          <ac:spMkLst>
            <pc:docMk/>
            <pc:sldMk cId="1078292462" sldId="261"/>
            <ac:spMk id="22" creationId="{960470A0-609E-7E3A-B220-806DB94E9C3B}"/>
          </ac:spMkLst>
        </pc:spChg>
        <pc:spChg chg="add del mod">
          <ac:chgData name="Ty P. Johnson" userId="398699f1cd47f9d9" providerId="LiveId" clId="{3BE8B025-89B6-467F-8EE6-195D59EC6150}" dt="2024-03-12T04:19:14.466" v="296" actId="478"/>
          <ac:spMkLst>
            <pc:docMk/>
            <pc:sldMk cId="1078292462" sldId="261"/>
            <ac:spMk id="23" creationId="{46996445-4032-6812-D076-B39DF1977D4B}"/>
          </ac:spMkLst>
        </pc:spChg>
        <pc:spChg chg="add mod">
          <ac:chgData name="Ty P. Johnson" userId="398699f1cd47f9d9" providerId="LiveId" clId="{3BE8B025-89B6-467F-8EE6-195D59EC6150}" dt="2024-03-12T04:19:22.586" v="298" actId="1076"/>
          <ac:spMkLst>
            <pc:docMk/>
            <pc:sldMk cId="1078292462" sldId="261"/>
            <ac:spMk id="24" creationId="{6953C15A-A229-0EBA-27BE-C741957DA407}"/>
          </ac:spMkLst>
        </pc:spChg>
        <pc:spChg chg="add del mod">
          <ac:chgData name="Ty P. Johnson" userId="398699f1cd47f9d9" providerId="LiveId" clId="{3BE8B025-89B6-467F-8EE6-195D59EC6150}" dt="2024-03-12T04:19:27.182" v="300" actId="478"/>
          <ac:spMkLst>
            <pc:docMk/>
            <pc:sldMk cId="1078292462" sldId="261"/>
            <ac:spMk id="25" creationId="{4DC38D3E-0CE3-EE76-E2A3-BCB5DDE9EA65}"/>
          </ac:spMkLst>
        </pc:spChg>
        <pc:spChg chg="add del mod">
          <ac:chgData name="Ty P. Johnson" userId="398699f1cd47f9d9" providerId="LiveId" clId="{3BE8B025-89B6-467F-8EE6-195D59EC6150}" dt="2024-03-12T04:19:31.184" v="303" actId="478"/>
          <ac:spMkLst>
            <pc:docMk/>
            <pc:sldMk cId="1078292462" sldId="261"/>
            <ac:spMk id="26" creationId="{DB688CFC-3AF9-4F3A-AC6B-485F9D283254}"/>
          </ac:spMkLst>
        </pc:spChg>
        <pc:spChg chg="add del mod">
          <ac:chgData name="Ty P. Johnson" userId="398699f1cd47f9d9" providerId="LiveId" clId="{3BE8B025-89B6-467F-8EE6-195D59EC6150}" dt="2024-03-12T04:19:59.071" v="312" actId="478"/>
          <ac:spMkLst>
            <pc:docMk/>
            <pc:sldMk cId="1078292462" sldId="261"/>
            <ac:spMk id="28" creationId="{20349AB0-F0BC-A340-C9EB-5352EE8E1BB3}"/>
          </ac:spMkLst>
        </pc:spChg>
        <pc:spChg chg="add mod">
          <ac:chgData name="Ty P. Johnson" userId="398699f1cd47f9d9" providerId="LiveId" clId="{3BE8B025-89B6-467F-8EE6-195D59EC6150}" dt="2024-03-12T05:13:19.147" v="474" actId="20577"/>
          <ac:spMkLst>
            <pc:docMk/>
            <pc:sldMk cId="1078292462" sldId="261"/>
            <ac:spMk id="30" creationId="{25E02CAD-0E7E-C834-31AC-08DC408D68EE}"/>
          </ac:spMkLst>
        </pc:spChg>
        <pc:spChg chg="add mod">
          <ac:chgData name="Ty P. Johnson" userId="398699f1cd47f9d9" providerId="LiveId" clId="{3BE8B025-89B6-467F-8EE6-195D59EC6150}" dt="2024-03-12T04:25:09.238" v="359" actId="20577"/>
          <ac:spMkLst>
            <pc:docMk/>
            <pc:sldMk cId="1078292462" sldId="261"/>
            <ac:spMk id="33" creationId="{B46EA56E-82BF-F0D6-F540-6BFBF1456500}"/>
          </ac:spMkLst>
        </pc:spChg>
        <pc:spChg chg="add mod">
          <ac:chgData name="Ty P. Johnson" userId="398699f1cd47f9d9" providerId="LiveId" clId="{3BE8B025-89B6-467F-8EE6-195D59EC6150}" dt="2024-03-12T05:08:48.589" v="431" actId="1076"/>
          <ac:spMkLst>
            <pc:docMk/>
            <pc:sldMk cId="1078292462" sldId="261"/>
            <ac:spMk id="34" creationId="{6BBB9965-B10B-68ED-E320-AB495F7A8CD0}"/>
          </ac:spMkLst>
        </pc:spChg>
        <pc:spChg chg="add mod">
          <ac:chgData name="Ty P. Johnson" userId="398699f1cd47f9d9" providerId="LiveId" clId="{3BE8B025-89B6-467F-8EE6-195D59EC6150}" dt="2024-03-12T05:10:06.556" v="471" actId="1076"/>
          <ac:spMkLst>
            <pc:docMk/>
            <pc:sldMk cId="1078292462" sldId="261"/>
            <ac:spMk id="35" creationId="{BD8D28FB-DC6F-A830-744A-98147B575B81}"/>
          </ac:spMkLst>
        </pc:spChg>
        <pc:picChg chg="add mod">
          <ac:chgData name="Ty P. Johnson" userId="398699f1cd47f9d9" providerId="LiveId" clId="{3BE8B025-89B6-467F-8EE6-195D59EC6150}" dt="2024-03-12T04:24:15.689" v="328"/>
          <ac:picMkLst>
            <pc:docMk/>
            <pc:sldMk cId="1078292462" sldId="261"/>
            <ac:picMk id="31" creationId="{259B9FFF-0D77-1E4E-098D-3FC4B8CF2A0D}"/>
          </ac:picMkLst>
        </pc:picChg>
        <pc:picChg chg="add mod">
          <ac:chgData name="Ty P. Johnson" userId="398699f1cd47f9d9" providerId="LiveId" clId="{3BE8B025-89B6-467F-8EE6-195D59EC6150}" dt="2024-03-12T05:13:32.804" v="477" actId="1076"/>
          <ac:picMkLst>
            <pc:docMk/>
            <pc:sldMk cId="1078292462" sldId="261"/>
            <ac:picMk id="1026" creationId="{106B736A-FCFD-DF69-7979-D408898155A2}"/>
          </ac:picMkLst>
        </pc:picChg>
        <pc:picChg chg="add mod">
          <ac:chgData name="Ty P. Johnson" userId="398699f1cd47f9d9" providerId="LiveId" clId="{3BE8B025-89B6-467F-8EE6-195D59EC6150}" dt="2024-03-12T04:45:20.872" v="425" actId="1076"/>
          <ac:picMkLst>
            <pc:docMk/>
            <pc:sldMk cId="1078292462" sldId="261"/>
            <ac:picMk id="1028" creationId="{2940C171-6CB9-640E-719D-4C037B2FB7B0}"/>
          </ac:picMkLst>
        </pc:picChg>
      </pc:sldChg>
    </pc:docChg>
  </pc:docChgLst>
  <pc:docChgLst>
    <pc:chgData name="Ty P. Johnson" userId="398699f1cd47f9d9" providerId="LiveId" clId="{7ABC0F4B-DB6A-472B-A8E6-03A217590C56}"/>
    <pc:docChg chg="undo custSel modSld">
      <pc:chgData name="Ty P. Johnson" userId="398699f1cd47f9d9" providerId="LiveId" clId="{7ABC0F4B-DB6A-472B-A8E6-03A217590C56}" dt="2024-03-12T15:33:25.201" v="503" actId="114"/>
      <pc:docMkLst>
        <pc:docMk/>
      </pc:docMkLst>
      <pc:sldChg chg="addSp delSp modSp mod">
        <pc:chgData name="Ty P. Johnson" userId="398699f1cd47f9d9" providerId="LiveId" clId="{7ABC0F4B-DB6A-472B-A8E6-03A217590C56}" dt="2024-03-12T15:33:25.201" v="503" actId="114"/>
        <pc:sldMkLst>
          <pc:docMk/>
          <pc:sldMk cId="1078292462" sldId="261"/>
        </pc:sldMkLst>
        <pc:spChg chg="mod">
          <ac:chgData name="Ty P. Johnson" userId="398699f1cd47f9d9" providerId="LiveId" clId="{7ABC0F4B-DB6A-472B-A8E6-03A217590C56}" dt="2024-03-12T15:14:53.046" v="411" actId="1076"/>
          <ac:spMkLst>
            <pc:docMk/>
            <pc:sldMk cId="1078292462" sldId="261"/>
            <ac:spMk id="4" creationId="{D95D1E09-B796-B04E-9177-E1BD0E84821A}"/>
          </ac:spMkLst>
        </pc:spChg>
        <pc:spChg chg="mod">
          <ac:chgData name="Ty P. Johnson" userId="398699f1cd47f9d9" providerId="LiveId" clId="{7ABC0F4B-DB6A-472B-A8E6-03A217590C56}" dt="2024-03-12T14:13:20.591" v="179" actId="1076"/>
          <ac:spMkLst>
            <pc:docMk/>
            <pc:sldMk cId="1078292462" sldId="261"/>
            <ac:spMk id="6" creationId="{8E4A4F40-81CE-AB43-800B-E8E009473610}"/>
          </ac:spMkLst>
        </pc:spChg>
        <pc:spChg chg="del mod">
          <ac:chgData name="Ty P. Johnson" userId="398699f1cd47f9d9" providerId="LiveId" clId="{7ABC0F4B-DB6A-472B-A8E6-03A217590C56}" dt="2024-03-12T14:08:30.828" v="139" actId="478"/>
          <ac:spMkLst>
            <pc:docMk/>
            <pc:sldMk cId="1078292462" sldId="261"/>
            <ac:spMk id="7" creationId="{4F0712C1-8AD9-944F-935E-86F61F6BAE67}"/>
          </ac:spMkLst>
        </pc:spChg>
        <pc:spChg chg="add mod">
          <ac:chgData name="Ty P. Johnson" userId="398699f1cd47f9d9" providerId="LiveId" clId="{7ABC0F4B-DB6A-472B-A8E6-03A217590C56}" dt="2024-03-12T15:25:18.933" v="453" actId="1076"/>
          <ac:spMkLst>
            <pc:docMk/>
            <pc:sldMk cId="1078292462" sldId="261"/>
            <ac:spMk id="7" creationId="{FD1983B6-80B8-6A5F-7F3A-BF6A8404F48B}"/>
          </ac:spMkLst>
        </pc:spChg>
        <pc:spChg chg="add mod">
          <ac:chgData name="Ty P. Johnson" userId="398699f1cd47f9d9" providerId="LiveId" clId="{7ABC0F4B-DB6A-472B-A8E6-03A217590C56}" dt="2024-03-12T15:15:22.224" v="416"/>
          <ac:spMkLst>
            <pc:docMk/>
            <pc:sldMk cId="1078292462" sldId="261"/>
            <ac:spMk id="8" creationId="{77D9AEFA-46CE-4100-3452-A1A6B93AAF3B}"/>
          </ac:spMkLst>
        </pc:spChg>
        <pc:spChg chg="add mod">
          <ac:chgData name="Ty P. Johnson" userId="398699f1cd47f9d9" providerId="LiveId" clId="{7ABC0F4B-DB6A-472B-A8E6-03A217590C56}" dt="2024-03-12T15:15:27.203" v="418" actId="1076"/>
          <ac:spMkLst>
            <pc:docMk/>
            <pc:sldMk cId="1078292462" sldId="261"/>
            <ac:spMk id="9" creationId="{5CA85AF2-4CB4-56F1-4CF6-AA964034B3D8}"/>
          </ac:spMkLst>
        </pc:spChg>
        <pc:spChg chg="del mod">
          <ac:chgData name="Ty P. Johnson" userId="398699f1cd47f9d9" providerId="LiveId" clId="{7ABC0F4B-DB6A-472B-A8E6-03A217590C56}" dt="2024-03-12T15:15:14.985" v="413" actId="478"/>
          <ac:spMkLst>
            <pc:docMk/>
            <pc:sldMk cId="1078292462" sldId="261"/>
            <ac:spMk id="10" creationId="{AA359930-64F2-DB41-97F9-5768B7D2119A}"/>
          </ac:spMkLst>
        </pc:spChg>
        <pc:spChg chg="del mod">
          <ac:chgData name="Ty P. Johnson" userId="398699f1cd47f9d9" providerId="LiveId" clId="{7ABC0F4B-DB6A-472B-A8E6-03A217590C56}" dt="2024-03-12T15:15:16.698" v="415" actId="478"/>
          <ac:spMkLst>
            <pc:docMk/>
            <pc:sldMk cId="1078292462" sldId="261"/>
            <ac:spMk id="11" creationId="{D0AF34D3-7949-184E-A501-EAF821E59564}"/>
          </ac:spMkLst>
        </pc:spChg>
        <pc:spChg chg="add mod">
          <ac:chgData name="Ty P. Johnson" userId="398699f1cd47f9d9" providerId="LiveId" clId="{7ABC0F4B-DB6A-472B-A8E6-03A217590C56}" dt="2024-03-12T15:25:24.803" v="454" actId="1076"/>
          <ac:spMkLst>
            <pc:docMk/>
            <pc:sldMk cId="1078292462" sldId="261"/>
            <ac:spMk id="14" creationId="{A1CFAB95-8458-DE95-231E-FAD185C83FD5}"/>
          </ac:spMkLst>
        </pc:spChg>
        <pc:spChg chg="mod">
          <ac:chgData name="Ty P. Johnson" userId="398699f1cd47f9d9" providerId="LiveId" clId="{7ABC0F4B-DB6A-472B-A8E6-03A217590C56}" dt="2024-03-12T15:16:34.326" v="439" actId="1076"/>
          <ac:spMkLst>
            <pc:docMk/>
            <pc:sldMk cId="1078292462" sldId="261"/>
            <ac:spMk id="15" creationId="{C7A01ABD-16B3-794C-9223-819540E71DFD}"/>
          </ac:spMkLst>
        </pc:spChg>
        <pc:spChg chg="mod">
          <ac:chgData name="Ty P. Johnson" userId="398699f1cd47f9d9" providerId="LiveId" clId="{7ABC0F4B-DB6A-472B-A8E6-03A217590C56}" dt="2024-03-12T15:16:23.318" v="437" actId="255"/>
          <ac:spMkLst>
            <pc:docMk/>
            <pc:sldMk cId="1078292462" sldId="261"/>
            <ac:spMk id="16" creationId="{92B7211F-F9BF-2341-8FA4-6BFFF71C3260}"/>
          </ac:spMkLst>
        </pc:spChg>
        <pc:spChg chg="mod">
          <ac:chgData name="Ty P. Johnson" userId="398699f1cd47f9d9" providerId="LiveId" clId="{7ABC0F4B-DB6A-472B-A8E6-03A217590C56}" dt="2024-03-12T15:16:36.722" v="441" actId="1076"/>
          <ac:spMkLst>
            <pc:docMk/>
            <pc:sldMk cId="1078292462" sldId="261"/>
            <ac:spMk id="17" creationId="{FA414139-9C25-2A4B-AABF-50AFEECB204B}"/>
          </ac:spMkLst>
        </pc:spChg>
        <pc:spChg chg="add mod">
          <ac:chgData name="Ty P. Johnson" userId="398699f1cd47f9d9" providerId="LiveId" clId="{7ABC0F4B-DB6A-472B-A8E6-03A217590C56}" dt="2024-03-12T14:09:09.505" v="147" actId="1076"/>
          <ac:spMkLst>
            <pc:docMk/>
            <pc:sldMk cId="1078292462" sldId="261"/>
            <ac:spMk id="25" creationId="{10C160D2-46BE-19F0-C27C-253183689247}"/>
          </ac:spMkLst>
        </pc:spChg>
        <pc:spChg chg="add mod">
          <ac:chgData name="Ty P. Johnson" userId="398699f1cd47f9d9" providerId="LiveId" clId="{7ABC0F4B-DB6A-472B-A8E6-03A217590C56}" dt="2024-03-12T14:09:09.505" v="147" actId="1076"/>
          <ac:spMkLst>
            <pc:docMk/>
            <pc:sldMk cId="1078292462" sldId="261"/>
            <ac:spMk id="26" creationId="{E917ED7D-4C83-412E-52E5-A9FD00ABEBB9}"/>
          </ac:spMkLst>
        </pc:spChg>
        <pc:spChg chg="add mod">
          <ac:chgData name="Ty P. Johnson" userId="398699f1cd47f9d9" providerId="LiveId" clId="{7ABC0F4B-DB6A-472B-A8E6-03A217590C56}" dt="2024-03-12T14:09:02.267" v="143"/>
          <ac:spMkLst>
            <pc:docMk/>
            <pc:sldMk cId="1078292462" sldId="261"/>
            <ac:spMk id="27" creationId="{1D330DCC-C921-8CA4-BFB9-69EDA537FEAB}"/>
          </ac:spMkLst>
        </pc:spChg>
        <pc:spChg chg="add mod">
          <ac:chgData name="Ty P. Johnson" userId="398699f1cd47f9d9" providerId="LiveId" clId="{7ABC0F4B-DB6A-472B-A8E6-03A217590C56}" dt="2024-03-12T15:25:24.803" v="454" actId="1076"/>
          <ac:spMkLst>
            <pc:docMk/>
            <pc:sldMk cId="1078292462" sldId="261"/>
            <ac:spMk id="27" creationId="{E83A9B70-B1F9-83D5-C94C-6BFC4E6ABD10}"/>
          </ac:spMkLst>
        </pc:spChg>
        <pc:spChg chg="add mod">
          <ac:chgData name="Ty P. Johnson" userId="398699f1cd47f9d9" providerId="LiveId" clId="{7ABC0F4B-DB6A-472B-A8E6-03A217590C56}" dt="2024-03-12T14:09:05.627" v="145" actId="1076"/>
          <ac:spMkLst>
            <pc:docMk/>
            <pc:sldMk cId="1078292462" sldId="261"/>
            <ac:spMk id="28" creationId="{5E09BD65-BBF6-AC58-B74F-A8C5F2F91928}"/>
          </ac:spMkLst>
        </pc:spChg>
        <pc:spChg chg="add mod">
          <ac:chgData name="Ty P. Johnson" userId="398699f1cd47f9d9" providerId="LiveId" clId="{7ABC0F4B-DB6A-472B-A8E6-03A217590C56}" dt="2024-03-12T14:13:55.050" v="182" actId="1076"/>
          <ac:spMkLst>
            <pc:docMk/>
            <pc:sldMk cId="1078292462" sldId="261"/>
            <ac:spMk id="29" creationId="{15D7E0F5-28CF-5E61-45D1-31DF62184764}"/>
          </ac:spMkLst>
        </pc:spChg>
        <pc:spChg chg="mod">
          <ac:chgData name="Ty P. Johnson" userId="398699f1cd47f9d9" providerId="LiveId" clId="{7ABC0F4B-DB6A-472B-A8E6-03A217590C56}" dt="2024-03-12T14:06:17.193" v="117" actId="113"/>
          <ac:spMkLst>
            <pc:docMk/>
            <pc:sldMk cId="1078292462" sldId="261"/>
            <ac:spMk id="30" creationId="{25E02CAD-0E7E-C834-31AC-08DC408D68EE}"/>
          </ac:spMkLst>
        </pc:spChg>
        <pc:spChg chg="add mod">
          <ac:chgData name="Ty P. Johnson" userId="398699f1cd47f9d9" providerId="LiveId" clId="{7ABC0F4B-DB6A-472B-A8E6-03A217590C56}" dt="2024-03-12T14:13:55.050" v="182" actId="1076"/>
          <ac:spMkLst>
            <pc:docMk/>
            <pc:sldMk cId="1078292462" sldId="261"/>
            <ac:spMk id="31" creationId="{C99D8C4B-2E71-1A0C-533A-426F9EF7F100}"/>
          </ac:spMkLst>
        </pc:spChg>
        <pc:spChg chg="add mod">
          <ac:chgData name="Ty P. Johnson" userId="398699f1cd47f9d9" providerId="LiveId" clId="{7ABC0F4B-DB6A-472B-A8E6-03A217590C56}" dt="2024-03-12T15:33:25.201" v="503" actId="114"/>
          <ac:spMkLst>
            <pc:docMk/>
            <pc:sldMk cId="1078292462" sldId="261"/>
            <ac:spMk id="32" creationId="{42A632E1-5D64-A503-0C47-8363E75177DB}"/>
          </ac:spMkLst>
        </pc:spChg>
        <pc:spChg chg="mod">
          <ac:chgData name="Ty P. Johnson" userId="398699f1cd47f9d9" providerId="LiveId" clId="{7ABC0F4B-DB6A-472B-A8E6-03A217590C56}" dt="2024-03-12T14:08:06.986" v="127" actId="1076"/>
          <ac:spMkLst>
            <pc:docMk/>
            <pc:sldMk cId="1078292462" sldId="261"/>
            <ac:spMk id="33" creationId="{B46EA56E-82BF-F0D6-F540-6BFBF1456500}"/>
          </ac:spMkLst>
        </pc:spChg>
        <pc:spChg chg="mod">
          <ac:chgData name="Ty P. Johnson" userId="398699f1cd47f9d9" providerId="LiveId" clId="{7ABC0F4B-DB6A-472B-A8E6-03A217590C56}" dt="2024-03-12T15:15:49.208" v="423" actId="1076"/>
          <ac:spMkLst>
            <pc:docMk/>
            <pc:sldMk cId="1078292462" sldId="261"/>
            <ac:spMk id="34" creationId="{6BBB9965-B10B-68ED-E320-AB495F7A8CD0}"/>
          </ac:spMkLst>
        </pc:spChg>
        <pc:spChg chg="mod">
          <ac:chgData name="Ty P. Johnson" userId="398699f1cd47f9d9" providerId="LiveId" clId="{7ABC0F4B-DB6A-472B-A8E6-03A217590C56}" dt="2024-03-12T15:15:49.208" v="423" actId="1076"/>
          <ac:spMkLst>
            <pc:docMk/>
            <pc:sldMk cId="1078292462" sldId="261"/>
            <ac:spMk id="35" creationId="{BD8D28FB-DC6F-A830-744A-98147B575B81}"/>
          </ac:spMkLst>
        </pc:spChg>
        <pc:spChg chg="add mod">
          <ac:chgData name="Ty P. Johnson" userId="398699f1cd47f9d9" providerId="LiveId" clId="{7ABC0F4B-DB6A-472B-A8E6-03A217590C56}" dt="2024-03-12T14:13:58.172" v="185" actId="20577"/>
          <ac:spMkLst>
            <pc:docMk/>
            <pc:sldMk cId="1078292462" sldId="261"/>
            <ac:spMk id="36" creationId="{D0D9DDAF-37F8-B13C-8AD9-EB9EB891FA4F}"/>
          </ac:spMkLst>
        </pc:spChg>
        <pc:spChg chg="add">
          <ac:chgData name="Ty P. Johnson" userId="398699f1cd47f9d9" providerId="LiveId" clId="{7ABC0F4B-DB6A-472B-A8E6-03A217590C56}" dt="2024-03-12T15:27:16.352" v="463"/>
          <ac:spMkLst>
            <pc:docMk/>
            <pc:sldMk cId="1078292462" sldId="261"/>
            <ac:spMk id="37" creationId="{BB170B08-D351-68C0-B647-383AEE4C4C9C}"/>
          </ac:spMkLst>
        </pc:spChg>
        <pc:spChg chg="add">
          <ac:chgData name="Ty P. Johnson" userId="398699f1cd47f9d9" providerId="LiveId" clId="{7ABC0F4B-DB6A-472B-A8E6-03A217590C56}" dt="2024-03-12T15:27:16.352" v="463"/>
          <ac:spMkLst>
            <pc:docMk/>
            <pc:sldMk cId="1078292462" sldId="261"/>
            <ac:spMk id="38" creationId="{AE2FC4F2-619A-CB46-B213-906AE5A50D24}"/>
          </ac:spMkLst>
        </pc:spChg>
        <pc:spChg chg="add">
          <ac:chgData name="Ty P. Johnson" userId="398699f1cd47f9d9" providerId="LiveId" clId="{7ABC0F4B-DB6A-472B-A8E6-03A217590C56}" dt="2024-03-12T15:27:31.940" v="468"/>
          <ac:spMkLst>
            <pc:docMk/>
            <pc:sldMk cId="1078292462" sldId="261"/>
            <ac:spMk id="39" creationId="{28BE2E2D-321D-A705-B64A-79581CC6E66F}"/>
          </ac:spMkLst>
        </pc:spChg>
        <pc:spChg chg="add">
          <ac:chgData name="Ty P. Johnson" userId="398699f1cd47f9d9" providerId="LiveId" clId="{7ABC0F4B-DB6A-472B-A8E6-03A217590C56}" dt="2024-03-12T15:27:31.940" v="468"/>
          <ac:spMkLst>
            <pc:docMk/>
            <pc:sldMk cId="1078292462" sldId="261"/>
            <ac:spMk id="40" creationId="{434C01BB-BCA3-65AC-FF2C-D0A83B993289}"/>
          </ac:spMkLst>
        </pc:spChg>
        <pc:spChg chg="add">
          <ac:chgData name="Ty P. Johnson" userId="398699f1cd47f9d9" providerId="LiveId" clId="{7ABC0F4B-DB6A-472B-A8E6-03A217590C56}" dt="2024-03-12T15:27:42.153" v="473"/>
          <ac:spMkLst>
            <pc:docMk/>
            <pc:sldMk cId="1078292462" sldId="261"/>
            <ac:spMk id="41" creationId="{F2B82466-3BAF-6138-883F-5DF9C7415129}"/>
          </ac:spMkLst>
        </pc:spChg>
        <pc:spChg chg="add">
          <ac:chgData name="Ty P. Johnson" userId="398699f1cd47f9d9" providerId="LiveId" clId="{7ABC0F4B-DB6A-472B-A8E6-03A217590C56}" dt="2024-03-12T15:27:42.153" v="473"/>
          <ac:spMkLst>
            <pc:docMk/>
            <pc:sldMk cId="1078292462" sldId="261"/>
            <ac:spMk id="42" creationId="{70C9AA58-8C53-8852-93BF-6D1828B66CC7}"/>
          </ac:spMkLst>
        </pc:spChg>
        <pc:spChg chg="add mod">
          <ac:chgData name="Ty P. Johnson" userId="398699f1cd47f9d9" providerId="LiveId" clId="{7ABC0F4B-DB6A-472B-A8E6-03A217590C56}" dt="2024-03-12T15:27:54.599" v="478" actId="1076"/>
          <ac:spMkLst>
            <pc:docMk/>
            <pc:sldMk cId="1078292462" sldId="261"/>
            <ac:spMk id="43" creationId="{D1AA935C-EE6A-9EE1-3EC2-90C070AB1925}"/>
          </ac:spMkLst>
        </pc:spChg>
        <pc:spChg chg="add mod">
          <ac:chgData name="Ty P. Johnson" userId="398699f1cd47f9d9" providerId="LiveId" clId="{7ABC0F4B-DB6A-472B-A8E6-03A217590C56}" dt="2024-03-12T15:27:54.599" v="478" actId="1076"/>
          <ac:spMkLst>
            <pc:docMk/>
            <pc:sldMk cId="1078292462" sldId="261"/>
            <ac:spMk id="44" creationId="{F994D283-F485-B44D-F14F-2B7A94EEA2EE}"/>
          </ac:spMkLst>
        </pc:spChg>
        <pc:picChg chg="add mod modCrop">
          <ac:chgData name="Ty P. Johnson" userId="398699f1cd47f9d9" providerId="LiveId" clId="{7ABC0F4B-DB6A-472B-A8E6-03A217590C56}" dt="2024-03-12T14:01:52.758" v="116" actId="1076"/>
          <ac:picMkLst>
            <pc:docMk/>
            <pc:sldMk cId="1078292462" sldId="261"/>
            <ac:picMk id="5" creationId="{DC7ED90A-AE99-81E1-F0A2-97C03C468D4A}"/>
          </ac:picMkLst>
        </pc:picChg>
        <pc:picChg chg="add del mod modCrop">
          <ac:chgData name="Ty P. Johnson" userId="398699f1cd47f9d9" providerId="LiveId" clId="{7ABC0F4B-DB6A-472B-A8E6-03A217590C56}" dt="2024-03-12T13:53:26.022" v="27" actId="478"/>
          <ac:picMkLst>
            <pc:docMk/>
            <pc:sldMk cId="1078292462" sldId="261"/>
            <ac:picMk id="9" creationId="{810C5AEF-FA9E-55F7-2B4A-0B8BFEABD135}"/>
          </ac:picMkLst>
        </pc:picChg>
        <pc:picChg chg="add mod modCrop">
          <ac:chgData name="Ty P. Johnson" userId="398699f1cd47f9d9" providerId="LiveId" clId="{7ABC0F4B-DB6A-472B-A8E6-03A217590C56}" dt="2024-03-12T14:00:59.156" v="107" actId="1076"/>
          <ac:picMkLst>
            <pc:docMk/>
            <pc:sldMk cId="1078292462" sldId="261"/>
            <ac:picMk id="23" creationId="{AC695B05-F672-3EB6-3DF1-2C34C31122B0}"/>
          </ac:picMkLst>
        </pc:picChg>
        <pc:picChg chg="del mod">
          <ac:chgData name="Ty P. Johnson" userId="398699f1cd47f9d9" providerId="LiveId" clId="{7ABC0F4B-DB6A-472B-A8E6-03A217590C56}" dt="2024-03-12T13:42:09.404" v="12" actId="478"/>
          <ac:picMkLst>
            <pc:docMk/>
            <pc:sldMk cId="1078292462" sldId="261"/>
            <ac:picMk id="1026" creationId="{106B736A-FCFD-DF69-7979-D408898155A2}"/>
          </ac:picMkLst>
        </pc:picChg>
        <pc:picChg chg="mod">
          <ac:chgData name="Ty P. Johnson" userId="398699f1cd47f9d9" providerId="LiveId" clId="{7ABC0F4B-DB6A-472B-A8E6-03A217590C56}" dt="2024-03-12T14:13:25.395" v="180" actId="1076"/>
          <ac:picMkLst>
            <pc:docMk/>
            <pc:sldMk cId="1078292462" sldId="261"/>
            <ac:picMk id="1028" creationId="{2940C171-6CB9-640E-719D-4C037B2FB7B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3/12/2024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3/12/2024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617998"/>
            <a:ext cx="10056813" cy="8325329"/>
          </a:xfrm>
          <a:prstGeom prst="rect">
            <a:avLst/>
          </a:prstGeom>
          <a:solidFill>
            <a:schemeClr val="bg2"/>
          </a:solidFill>
        </p:spPr>
        <p:txBody>
          <a:bodyPr wrap="square" lIns="228589" tIns="228589" rIns="228589" bIns="228589">
            <a:noAutofit/>
          </a:bodyPr>
          <a:lstStyle>
            <a:lvl1pPr marL="0" marR="0" indent="0" algn="l" defTabSz="4388900" rtl="0" eaLnBrk="1" fontAlgn="auto" latinLnBrk="0" hangingPunct="1">
              <a:lnSpc>
                <a:spcPct val="100000"/>
              </a:lnSpc>
              <a:spcBef>
                <a:spcPct val="20000"/>
              </a:spcBef>
              <a:spcAft>
                <a:spcPts val="0"/>
              </a:spcAft>
              <a:buClrTx/>
              <a:buSzTx/>
              <a:buFont typeface="Arial" pitchFamily="34" charset="0"/>
              <a:buNone/>
              <a:tabLst/>
              <a:defRPr sz="3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20" name="Text Placeholder 5"/>
          <p:cNvSpPr>
            <a:spLocks noGrp="1"/>
          </p:cNvSpPr>
          <p:nvPr>
            <p:ph type="body" sz="quarter" idx="20" hasCustomPrompt="1"/>
          </p:nvPr>
        </p:nvSpPr>
        <p:spPr>
          <a:xfrm>
            <a:off x="477825" y="14281762"/>
            <a:ext cx="10050462"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617998"/>
            <a:ext cx="10048875"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617998"/>
            <a:ext cx="10058400"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617998"/>
            <a:ext cx="10047018" cy="615545"/>
          </a:xfrm>
          <a:prstGeom prst="rect">
            <a:avLst/>
          </a:prstGeom>
          <a:solidFill>
            <a:schemeClr val="accent6"/>
          </a:solidFill>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92530"/>
          </a:xfrm>
          <a:prstGeom prst="rect">
            <a:avLst/>
          </a:prstGeom>
          <a:ln>
            <a:noFill/>
          </a:ln>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341987"/>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748651"/>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77831" y="3842821"/>
            <a:ext cx="32389761"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77831" y="2686267"/>
            <a:ext cx="32389765"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477826" y="1032861"/>
            <a:ext cx="32389769" cy="1331444"/>
          </a:xfrm>
          <a:prstGeom prst="rect">
            <a:avLst/>
          </a:prstGeom>
        </p:spPr>
        <p:txBody>
          <a:bodyPr anchor="t" anchorCtr="0">
            <a:normAutofit/>
          </a:bodyPr>
          <a:lstStyle>
            <a:lvl1pPr marL="0" indent="0" algn="l">
              <a:buFontTx/>
              <a:buNone/>
              <a:defRPr sz="8800" b="1"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53" name="Text Placeholder 3">
            <a:extLst>
              <a:ext uri="{FF2B5EF4-FFF2-40B4-BE49-F238E27FC236}">
                <a16:creationId xmlns:a16="http://schemas.microsoft.com/office/drawing/2014/main" id="{275744E3-BF2B-7544-9F91-96201445AEAA}"/>
              </a:ext>
            </a:extLst>
          </p:cNvPr>
          <p:cNvSpPr>
            <a:spLocks noGrp="1"/>
          </p:cNvSpPr>
          <p:nvPr>
            <p:ph type="body" sz="quarter" idx="10" hasCustomPrompt="1"/>
          </p:nvPr>
        </p:nvSpPr>
        <p:spPr>
          <a:xfrm>
            <a:off x="459674" y="5617998"/>
            <a:ext cx="10056813" cy="8325329"/>
          </a:xfrm>
          <a:prstGeom prst="rect">
            <a:avLst/>
          </a:prstGeom>
          <a:solidFill>
            <a:schemeClr val="bg2"/>
          </a:solidFill>
        </p:spPr>
        <p:txBody>
          <a:bodyPr wrap="square" lIns="228589" tIns="228589" rIns="228589" bIns="228589">
            <a:noAutofit/>
          </a:bodyPr>
          <a:lstStyle>
            <a:lvl1pPr marL="0" marR="0" indent="0" algn="l" defTabSz="4388900" rtl="0" eaLnBrk="1" fontAlgn="auto" latinLnBrk="0" hangingPunct="1">
              <a:lnSpc>
                <a:spcPct val="100000"/>
              </a:lnSpc>
              <a:spcBef>
                <a:spcPct val="20000"/>
              </a:spcBef>
              <a:spcAft>
                <a:spcPts val="0"/>
              </a:spcAft>
              <a:buClrTx/>
              <a:buSzTx/>
              <a:buFont typeface="Arial" pitchFamily="34" charset="0"/>
              <a:buNone/>
              <a:tabLst/>
              <a:defRPr sz="3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54" name="Text Placeholder 5">
            <a:extLst>
              <a:ext uri="{FF2B5EF4-FFF2-40B4-BE49-F238E27FC236}">
                <a16:creationId xmlns:a16="http://schemas.microsoft.com/office/drawing/2014/main" id="{5C4D0E1C-B60A-2245-AF18-E755AC36B367}"/>
              </a:ext>
            </a:extLst>
          </p:cNvPr>
          <p:cNvSpPr>
            <a:spLocks noGrp="1"/>
          </p:cNvSpPr>
          <p:nvPr>
            <p:ph type="body" sz="quarter" idx="20" hasCustomPrompt="1"/>
          </p:nvPr>
        </p:nvSpPr>
        <p:spPr>
          <a:xfrm>
            <a:off x="477825" y="14281762"/>
            <a:ext cx="10050462"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OBJECTIVES</a:t>
            </a:r>
          </a:p>
        </p:txBody>
      </p:sp>
      <p:sp>
        <p:nvSpPr>
          <p:cNvPr id="55" name="Text Placeholder 3">
            <a:extLst>
              <a:ext uri="{FF2B5EF4-FFF2-40B4-BE49-F238E27FC236}">
                <a16:creationId xmlns:a16="http://schemas.microsoft.com/office/drawing/2014/main" id="{065EC15A-D69E-B04E-9C47-44527B68361C}"/>
              </a:ext>
            </a:extLst>
          </p:cNvPr>
          <p:cNvSpPr>
            <a:spLocks noGrp="1"/>
          </p:cNvSpPr>
          <p:nvPr>
            <p:ph type="body" sz="quarter" idx="21" hasCustomPrompt="1"/>
          </p:nvPr>
        </p:nvSpPr>
        <p:spPr>
          <a:xfrm>
            <a:off x="11460161"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56" name="Text Placeholder 5">
            <a:extLst>
              <a:ext uri="{FF2B5EF4-FFF2-40B4-BE49-F238E27FC236}">
                <a16:creationId xmlns:a16="http://schemas.microsoft.com/office/drawing/2014/main" id="{48803738-357C-5B4D-A5F9-B45BA15E9992}"/>
              </a:ext>
            </a:extLst>
          </p:cNvPr>
          <p:cNvSpPr>
            <a:spLocks noGrp="1"/>
          </p:cNvSpPr>
          <p:nvPr>
            <p:ph type="body" sz="quarter" idx="22" hasCustomPrompt="1"/>
          </p:nvPr>
        </p:nvSpPr>
        <p:spPr>
          <a:xfrm>
            <a:off x="11460162" y="5617998"/>
            <a:ext cx="10048875"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MATERIALS &amp; METHODS</a:t>
            </a:r>
          </a:p>
        </p:txBody>
      </p:sp>
      <p:sp>
        <p:nvSpPr>
          <p:cNvPr id="57" name="Text Placeholder 3">
            <a:extLst>
              <a:ext uri="{FF2B5EF4-FFF2-40B4-BE49-F238E27FC236}">
                <a16:creationId xmlns:a16="http://schemas.microsoft.com/office/drawing/2014/main" id="{0588C9DD-F9F9-004E-8CFA-BF68D85D47D8}"/>
              </a:ext>
            </a:extLst>
          </p:cNvPr>
          <p:cNvSpPr>
            <a:spLocks noGrp="1"/>
          </p:cNvSpPr>
          <p:nvPr>
            <p:ph type="body" sz="quarter" idx="23" hasCustomPrompt="1"/>
          </p:nvPr>
        </p:nvSpPr>
        <p:spPr>
          <a:xfrm>
            <a:off x="22385343"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58" name="Text Placeholder 5">
            <a:extLst>
              <a:ext uri="{FF2B5EF4-FFF2-40B4-BE49-F238E27FC236}">
                <a16:creationId xmlns:a16="http://schemas.microsoft.com/office/drawing/2014/main" id="{1C10A556-BFAA-EE48-B627-C2392BABFA1D}"/>
              </a:ext>
            </a:extLst>
          </p:cNvPr>
          <p:cNvSpPr>
            <a:spLocks noGrp="1"/>
          </p:cNvSpPr>
          <p:nvPr>
            <p:ph type="body" sz="quarter" idx="24" hasCustomPrompt="1"/>
          </p:nvPr>
        </p:nvSpPr>
        <p:spPr>
          <a:xfrm>
            <a:off x="22377404" y="5617998"/>
            <a:ext cx="10058400"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RESULTS</a:t>
            </a:r>
          </a:p>
        </p:txBody>
      </p:sp>
      <p:sp>
        <p:nvSpPr>
          <p:cNvPr id="59" name="Text Placeholder 5">
            <a:extLst>
              <a:ext uri="{FF2B5EF4-FFF2-40B4-BE49-F238E27FC236}">
                <a16:creationId xmlns:a16="http://schemas.microsoft.com/office/drawing/2014/main" id="{A945E613-5DF0-BE4F-A6F2-B00EE354624D}"/>
              </a:ext>
            </a:extLst>
          </p:cNvPr>
          <p:cNvSpPr>
            <a:spLocks noGrp="1"/>
          </p:cNvSpPr>
          <p:nvPr>
            <p:ph type="body" sz="quarter" idx="25" hasCustomPrompt="1"/>
          </p:nvPr>
        </p:nvSpPr>
        <p:spPr>
          <a:xfrm>
            <a:off x="33390292" y="5617998"/>
            <a:ext cx="10047018" cy="615545"/>
          </a:xfrm>
          <a:prstGeom prst="rect">
            <a:avLst/>
          </a:prstGeom>
          <a:solidFill>
            <a:schemeClr val="accent6"/>
          </a:solidFill>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CONCLUSIONS</a:t>
            </a:r>
          </a:p>
        </p:txBody>
      </p:sp>
      <p:sp>
        <p:nvSpPr>
          <p:cNvPr id="61" name="Text Placeholder 3">
            <a:extLst>
              <a:ext uri="{FF2B5EF4-FFF2-40B4-BE49-F238E27FC236}">
                <a16:creationId xmlns:a16="http://schemas.microsoft.com/office/drawing/2014/main" id="{15A08E3A-CE4D-CC40-B6EC-F597A0B2572B}"/>
              </a:ext>
            </a:extLst>
          </p:cNvPr>
          <p:cNvSpPr>
            <a:spLocks noGrp="1"/>
          </p:cNvSpPr>
          <p:nvPr>
            <p:ph type="body" sz="quarter" idx="26" hasCustomPrompt="1"/>
          </p:nvPr>
        </p:nvSpPr>
        <p:spPr>
          <a:xfrm>
            <a:off x="33390292" y="6378481"/>
            <a:ext cx="10047018" cy="892530"/>
          </a:xfrm>
          <a:prstGeom prst="rect">
            <a:avLst/>
          </a:prstGeom>
          <a:ln>
            <a:noFill/>
          </a:ln>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2" name="Text Placeholder 5">
            <a:extLst>
              <a:ext uri="{FF2B5EF4-FFF2-40B4-BE49-F238E27FC236}">
                <a16:creationId xmlns:a16="http://schemas.microsoft.com/office/drawing/2014/main" id="{D57248E4-6912-864A-B7E2-60B47C1E7765}"/>
              </a:ext>
            </a:extLst>
          </p:cNvPr>
          <p:cNvSpPr>
            <a:spLocks noGrp="1"/>
          </p:cNvSpPr>
          <p:nvPr>
            <p:ph type="body" sz="quarter" idx="27" hasCustomPrompt="1"/>
          </p:nvPr>
        </p:nvSpPr>
        <p:spPr>
          <a:xfrm>
            <a:off x="33390292" y="14341987"/>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REFERENCES</a:t>
            </a:r>
          </a:p>
        </p:txBody>
      </p:sp>
      <p:sp>
        <p:nvSpPr>
          <p:cNvPr id="63" name="Text Placeholder 3">
            <a:extLst>
              <a:ext uri="{FF2B5EF4-FFF2-40B4-BE49-F238E27FC236}">
                <a16:creationId xmlns:a16="http://schemas.microsoft.com/office/drawing/2014/main" id="{113494CA-BEEF-2142-84CC-03C3799D15D1}"/>
              </a:ext>
            </a:extLst>
          </p:cNvPr>
          <p:cNvSpPr>
            <a:spLocks noGrp="1"/>
          </p:cNvSpPr>
          <p:nvPr>
            <p:ph type="body" sz="quarter" idx="28" hasCustomPrompt="1"/>
          </p:nvPr>
        </p:nvSpPr>
        <p:spPr>
          <a:xfrm>
            <a:off x="33390292" y="15011402"/>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5">
            <a:extLst>
              <a:ext uri="{FF2B5EF4-FFF2-40B4-BE49-F238E27FC236}">
                <a16:creationId xmlns:a16="http://schemas.microsoft.com/office/drawing/2014/main" id="{D4A0248B-A33F-1A45-A2B0-4E5CB2D6ED55}"/>
              </a:ext>
            </a:extLst>
          </p:cNvPr>
          <p:cNvSpPr>
            <a:spLocks noGrp="1"/>
          </p:cNvSpPr>
          <p:nvPr>
            <p:ph type="body" sz="quarter" idx="29" hasCustomPrompt="1"/>
          </p:nvPr>
        </p:nvSpPr>
        <p:spPr>
          <a:xfrm>
            <a:off x="33390292" y="25748651"/>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ACKNOWLEDGEMENTS or  CONTACT</a:t>
            </a:r>
          </a:p>
        </p:txBody>
      </p:sp>
      <p:sp>
        <p:nvSpPr>
          <p:cNvPr id="65" name="Text Placeholder 3">
            <a:extLst>
              <a:ext uri="{FF2B5EF4-FFF2-40B4-BE49-F238E27FC236}">
                <a16:creationId xmlns:a16="http://schemas.microsoft.com/office/drawing/2014/main" id="{AE27561D-6F58-C047-8D74-65F39B54C435}"/>
              </a:ext>
            </a:extLst>
          </p:cNvPr>
          <p:cNvSpPr>
            <a:spLocks noGrp="1"/>
          </p:cNvSpPr>
          <p:nvPr>
            <p:ph type="body" sz="quarter" idx="30" hasCustomPrompt="1"/>
          </p:nvPr>
        </p:nvSpPr>
        <p:spPr>
          <a:xfrm>
            <a:off x="33390292" y="26433446"/>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6" name="Text Placeholder 3">
            <a:extLst>
              <a:ext uri="{FF2B5EF4-FFF2-40B4-BE49-F238E27FC236}">
                <a16:creationId xmlns:a16="http://schemas.microsoft.com/office/drawing/2014/main" id="{C6322132-0EB3-234D-8B9F-08C03DB79DC3}"/>
              </a:ext>
            </a:extLst>
          </p:cNvPr>
          <p:cNvSpPr>
            <a:spLocks noGrp="1"/>
          </p:cNvSpPr>
          <p:nvPr>
            <p:ph type="body" sz="quarter" idx="96" hasCustomPrompt="1"/>
          </p:nvPr>
        </p:nvSpPr>
        <p:spPr>
          <a:xfrm>
            <a:off x="459674" y="14951552"/>
            <a:ext cx="10056813"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7" name="Text Placeholder 76">
            <a:extLst>
              <a:ext uri="{FF2B5EF4-FFF2-40B4-BE49-F238E27FC236}">
                <a16:creationId xmlns:a16="http://schemas.microsoft.com/office/drawing/2014/main" id="{C0ADB27F-158A-954D-BAAE-3AC755176675}"/>
              </a:ext>
            </a:extLst>
          </p:cNvPr>
          <p:cNvSpPr>
            <a:spLocks noGrp="1"/>
          </p:cNvSpPr>
          <p:nvPr>
            <p:ph type="body" sz="quarter" idx="150" hasCustomPrompt="1"/>
          </p:nvPr>
        </p:nvSpPr>
        <p:spPr>
          <a:xfrm>
            <a:off x="477831" y="3842821"/>
            <a:ext cx="32389761"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8" name="Text Placeholder 76">
            <a:extLst>
              <a:ext uri="{FF2B5EF4-FFF2-40B4-BE49-F238E27FC236}">
                <a16:creationId xmlns:a16="http://schemas.microsoft.com/office/drawing/2014/main" id="{03BA4CCF-F304-DF4B-B232-C75BB53DED70}"/>
              </a:ext>
            </a:extLst>
          </p:cNvPr>
          <p:cNvSpPr>
            <a:spLocks noGrp="1"/>
          </p:cNvSpPr>
          <p:nvPr>
            <p:ph type="body" sz="quarter" idx="151" hasCustomPrompt="1"/>
          </p:nvPr>
        </p:nvSpPr>
        <p:spPr>
          <a:xfrm>
            <a:off x="477831" y="2686267"/>
            <a:ext cx="32389765"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9" name="Text Placeholder 76">
            <a:extLst>
              <a:ext uri="{FF2B5EF4-FFF2-40B4-BE49-F238E27FC236}">
                <a16:creationId xmlns:a16="http://schemas.microsoft.com/office/drawing/2014/main" id="{03B38A69-9FDB-7D4F-9692-6D62AF120BF6}"/>
              </a:ext>
            </a:extLst>
          </p:cNvPr>
          <p:cNvSpPr>
            <a:spLocks noGrp="1"/>
          </p:cNvSpPr>
          <p:nvPr>
            <p:ph type="body" sz="quarter" idx="153" hasCustomPrompt="1"/>
          </p:nvPr>
        </p:nvSpPr>
        <p:spPr>
          <a:xfrm>
            <a:off x="477826" y="1032861"/>
            <a:ext cx="32389769" cy="1331444"/>
          </a:xfrm>
          <a:prstGeom prst="rect">
            <a:avLst/>
          </a:prstGeom>
        </p:spPr>
        <p:txBody>
          <a:bodyPr anchor="t" anchorCtr="0">
            <a:normAutofit/>
          </a:bodyPr>
          <a:lstStyle>
            <a:lvl1pPr marL="0" indent="0" algn="l">
              <a:buFontTx/>
              <a:buNone/>
              <a:defRPr sz="8800" b="1"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449705" y="32356499"/>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cxnSp>
        <p:nvCxnSpPr>
          <p:cNvPr id="5" name="Straight Connector 4">
            <a:extLst>
              <a:ext uri="{FF2B5EF4-FFF2-40B4-BE49-F238E27FC236}">
                <a16:creationId xmlns:a16="http://schemas.microsoft.com/office/drawing/2014/main" id="{7265A67A-86AD-7F4D-AB2A-698A4ABBD26B}"/>
              </a:ext>
            </a:extLst>
          </p:cNvPr>
          <p:cNvCxnSpPr/>
          <p:nvPr userDrawn="1"/>
        </p:nvCxnSpPr>
        <p:spPr>
          <a:xfrm>
            <a:off x="0" y="32040576"/>
            <a:ext cx="43891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7" name="Straight Connector 6">
            <a:extLst>
              <a:ext uri="{FF2B5EF4-FFF2-40B4-BE49-F238E27FC236}">
                <a16:creationId xmlns:a16="http://schemas.microsoft.com/office/drawing/2014/main" id="{7714C197-D66B-5E40-AF9A-88117E9A99A1}"/>
              </a:ext>
            </a:extLst>
          </p:cNvPr>
          <p:cNvCxnSpPr/>
          <p:nvPr userDrawn="1"/>
        </p:nvCxnSpPr>
        <p:spPr>
          <a:xfrm>
            <a:off x="109728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8" name="Straight Connector 7">
            <a:extLst>
              <a:ext uri="{FF2B5EF4-FFF2-40B4-BE49-F238E27FC236}">
                <a16:creationId xmlns:a16="http://schemas.microsoft.com/office/drawing/2014/main" id="{E941D545-D1FC-374C-B415-4B6DCB11DA9B}"/>
              </a:ext>
            </a:extLst>
          </p:cNvPr>
          <p:cNvCxnSpPr/>
          <p:nvPr userDrawn="1"/>
        </p:nvCxnSpPr>
        <p:spPr>
          <a:xfrm>
            <a:off x="21928667"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9" name="Straight Connector 8">
            <a:extLst>
              <a:ext uri="{FF2B5EF4-FFF2-40B4-BE49-F238E27FC236}">
                <a16:creationId xmlns:a16="http://schemas.microsoft.com/office/drawing/2014/main" id="{BC288997-2C95-2848-A8E6-ECC70ABE57B5}"/>
              </a:ext>
            </a:extLst>
          </p:cNvPr>
          <p:cNvCxnSpPr/>
          <p:nvPr userDrawn="1"/>
        </p:nvCxnSpPr>
        <p:spPr>
          <a:xfrm>
            <a:off x="328676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4">
            <a:extLst>
              <a:ext uri="{FF2B5EF4-FFF2-40B4-BE49-F238E27FC236}">
                <a16:creationId xmlns:a16="http://schemas.microsoft.com/office/drawing/2014/main" id="{A687A2CE-669E-3A4D-9D68-3C7DB240A992}"/>
              </a:ext>
            </a:extLst>
          </p:cNvPr>
          <p:cNvSpPr txBox="1">
            <a:spLocks noChangeArrowheads="1"/>
          </p:cNvSpPr>
          <p:nvPr userDrawn="1"/>
        </p:nvSpPr>
        <p:spPr bwMode="auto">
          <a:xfrm>
            <a:off x="449705" y="3235649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4" name="Straight Connector 3">
            <a:extLst>
              <a:ext uri="{FF2B5EF4-FFF2-40B4-BE49-F238E27FC236}">
                <a16:creationId xmlns:a16="http://schemas.microsoft.com/office/drawing/2014/main" id="{08A5B5D0-4D7B-3F4B-92B2-D050C9782152}"/>
              </a:ext>
            </a:extLst>
          </p:cNvPr>
          <p:cNvCxnSpPr/>
          <p:nvPr userDrawn="1"/>
        </p:nvCxnSpPr>
        <p:spPr>
          <a:xfrm>
            <a:off x="0" y="32040576"/>
            <a:ext cx="43891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5" name="Straight Connector 4">
            <a:extLst>
              <a:ext uri="{FF2B5EF4-FFF2-40B4-BE49-F238E27FC236}">
                <a16:creationId xmlns:a16="http://schemas.microsoft.com/office/drawing/2014/main" id="{513136E1-6ADD-9344-9DE9-C7690A3AC407}"/>
              </a:ext>
            </a:extLst>
          </p:cNvPr>
          <p:cNvCxnSpPr/>
          <p:nvPr userDrawn="1"/>
        </p:nvCxnSpPr>
        <p:spPr>
          <a:xfrm>
            <a:off x="109728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6" name="Straight Connector 5">
            <a:extLst>
              <a:ext uri="{FF2B5EF4-FFF2-40B4-BE49-F238E27FC236}">
                <a16:creationId xmlns:a16="http://schemas.microsoft.com/office/drawing/2014/main" id="{3891C979-58A5-EC44-BCC6-47ECA9604E92}"/>
              </a:ext>
            </a:extLst>
          </p:cNvPr>
          <p:cNvCxnSpPr/>
          <p:nvPr userDrawn="1"/>
        </p:nvCxnSpPr>
        <p:spPr>
          <a:xfrm>
            <a:off x="21928667"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7" name="Straight Connector 6">
            <a:extLst>
              <a:ext uri="{FF2B5EF4-FFF2-40B4-BE49-F238E27FC236}">
                <a16:creationId xmlns:a16="http://schemas.microsoft.com/office/drawing/2014/main" id="{3B958D9D-0975-C04A-8F7B-821334779626}"/>
              </a:ext>
            </a:extLst>
          </p:cNvPr>
          <p:cNvCxnSpPr/>
          <p:nvPr userDrawn="1"/>
        </p:nvCxnSpPr>
        <p:spPr>
          <a:xfrm>
            <a:off x="328676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kaggle.com/datasets/thedevastator/exploring-risk-factors-for-cardiovascular-diseas" TargetMode="External"/><Relationship Id="rId3" Type="http://schemas.openxmlformats.org/officeDocument/2006/relationships/image" Target="../media/image10.png"/><Relationship Id="rId7" Type="http://schemas.openxmlformats.org/officeDocument/2006/relationships/hyperlink" Target="https://www.heart.org/en/health-topics/consumer-healthcare/what-is-cardiovascular-disease" TargetMode="External"/><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hyperlink" Target="https://www.cdc.gov/heartdisease/facts.htm" TargetMode="External"/><Relationship Id="rId5" Type="http://schemas.openxmlformats.org/officeDocument/2006/relationships/hyperlink" Target="https://www.who.int/news-room/fact-sheets/detail/cardiovascular-diseases-(cvds)"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CA2AE3-A2B9-A943-B775-C2EAE7BFBB4B}"/>
              </a:ext>
            </a:extLst>
          </p:cNvPr>
          <p:cNvSpPr>
            <a:spLocks noGrp="1"/>
          </p:cNvSpPr>
          <p:nvPr>
            <p:ph type="body" sz="quarter" idx="10"/>
          </p:nvPr>
        </p:nvSpPr>
        <p:spPr>
          <a:xfrm>
            <a:off x="459674" y="5617998"/>
            <a:ext cx="10056813" cy="8723989"/>
          </a:xfrm>
        </p:spPr>
        <p:txBody>
          <a:bodyPr/>
          <a:lstStyle/>
          <a:p>
            <a:pPr rtl="0">
              <a:spcBef>
                <a:spcPts val="0"/>
              </a:spcBef>
              <a:spcAft>
                <a:spcPts val="0"/>
              </a:spcAft>
            </a:pPr>
            <a:r>
              <a:rPr lang="en-US" sz="3200" b="0" i="0" u="none" strike="noStrike" dirty="0">
                <a:solidFill>
                  <a:srgbClr val="000000"/>
                </a:solidFill>
                <a:effectLst/>
                <a:latin typeface="Helvetica" panose="020B0604020202020204" pitchFamily="34" charset="0"/>
                <a:cs typeface="Helvetica" panose="020B0604020202020204" pitchFamily="34" charset="0"/>
              </a:rPr>
              <a:t>Cardiovascular disease is the leading cause of death worldwide and in our country. This project will explore the disease group and seek to understand the main factors that contribute to them. Several predictive analytic models will be created and assessed to determine how well the models can accurately determine the presence of a cardiovascular disease in a patient, employing various machine learning algorithms. In addition to model building, exploratory data analysis techniques will be utilized to answer several key questions related to the factors causing cardiovascular disease. The initial k-nearest neighbor model achieved 72% accuracy, indicating that although the model isn’t the least effective, there remains significant scope for enhancement. Further refinement and the incorporation of other models will look to improve predictive accuracy. </a:t>
            </a:r>
            <a:endParaRPr lang="en-US" sz="3200" b="0" dirty="0">
              <a:effectLst/>
              <a:latin typeface="Helvetica" panose="020B0604020202020204" pitchFamily="34" charset="0"/>
              <a:cs typeface="Helvetica" panose="020B0604020202020204" pitchFamily="34" charset="0"/>
            </a:endParaRPr>
          </a:p>
          <a:p>
            <a:br>
              <a:rPr lang="en-US" dirty="0"/>
            </a:br>
            <a:endParaRPr lang="en-US" dirty="0"/>
          </a:p>
        </p:txBody>
      </p:sp>
      <p:sp>
        <p:nvSpPr>
          <p:cNvPr id="4" name="Text Placeholder 3">
            <a:extLst>
              <a:ext uri="{FF2B5EF4-FFF2-40B4-BE49-F238E27FC236}">
                <a16:creationId xmlns:a16="http://schemas.microsoft.com/office/drawing/2014/main" id="{D95D1E09-B796-B04E-9177-E1BD0E84821A}"/>
              </a:ext>
            </a:extLst>
          </p:cNvPr>
          <p:cNvSpPr>
            <a:spLocks noGrp="1"/>
          </p:cNvSpPr>
          <p:nvPr>
            <p:ph type="body" sz="quarter" idx="21"/>
          </p:nvPr>
        </p:nvSpPr>
        <p:spPr>
          <a:xfrm>
            <a:off x="482295" y="15509521"/>
            <a:ext cx="10048874" cy="7433258"/>
          </a:xfrm>
        </p:spPr>
        <p:txBody>
          <a:bodyPr/>
          <a:lstStyle/>
          <a:p>
            <a:pPr rtl="0">
              <a:spcBef>
                <a:spcPts val="0"/>
              </a:spcBef>
              <a:spcAft>
                <a:spcPts val="0"/>
              </a:spcAft>
            </a:pPr>
            <a:r>
              <a:rPr lang="en-US" sz="3200" b="0" i="0" u="none" strike="noStrike" dirty="0">
                <a:solidFill>
                  <a:schemeClr val="tx1"/>
                </a:solidFill>
                <a:effectLst/>
                <a:latin typeface="Helvetica" panose="020B0604020202020204" pitchFamily="34" charset="0"/>
                <a:cs typeface="Helvetica" panose="020B0604020202020204" pitchFamily="34" charset="0"/>
              </a:rPr>
              <a:t>Cardiovascular disease encompasses a wide range of disorders affecting the heart and blood vessels. </a:t>
            </a:r>
          </a:p>
          <a:p>
            <a:pPr marL="457200" indent="-457200" rtl="0">
              <a:spcBef>
                <a:spcPts val="0"/>
              </a:spcBef>
              <a:spcAft>
                <a:spcPts val="0"/>
              </a:spcAft>
              <a:buFont typeface="Arial" panose="020B0604020202020204" pitchFamily="34" charset="0"/>
              <a:buChar char="•"/>
            </a:pPr>
            <a:r>
              <a:rPr lang="en-US" sz="3200" b="0" i="0" u="none" strike="noStrike" dirty="0">
                <a:solidFill>
                  <a:schemeClr val="tx1"/>
                </a:solidFill>
                <a:effectLst/>
                <a:latin typeface="Helvetica" panose="020B0604020202020204" pitchFamily="34" charset="0"/>
                <a:cs typeface="Helvetica" panose="020B0604020202020204" pitchFamily="34" charset="0"/>
              </a:rPr>
              <a:t>It was responsible for 32% of </a:t>
            </a:r>
            <a:r>
              <a:rPr lang="en-US" sz="3200" dirty="0">
                <a:solidFill>
                  <a:schemeClr val="tx1"/>
                </a:solidFill>
                <a:latin typeface="Helvetica" panose="020B0604020202020204" pitchFamily="34" charset="0"/>
                <a:cs typeface="Helvetica" panose="020B0604020202020204" pitchFamily="34" charset="0"/>
              </a:rPr>
              <a:t>2019 global deaths</a:t>
            </a:r>
          </a:p>
          <a:p>
            <a:pPr marL="457200" indent="-457200" rtl="0">
              <a:spcBef>
                <a:spcPts val="0"/>
              </a:spcBef>
              <a:spcAft>
                <a:spcPts val="0"/>
              </a:spcAft>
              <a:buFont typeface="Arial" panose="020B0604020202020204" pitchFamily="34" charset="0"/>
              <a:buChar char="•"/>
            </a:pPr>
            <a:r>
              <a:rPr lang="en-US" sz="3200" b="0" i="0" u="none" strike="noStrike" dirty="0">
                <a:solidFill>
                  <a:schemeClr val="tx1"/>
                </a:solidFill>
                <a:effectLst/>
                <a:latin typeface="Helvetica" panose="020B0604020202020204" pitchFamily="34" charset="0"/>
                <a:cs typeface="Helvetica" panose="020B0604020202020204" pitchFamily="34" charset="0"/>
              </a:rPr>
              <a:t>Claims a life every 33 seconds in the United States</a:t>
            </a:r>
          </a:p>
          <a:p>
            <a:pPr marL="457200" indent="-457200" rtl="0">
              <a:spcBef>
                <a:spcPts val="0"/>
              </a:spcBef>
              <a:spcAft>
                <a:spcPts val="0"/>
              </a:spcAft>
              <a:buFont typeface="Arial" panose="020B0604020202020204" pitchFamily="34" charset="0"/>
              <a:buChar char="•"/>
            </a:pPr>
            <a:endParaRPr lang="en-US" sz="3200" b="0" i="0" u="none" strike="noStrike" dirty="0">
              <a:solidFill>
                <a:schemeClr val="tx1"/>
              </a:solidFill>
              <a:effectLst/>
              <a:latin typeface="Helvetica" panose="020B0604020202020204" pitchFamily="34" charset="0"/>
              <a:cs typeface="Helvetica" panose="020B0604020202020204" pitchFamily="34" charset="0"/>
            </a:endParaRPr>
          </a:p>
          <a:p>
            <a:pPr rtl="0">
              <a:spcBef>
                <a:spcPts val="0"/>
              </a:spcBef>
              <a:spcAft>
                <a:spcPts val="0"/>
              </a:spcAft>
            </a:pPr>
            <a:r>
              <a:rPr lang="en-US" sz="3200" dirty="0">
                <a:solidFill>
                  <a:schemeClr val="tx1"/>
                </a:solidFill>
                <a:latin typeface="Helvetica" panose="020B0604020202020204" pitchFamily="34" charset="0"/>
                <a:cs typeface="Helvetica" panose="020B0604020202020204" pitchFamily="34" charset="0"/>
              </a:rPr>
              <a:t>Everyone </a:t>
            </a:r>
            <a:r>
              <a:rPr lang="en-US" sz="3200" b="0" i="0" u="none" strike="noStrike" dirty="0">
                <a:solidFill>
                  <a:schemeClr val="tx1"/>
                </a:solidFill>
                <a:effectLst/>
                <a:latin typeface="Helvetica" panose="020B0604020202020204" pitchFamily="34" charset="0"/>
                <a:cs typeface="Helvetica" panose="020B0604020202020204" pitchFamily="34" charset="0"/>
              </a:rPr>
              <a:t>is at risk for cardiovascular disease, and that risk continues to grow as one gets older, but preventive measures can significantly reduce this risk. Adopting healthier eating habits, increasing physical activity, and reducing alcohol and tobacco consumption are effective strategies for reduced risk. Leveraging predictive models to enhance awareness and identify individuals at risk early paves the way for more effective implementation strategies.</a:t>
            </a:r>
            <a:endParaRPr lang="en-US" sz="3200" b="0" dirty="0">
              <a:solidFill>
                <a:schemeClr val="tx1"/>
              </a:solidFill>
              <a:effectLst/>
              <a:latin typeface="Helvetica" panose="020B0604020202020204" pitchFamily="34" charset="0"/>
              <a:cs typeface="Helvetica" panose="020B0604020202020204" pitchFamily="34" charset="0"/>
            </a:endParaRPr>
          </a:p>
          <a:p>
            <a:br>
              <a:rPr lang="en-US" dirty="0"/>
            </a:br>
            <a:endParaRPr lang="en-US" dirty="0"/>
          </a:p>
        </p:txBody>
      </p:sp>
      <p:sp>
        <p:nvSpPr>
          <p:cNvPr id="6" name="Text Placeholder 5">
            <a:extLst>
              <a:ext uri="{FF2B5EF4-FFF2-40B4-BE49-F238E27FC236}">
                <a16:creationId xmlns:a16="http://schemas.microsoft.com/office/drawing/2014/main" id="{8E4A4F40-81CE-AB43-800B-E8E009473610}"/>
              </a:ext>
            </a:extLst>
          </p:cNvPr>
          <p:cNvSpPr>
            <a:spLocks noGrp="1"/>
          </p:cNvSpPr>
          <p:nvPr>
            <p:ph type="body" sz="quarter" idx="23"/>
          </p:nvPr>
        </p:nvSpPr>
        <p:spPr>
          <a:xfrm>
            <a:off x="22367793" y="11527329"/>
            <a:ext cx="10048874" cy="20468738"/>
          </a:xfrm>
        </p:spPr>
        <p:txBody>
          <a:bodyPr/>
          <a:lstStyle/>
          <a:p>
            <a:pPr rtl="0">
              <a:spcBef>
                <a:spcPts val="0"/>
              </a:spcBef>
              <a:spcAft>
                <a:spcPts val="0"/>
              </a:spcAft>
            </a:pPr>
            <a:r>
              <a:rPr lang="en-US" sz="3200" b="0" i="0" u="none" strike="noStrike" dirty="0">
                <a:solidFill>
                  <a:srgbClr val="000000"/>
                </a:solidFill>
                <a:effectLst/>
                <a:latin typeface="Helvetica" panose="020B0604020202020204" pitchFamily="34" charset="0"/>
                <a:cs typeface="Helvetica" panose="020B0604020202020204" pitchFamily="34" charset="0"/>
              </a:rPr>
              <a:t>The initial evaluation of the k-nearest neighbor model revealed an accuracy of 73%, which lags behind the baseline logistic regression model by 1%. Notably, the recall for detecting the presence of cardiovascular disease in individuals stands at 66%, raising concerns due to a 34% false negative rate. This rate is particularly alarming as it indicates a portion of missed disease diagnoses. </a:t>
            </a:r>
          </a:p>
          <a:p>
            <a:pPr rtl="0">
              <a:spcBef>
                <a:spcPts val="0"/>
              </a:spcBef>
              <a:spcAft>
                <a:spcPts val="0"/>
              </a:spcAft>
            </a:pPr>
            <a:endParaRPr lang="en-US" sz="3200" dirty="0">
              <a:solidFill>
                <a:srgbClr val="000000"/>
              </a:solidFill>
              <a:latin typeface="Helvetica" panose="020B0604020202020204" pitchFamily="34" charset="0"/>
              <a:cs typeface="Helvetica" panose="020B0604020202020204" pitchFamily="34" charset="0"/>
            </a:endParaRPr>
          </a:p>
          <a:p>
            <a:pPr rtl="0">
              <a:spcBef>
                <a:spcPts val="0"/>
              </a:spcBef>
              <a:spcAft>
                <a:spcPts val="0"/>
              </a:spcAft>
            </a:pPr>
            <a:endParaRPr lang="en-US" sz="3200" b="0" i="0" u="none" strike="noStrike" dirty="0">
              <a:solidFill>
                <a:srgbClr val="000000"/>
              </a:solidFill>
              <a:effectLst/>
              <a:latin typeface="Helvetica" panose="020B0604020202020204" pitchFamily="34" charset="0"/>
              <a:cs typeface="Helvetica" panose="020B0604020202020204" pitchFamily="34" charset="0"/>
            </a:endParaRPr>
          </a:p>
          <a:p>
            <a:pPr rtl="0">
              <a:spcBef>
                <a:spcPts val="0"/>
              </a:spcBef>
              <a:spcAft>
                <a:spcPts val="0"/>
              </a:spcAft>
            </a:pPr>
            <a:endParaRPr lang="en-US" sz="3200" dirty="0">
              <a:solidFill>
                <a:srgbClr val="000000"/>
              </a:solidFill>
              <a:latin typeface="Helvetica" panose="020B0604020202020204" pitchFamily="34" charset="0"/>
              <a:cs typeface="Helvetica" panose="020B0604020202020204" pitchFamily="34" charset="0"/>
            </a:endParaRPr>
          </a:p>
          <a:p>
            <a:pPr rtl="0">
              <a:spcBef>
                <a:spcPts val="0"/>
              </a:spcBef>
              <a:spcAft>
                <a:spcPts val="0"/>
              </a:spcAft>
            </a:pPr>
            <a:endParaRPr lang="en-US" sz="3200" b="0" i="0" u="none" strike="noStrike" dirty="0">
              <a:solidFill>
                <a:srgbClr val="000000"/>
              </a:solidFill>
              <a:effectLst/>
              <a:latin typeface="Helvetica" panose="020B0604020202020204" pitchFamily="34" charset="0"/>
              <a:cs typeface="Helvetica" panose="020B0604020202020204" pitchFamily="34" charset="0"/>
            </a:endParaRPr>
          </a:p>
          <a:p>
            <a:pPr rtl="0">
              <a:spcBef>
                <a:spcPts val="0"/>
              </a:spcBef>
              <a:spcAft>
                <a:spcPts val="0"/>
              </a:spcAft>
            </a:pPr>
            <a:endParaRPr lang="en-US" sz="3200" dirty="0">
              <a:solidFill>
                <a:srgbClr val="000000"/>
              </a:solidFill>
              <a:latin typeface="Helvetica" panose="020B0604020202020204" pitchFamily="34" charset="0"/>
              <a:cs typeface="Helvetica" panose="020B0604020202020204" pitchFamily="34" charset="0"/>
            </a:endParaRPr>
          </a:p>
          <a:p>
            <a:pPr rtl="0">
              <a:spcBef>
                <a:spcPts val="0"/>
              </a:spcBef>
              <a:spcAft>
                <a:spcPts val="0"/>
              </a:spcAft>
            </a:pPr>
            <a:endParaRPr lang="en-US" sz="3200" b="0" i="0" u="none" strike="noStrike" dirty="0">
              <a:solidFill>
                <a:srgbClr val="000000"/>
              </a:solidFill>
              <a:effectLst/>
              <a:latin typeface="Helvetica" panose="020B0604020202020204" pitchFamily="34" charset="0"/>
              <a:cs typeface="Helvetica" panose="020B0604020202020204" pitchFamily="34" charset="0"/>
            </a:endParaRPr>
          </a:p>
          <a:p>
            <a:pPr rtl="0">
              <a:spcBef>
                <a:spcPts val="0"/>
              </a:spcBef>
              <a:spcAft>
                <a:spcPts val="0"/>
              </a:spcAft>
            </a:pPr>
            <a:endParaRPr lang="en-US" sz="3200" dirty="0">
              <a:solidFill>
                <a:srgbClr val="000000"/>
              </a:solidFill>
              <a:latin typeface="Helvetica" panose="020B0604020202020204" pitchFamily="34" charset="0"/>
              <a:cs typeface="Helvetica" panose="020B0604020202020204" pitchFamily="34" charset="0"/>
            </a:endParaRPr>
          </a:p>
          <a:p>
            <a:pPr rtl="0">
              <a:spcBef>
                <a:spcPts val="0"/>
              </a:spcBef>
              <a:spcAft>
                <a:spcPts val="0"/>
              </a:spcAft>
            </a:pPr>
            <a:endParaRPr lang="en-US" sz="3200" b="0" i="0" u="none" strike="noStrike" dirty="0">
              <a:solidFill>
                <a:srgbClr val="000000"/>
              </a:solidFill>
              <a:effectLst/>
              <a:latin typeface="Helvetica" panose="020B0604020202020204" pitchFamily="34" charset="0"/>
              <a:cs typeface="Helvetica" panose="020B0604020202020204" pitchFamily="34" charset="0"/>
            </a:endParaRPr>
          </a:p>
          <a:p>
            <a:pPr rtl="0">
              <a:spcBef>
                <a:spcPts val="0"/>
              </a:spcBef>
              <a:spcAft>
                <a:spcPts val="0"/>
              </a:spcAft>
            </a:pPr>
            <a:endParaRPr lang="en-US" sz="3200" dirty="0">
              <a:solidFill>
                <a:srgbClr val="000000"/>
              </a:solidFill>
              <a:latin typeface="Helvetica" panose="020B0604020202020204" pitchFamily="34" charset="0"/>
              <a:cs typeface="Helvetica" panose="020B0604020202020204" pitchFamily="34" charset="0"/>
            </a:endParaRPr>
          </a:p>
          <a:p>
            <a:pPr rtl="0">
              <a:spcBef>
                <a:spcPts val="0"/>
              </a:spcBef>
              <a:spcAft>
                <a:spcPts val="0"/>
              </a:spcAft>
            </a:pPr>
            <a:endParaRPr lang="en-US" sz="3200" b="0" i="0" u="none" strike="noStrike" dirty="0">
              <a:solidFill>
                <a:srgbClr val="000000"/>
              </a:solidFill>
              <a:effectLst/>
              <a:latin typeface="Helvetica" panose="020B0604020202020204" pitchFamily="34" charset="0"/>
              <a:cs typeface="Helvetica" panose="020B0604020202020204" pitchFamily="34" charset="0"/>
            </a:endParaRPr>
          </a:p>
          <a:p>
            <a:pPr rtl="0">
              <a:spcBef>
                <a:spcPts val="0"/>
              </a:spcBef>
              <a:spcAft>
                <a:spcPts val="0"/>
              </a:spcAft>
            </a:pPr>
            <a:endParaRPr lang="en-US" sz="3200" dirty="0">
              <a:solidFill>
                <a:srgbClr val="000000"/>
              </a:solidFill>
              <a:latin typeface="Helvetica" panose="020B0604020202020204" pitchFamily="34" charset="0"/>
              <a:cs typeface="Helvetica" panose="020B0604020202020204" pitchFamily="34" charset="0"/>
            </a:endParaRPr>
          </a:p>
          <a:p>
            <a:pPr rtl="0">
              <a:spcBef>
                <a:spcPts val="0"/>
              </a:spcBef>
              <a:spcAft>
                <a:spcPts val="0"/>
              </a:spcAft>
            </a:pPr>
            <a:endParaRPr lang="en-US" sz="3200" b="0" i="0" u="none" strike="noStrike" dirty="0">
              <a:solidFill>
                <a:srgbClr val="000000"/>
              </a:solidFill>
              <a:effectLst/>
              <a:latin typeface="Helvetica" panose="020B0604020202020204" pitchFamily="34" charset="0"/>
              <a:cs typeface="Helvetica" panose="020B0604020202020204" pitchFamily="34" charset="0"/>
            </a:endParaRPr>
          </a:p>
          <a:p>
            <a:pPr rtl="0">
              <a:spcBef>
                <a:spcPts val="0"/>
              </a:spcBef>
              <a:spcAft>
                <a:spcPts val="0"/>
              </a:spcAft>
            </a:pPr>
            <a:endParaRPr lang="en-US" sz="3200" dirty="0">
              <a:solidFill>
                <a:srgbClr val="000000"/>
              </a:solidFill>
              <a:latin typeface="Helvetica" panose="020B0604020202020204" pitchFamily="34" charset="0"/>
              <a:cs typeface="Helvetica" panose="020B0604020202020204" pitchFamily="34" charset="0"/>
            </a:endParaRPr>
          </a:p>
          <a:p>
            <a:pPr rtl="0">
              <a:spcBef>
                <a:spcPts val="0"/>
              </a:spcBef>
              <a:spcAft>
                <a:spcPts val="0"/>
              </a:spcAft>
            </a:pPr>
            <a:endParaRPr lang="en-US" sz="3200" b="0" i="0" u="none" strike="noStrike" dirty="0">
              <a:solidFill>
                <a:srgbClr val="000000"/>
              </a:solidFill>
              <a:effectLst/>
              <a:latin typeface="Helvetica" panose="020B0604020202020204" pitchFamily="34" charset="0"/>
              <a:cs typeface="Helvetica" panose="020B0604020202020204" pitchFamily="34" charset="0"/>
            </a:endParaRPr>
          </a:p>
          <a:p>
            <a:pPr rtl="0">
              <a:spcBef>
                <a:spcPts val="0"/>
              </a:spcBef>
              <a:spcAft>
                <a:spcPts val="0"/>
              </a:spcAft>
            </a:pPr>
            <a:endParaRPr lang="en-US" sz="3200" dirty="0">
              <a:solidFill>
                <a:srgbClr val="000000"/>
              </a:solidFill>
              <a:latin typeface="Helvetica" panose="020B0604020202020204" pitchFamily="34" charset="0"/>
              <a:cs typeface="Helvetica" panose="020B0604020202020204" pitchFamily="34" charset="0"/>
            </a:endParaRPr>
          </a:p>
          <a:p>
            <a:pPr rtl="0">
              <a:spcBef>
                <a:spcPts val="0"/>
              </a:spcBef>
              <a:spcAft>
                <a:spcPts val="0"/>
              </a:spcAft>
            </a:pPr>
            <a:endParaRPr lang="en-US" sz="3200" b="0" i="0" u="none" strike="noStrike" dirty="0">
              <a:solidFill>
                <a:srgbClr val="000000"/>
              </a:solidFill>
              <a:effectLst/>
              <a:latin typeface="Helvetica" panose="020B0604020202020204" pitchFamily="34" charset="0"/>
              <a:cs typeface="Helvetica" panose="020B0604020202020204" pitchFamily="34" charset="0"/>
            </a:endParaRPr>
          </a:p>
          <a:p>
            <a:pPr rtl="0">
              <a:spcBef>
                <a:spcPts val="0"/>
              </a:spcBef>
              <a:spcAft>
                <a:spcPts val="0"/>
              </a:spcAft>
            </a:pPr>
            <a:endParaRPr lang="en-US" sz="3200" dirty="0">
              <a:solidFill>
                <a:srgbClr val="000000"/>
              </a:solidFill>
              <a:latin typeface="Helvetica" panose="020B0604020202020204" pitchFamily="34" charset="0"/>
              <a:cs typeface="Helvetica" panose="020B0604020202020204" pitchFamily="34" charset="0"/>
            </a:endParaRPr>
          </a:p>
          <a:p>
            <a:pPr rtl="0">
              <a:spcBef>
                <a:spcPts val="0"/>
              </a:spcBef>
              <a:spcAft>
                <a:spcPts val="0"/>
              </a:spcAft>
            </a:pPr>
            <a:r>
              <a:rPr lang="en-US" sz="3200" b="0" i="0" u="none" strike="noStrike" dirty="0">
                <a:solidFill>
                  <a:srgbClr val="000000"/>
                </a:solidFill>
                <a:effectLst/>
                <a:latin typeface="Helvetica" panose="020B0604020202020204" pitchFamily="34" charset="0"/>
                <a:cs typeface="Helvetica" panose="020B0604020202020204" pitchFamily="34" charset="0"/>
              </a:rPr>
              <a:t>Overall, the performance metrics such as the F1 score, recall, and precision, of the k-neighbor model are on par with the baseline logistic regression model. However, in a medical setting, the high incidence of false negatives cannot be overlooked. It is critically important to minimize such errors to ensure early detection of the disease, for the maximization of patient health and well-being. </a:t>
            </a:r>
          </a:p>
          <a:p>
            <a:pPr rtl="0">
              <a:spcBef>
                <a:spcPts val="0"/>
              </a:spcBef>
              <a:spcAft>
                <a:spcPts val="0"/>
              </a:spcAft>
            </a:pPr>
            <a:endParaRPr lang="en-US" sz="3200" dirty="0">
              <a:solidFill>
                <a:srgbClr val="000000"/>
              </a:solidFill>
              <a:latin typeface="Helvetica" panose="020B0604020202020204" pitchFamily="34" charset="0"/>
              <a:cs typeface="Helvetica" panose="020B0604020202020204" pitchFamily="34" charset="0"/>
            </a:endParaRPr>
          </a:p>
          <a:p>
            <a:pPr rtl="0">
              <a:spcBef>
                <a:spcPts val="0"/>
              </a:spcBef>
              <a:spcAft>
                <a:spcPts val="0"/>
              </a:spcAft>
            </a:pPr>
            <a:r>
              <a:rPr lang="en-US" sz="3200" b="0" i="0" u="none" strike="noStrike" dirty="0">
                <a:solidFill>
                  <a:srgbClr val="000000"/>
                </a:solidFill>
                <a:effectLst/>
                <a:latin typeface="Helvetica" panose="020B0604020202020204" pitchFamily="34" charset="0"/>
                <a:cs typeface="Helvetica" panose="020B0604020202020204" pitchFamily="34" charset="0"/>
              </a:rPr>
              <a:t>A notable challenge in developing the model was determining the optimal k-value amidst a large dataset, yet adjustments to the parameter scarcely impacted the model’s performance. Additionally, an imbalance in critical factors associated with cardiovascular disease may be lowering overall performance.</a:t>
            </a:r>
            <a:br>
              <a:rPr lang="en-US" dirty="0"/>
            </a:br>
            <a:endParaRPr lang="en-US" b="1" dirty="0"/>
          </a:p>
        </p:txBody>
      </p:sp>
      <p:sp>
        <p:nvSpPr>
          <p:cNvPr id="12" name="Text Placeholder 11">
            <a:extLst>
              <a:ext uri="{FF2B5EF4-FFF2-40B4-BE49-F238E27FC236}">
                <a16:creationId xmlns:a16="http://schemas.microsoft.com/office/drawing/2014/main" id="{EE088A2E-41FB-B043-AB49-3AFEEAC5AA68}"/>
              </a:ext>
            </a:extLst>
          </p:cNvPr>
          <p:cNvSpPr>
            <a:spLocks noGrp="1"/>
          </p:cNvSpPr>
          <p:nvPr>
            <p:ph type="body" sz="quarter" idx="29"/>
          </p:nvPr>
        </p:nvSpPr>
        <p:spPr>
          <a:xfrm>
            <a:off x="33395324" y="30509017"/>
            <a:ext cx="10047018" cy="615545"/>
          </a:xfrm>
        </p:spPr>
        <p:txBody>
          <a:bodyPr/>
          <a:lstStyle/>
          <a:p>
            <a:r>
              <a:rPr lang="en-US" dirty="0"/>
              <a:t>CONTACT</a:t>
            </a:r>
          </a:p>
        </p:txBody>
      </p:sp>
      <p:sp>
        <p:nvSpPr>
          <p:cNvPr id="13" name="Text Placeholder 12">
            <a:extLst>
              <a:ext uri="{FF2B5EF4-FFF2-40B4-BE49-F238E27FC236}">
                <a16:creationId xmlns:a16="http://schemas.microsoft.com/office/drawing/2014/main" id="{5DD80A20-908B-224A-A0E3-DA11FB50969B}"/>
              </a:ext>
            </a:extLst>
          </p:cNvPr>
          <p:cNvSpPr>
            <a:spLocks noGrp="1"/>
          </p:cNvSpPr>
          <p:nvPr>
            <p:ph type="body" sz="quarter" idx="30"/>
          </p:nvPr>
        </p:nvSpPr>
        <p:spPr>
          <a:xfrm>
            <a:off x="33390292" y="31070551"/>
            <a:ext cx="10052050" cy="892530"/>
          </a:xfrm>
        </p:spPr>
        <p:txBody>
          <a:bodyPr/>
          <a:lstStyle/>
          <a:p>
            <a:r>
              <a:rPr lang="en-US" dirty="0"/>
              <a:t>tjohnson@bellarmine.edu</a:t>
            </a:r>
          </a:p>
        </p:txBody>
      </p:sp>
      <p:sp>
        <p:nvSpPr>
          <p:cNvPr id="15" name="Text Placeholder 14">
            <a:extLst>
              <a:ext uri="{FF2B5EF4-FFF2-40B4-BE49-F238E27FC236}">
                <a16:creationId xmlns:a16="http://schemas.microsoft.com/office/drawing/2014/main" id="{C7A01ABD-16B3-794C-9223-819540E71DFD}"/>
              </a:ext>
            </a:extLst>
          </p:cNvPr>
          <p:cNvSpPr>
            <a:spLocks noGrp="1"/>
          </p:cNvSpPr>
          <p:nvPr>
            <p:ph type="body" sz="quarter" idx="150"/>
          </p:nvPr>
        </p:nvSpPr>
        <p:spPr>
          <a:xfrm>
            <a:off x="5750723" y="3504202"/>
            <a:ext cx="32389761" cy="834592"/>
          </a:xfrm>
        </p:spPr>
        <p:txBody>
          <a:bodyPr/>
          <a:lstStyle/>
          <a:p>
            <a:pPr algn="ctr"/>
            <a:r>
              <a:rPr lang="en-US" dirty="0"/>
              <a:t>Bellarmine </a:t>
            </a:r>
            <a:r>
              <a:rPr lang="en-US" sz="4000" dirty="0"/>
              <a:t>University</a:t>
            </a:r>
            <a:r>
              <a:rPr lang="en-US" dirty="0"/>
              <a:t> Data Science Program</a:t>
            </a:r>
          </a:p>
        </p:txBody>
      </p:sp>
      <p:sp>
        <p:nvSpPr>
          <p:cNvPr id="16" name="Text Placeholder 15">
            <a:extLst>
              <a:ext uri="{FF2B5EF4-FFF2-40B4-BE49-F238E27FC236}">
                <a16:creationId xmlns:a16="http://schemas.microsoft.com/office/drawing/2014/main" id="{92B7211F-F9BF-2341-8FA4-6BFFF71C3260}"/>
              </a:ext>
            </a:extLst>
          </p:cNvPr>
          <p:cNvSpPr>
            <a:spLocks noGrp="1"/>
          </p:cNvSpPr>
          <p:nvPr>
            <p:ph type="body" sz="quarter" idx="151"/>
          </p:nvPr>
        </p:nvSpPr>
        <p:spPr>
          <a:xfrm>
            <a:off x="5709906" y="2668614"/>
            <a:ext cx="32389765" cy="834592"/>
          </a:xfrm>
        </p:spPr>
        <p:txBody>
          <a:bodyPr>
            <a:normAutofit/>
          </a:bodyPr>
          <a:lstStyle/>
          <a:p>
            <a:pPr algn="ctr"/>
            <a:r>
              <a:rPr lang="en-US" sz="4000" dirty="0"/>
              <a:t>Ty P. Johnson &amp; Dr. Robert Kelley</a:t>
            </a:r>
          </a:p>
        </p:txBody>
      </p:sp>
      <p:sp>
        <p:nvSpPr>
          <p:cNvPr id="17" name="Text Placeholder 16">
            <a:extLst>
              <a:ext uri="{FF2B5EF4-FFF2-40B4-BE49-F238E27FC236}">
                <a16:creationId xmlns:a16="http://schemas.microsoft.com/office/drawing/2014/main" id="{FA414139-9C25-2A4B-AABF-50AFEECB204B}"/>
              </a:ext>
            </a:extLst>
          </p:cNvPr>
          <p:cNvSpPr>
            <a:spLocks noGrp="1"/>
          </p:cNvSpPr>
          <p:nvPr>
            <p:ph type="body" sz="quarter" idx="153"/>
          </p:nvPr>
        </p:nvSpPr>
        <p:spPr>
          <a:xfrm>
            <a:off x="3700569" y="955319"/>
            <a:ext cx="36490060" cy="1331444"/>
          </a:xfrm>
        </p:spPr>
        <p:txBody>
          <a:bodyPr>
            <a:normAutofit fontScale="92500"/>
          </a:bodyPr>
          <a:lstStyle/>
          <a:p>
            <a:pPr algn="ctr"/>
            <a:r>
              <a:rPr lang="en-US" dirty="0"/>
              <a:t>Assessing Predictive Models for Cardiovascular Disease: A Data-Driven Approach</a:t>
            </a:r>
          </a:p>
        </p:txBody>
      </p:sp>
      <p:sp>
        <p:nvSpPr>
          <p:cNvPr id="18" name="Rectangle 17">
            <a:extLst>
              <a:ext uri="{FF2B5EF4-FFF2-40B4-BE49-F238E27FC236}">
                <a16:creationId xmlns:a16="http://schemas.microsoft.com/office/drawing/2014/main" id="{C3776C96-EC34-2DE1-B0D7-12FB65519422}"/>
              </a:ext>
            </a:extLst>
          </p:cNvPr>
          <p:cNvSpPr/>
          <p:nvPr/>
        </p:nvSpPr>
        <p:spPr>
          <a:xfrm>
            <a:off x="448858" y="14705078"/>
            <a:ext cx="10049256" cy="612648"/>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822F8F9-BD41-B9E4-3BAF-73B3E87D1C4A}"/>
              </a:ext>
            </a:extLst>
          </p:cNvPr>
          <p:cNvSpPr txBox="1"/>
          <p:nvPr/>
        </p:nvSpPr>
        <p:spPr>
          <a:xfrm>
            <a:off x="1978911" y="14772875"/>
            <a:ext cx="7010400" cy="584775"/>
          </a:xfrm>
          <a:prstGeom prst="rect">
            <a:avLst/>
          </a:prstGeom>
          <a:noFill/>
        </p:spPr>
        <p:txBody>
          <a:bodyPr wrap="square" rtlCol="0">
            <a:spAutoFit/>
          </a:bodyPr>
          <a:lstStyle/>
          <a:p>
            <a:pPr algn="ctr"/>
            <a:r>
              <a:rPr lang="en-US" sz="3200" b="1" dirty="0">
                <a:solidFill>
                  <a:schemeClr val="bg1"/>
                </a:solidFill>
                <a:latin typeface="Helvetica" panose="020B0604020202020204" pitchFamily="34" charset="0"/>
                <a:cs typeface="Helvetica" panose="020B0604020202020204" pitchFamily="34" charset="0"/>
              </a:rPr>
              <a:t>INTRODUCTION</a:t>
            </a:r>
          </a:p>
        </p:txBody>
      </p:sp>
      <p:sp>
        <p:nvSpPr>
          <p:cNvPr id="20" name="Rectangle 19">
            <a:extLst>
              <a:ext uri="{FF2B5EF4-FFF2-40B4-BE49-F238E27FC236}">
                <a16:creationId xmlns:a16="http://schemas.microsoft.com/office/drawing/2014/main" id="{AD16A4D6-37B1-6929-BA50-A909394574F7}"/>
              </a:ext>
            </a:extLst>
          </p:cNvPr>
          <p:cNvSpPr/>
          <p:nvPr/>
        </p:nvSpPr>
        <p:spPr>
          <a:xfrm>
            <a:off x="448858" y="23348335"/>
            <a:ext cx="10049256" cy="612648"/>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60D610FD-C913-F0D0-43B8-B14AEFEB63BD}"/>
              </a:ext>
            </a:extLst>
          </p:cNvPr>
          <p:cNvSpPr txBox="1"/>
          <p:nvPr/>
        </p:nvSpPr>
        <p:spPr>
          <a:xfrm>
            <a:off x="1968095" y="23383700"/>
            <a:ext cx="7010400" cy="584775"/>
          </a:xfrm>
          <a:prstGeom prst="rect">
            <a:avLst/>
          </a:prstGeom>
          <a:noFill/>
        </p:spPr>
        <p:txBody>
          <a:bodyPr wrap="square" rtlCol="0">
            <a:spAutoFit/>
          </a:bodyPr>
          <a:lstStyle/>
          <a:p>
            <a:pPr algn="ctr"/>
            <a:r>
              <a:rPr lang="en-US" sz="3200" b="1" dirty="0">
                <a:solidFill>
                  <a:schemeClr val="bg1"/>
                </a:solidFill>
                <a:latin typeface="Helvetica" panose="020B0604020202020204" pitchFamily="34" charset="0"/>
                <a:cs typeface="Helvetica" panose="020B0604020202020204" pitchFamily="34" charset="0"/>
              </a:rPr>
              <a:t>OBJECTIVES</a:t>
            </a:r>
          </a:p>
        </p:txBody>
      </p:sp>
      <p:sp>
        <p:nvSpPr>
          <p:cNvPr id="22" name="Text Placeholder 3">
            <a:extLst>
              <a:ext uri="{FF2B5EF4-FFF2-40B4-BE49-F238E27FC236}">
                <a16:creationId xmlns:a16="http://schemas.microsoft.com/office/drawing/2014/main" id="{960470A0-609E-7E3A-B220-806DB94E9C3B}"/>
              </a:ext>
            </a:extLst>
          </p:cNvPr>
          <p:cNvSpPr txBox="1">
            <a:spLocks/>
          </p:cNvSpPr>
          <p:nvPr/>
        </p:nvSpPr>
        <p:spPr>
          <a:xfrm>
            <a:off x="448858" y="24028780"/>
            <a:ext cx="10048874" cy="7967287"/>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800" kern="1200">
                <a:solidFill>
                  <a:schemeClr val="tx2"/>
                </a:solidFill>
                <a:latin typeface="Helvetica" pitchFamily="2"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12700" indent="-12700" rtl="0">
              <a:spcBef>
                <a:spcPts val="800"/>
              </a:spcBef>
              <a:spcAft>
                <a:spcPts val="0"/>
              </a:spcAft>
            </a:pPr>
            <a:r>
              <a:rPr lang="en-US" sz="3200" i="0" u="none" strike="noStrike" dirty="0">
                <a:solidFill>
                  <a:schemeClr val="tx1"/>
                </a:solidFill>
                <a:effectLst/>
                <a:latin typeface="Helvetica" panose="020B0604020202020204" pitchFamily="34" charset="0"/>
                <a:cs typeface="Helvetica" panose="020B0604020202020204" pitchFamily="34" charset="0"/>
              </a:rPr>
              <a:t>1.To accurately predict the presence of cardiovascular disease in patients using machine learning algorithms</a:t>
            </a:r>
          </a:p>
          <a:p>
            <a:pPr marL="12700" indent="-12700" rtl="0">
              <a:spcBef>
                <a:spcPts val="800"/>
              </a:spcBef>
              <a:spcAft>
                <a:spcPts val="0"/>
              </a:spcAft>
            </a:pPr>
            <a:endParaRPr lang="en-US" sz="3200" dirty="0">
              <a:solidFill>
                <a:schemeClr val="tx1"/>
              </a:solidFill>
              <a:effectLst/>
              <a:latin typeface="Helvetica" panose="020B0604020202020204" pitchFamily="34" charset="0"/>
              <a:cs typeface="Helvetica" panose="020B0604020202020204" pitchFamily="34" charset="0"/>
            </a:endParaRPr>
          </a:p>
          <a:p>
            <a:pPr marL="12700" indent="-12700" rtl="0">
              <a:spcBef>
                <a:spcPts val="800"/>
              </a:spcBef>
              <a:spcAft>
                <a:spcPts val="0"/>
              </a:spcAft>
            </a:pPr>
            <a:r>
              <a:rPr lang="en-US" sz="3200" i="0" u="none" strike="noStrike" dirty="0">
                <a:solidFill>
                  <a:schemeClr val="tx1"/>
                </a:solidFill>
                <a:effectLst/>
                <a:latin typeface="Helvetica" panose="020B0604020202020204" pitchFamily="34" charset="0"/>
                <a:cs typeface="Helvetica" panose="020B0604020202020204" pitchFamily="34" charset="0"/>
              </a:rPr>
              <a:t>2.To identify and analyze the main factors contributing to cardiovascular disease through exploratory data analysis</a:t>
            </a:r>
          </a:p>
          <a:p>
            <a:pPr marL="12700" indent="-12700" rtl="0">
              <a:spcBef>
                <a:spcPts val="800"/>
              </a:spcBef>
              <a:spcAft>
                <a:spcPts val="0"/>
              </a:spcAft>
            </a:pPr>
            <a:endParaRPr lang="en-US" sz="3200" dirty="0">
              <a:solidFill>
                <a:schemeClr val="tx1"/>
              </a:solidFill>
              <a:effectLst/>
              <a:latin typeface="Helvetica" panose="020B0604020202020204" pitchFamily="34" charset="0"/>
              <a:cs typeface="Helvetica" panose="020B0604020202020204" pitchFamily="34" charset="0"/>
            </a:endParaRPr>
          </a:p>
          <a:p>
            <a:pPr marL="12700" indent="-12700" rtl="0">
              <a:spcBef>
                <a:spcPts val="800"/>
              </a:spcBef>
              <a:spcAft>
                <a:spcPts val="0"/>
              </a:spcAft>
            </a:pPr>
            <a:r>
              <a:rPr lang="en-US" sz="3200" i="0" u="none" strike="noStrike" dirty="0">
                <a:solidFill>
                  <a:schemeClr val="tx1"/>
                </a:solidFill>
                <a:effectLst/>
                <a:latin typeface="Helvetica" panose="020B0604020202020204" pitchFamily="34" charset="0"/>
                <a:cs typeface="Helvetica" panose="020B0604020202020204" pitchFamily="34" charset="0"/>
              </a:rPr>
              <a:t>3.To evaluate the effectiveness of various predictive models in accurately predicting the presence of cardiovascular disease in patients</a:t>
            </a:r>
          </a:p>
          <a:p>
            <a:pPr marL="12700" indent="-12700" rtl="0">
              <a:spcBef>
                <a:spcPts val="800"/>
              </a:spcBef>
              <a:spcAft>
                <a:spcPts val="0"/>
              </a:spcAft>
            </a:pPr>
            <a:endParaRPr lang="en-US" sz="3200" dirty="0">
              <a:solidFill>
                <a:schemeClr val="tx1"/>
              </a:solidFill>
              <a:effectLst/>
              <a:latin typeface="Helvetica" panose="020B0604020202020204" pitchFamily="34" charset="0"/>
              <a:cs typeface="Helvetica" panose="020B0604020202020204" pitchFamily="34" charset="0"/>
            </a:endParaRPr>
          </a:p>
          <a:p>
            <a:r>
              <a:rPr lang="en-US" sz="3200" i="0" u="none" strike="noStrike" dirty="0">
                <a:solidFill>
                  <a:schemeClr val="tx1"/>
                </a:solidFill>
                <a:effectLst/>
                <a:latin typeface="Helvetica" panose="020B0604020202020204" pitchFamily="34" charset="0"/>
                <a:cs typeface="Helvetica" panose="020B0604020202020204" pitchFamily="34" charset="0"/>
              </a:rPr>
              <a:t>4.To explore the potential of data-driven approaches </a:t>
            </a:r>
            <a:br>
              <a:rPr lang="en-US" sz="3200" dirty="0">
                <a:latin typeface="Helvetica" panose="020B0604020202020204" pitchFamily="34" charset="0"/>
                <a:cs typeface="Helvetica" panose="020B0604020202020204" pitchFamily="34" charset="0"/>
              </a:rPr>
            </a:br>
            <a:endParaRPr lang="en-US" sz="3200" dirty="0">
              <a:latin typeface="Helvetica" panose="020B0604020202020204" pitchFamily="34" charset="0"/>
              <a:cs typeface="Helvetica" panose="020B0604020202020204" pitchFamily="34" charset="0"/>
            </a:endParaRPr>
          </a:p>
        </p:txBody>
      </p:sp>
      <p:sp>
        <p:nvSpPr>
          <p:cNvPr id="24" name="Rectangle 23">
            <a:extLst>
              <a:ext uri="{FF2B5EF4-FFF2-40B4-BE49-F238E27FC236}">
                <a16:creationId xmlns:a16="http://schemas.microsoft.com/office/drawing/2014/main" id="{6953C15A-A229-0EBA-27BE-C741957DA407}"/>
              </a:ext>
            </a:extLst>
          </p:cNvPr>
          <p:cNvSpPr/>
          <p:nvPr/>
        </p:nvSpPr>
        <p:spPr>
          <a:xfrm>
            <a:off x="11470975" y="5620895"/>
            <a:ext cx="10049256" cy="612648"/>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25E02CAD-0E7E-C834-31AC-08DC408D68EE}"/>
              </a:ext>
            </a:extLst>
          </p:cNvPr>
          <p:cNvSpPr txBox="1"/>
          <p:nvPr/>
        </p:nvSpPr>
        <p:spPr>
          <a:xfrm>
            <a:off x="11471357" y="6482334"/>
            <a:ext cx="10048874" cy="26191785"/>
          </a:xfrm>
          <a:prstGeom prst="rect">
            <a:avLst/>
          </a:prstGeom>
          <a:noFill/>
        </p:spPr>
        <p:txBody>
          <a:bodyPr wrap="square">
            <a:spAutoFit/>
          </a:bodyPr>
          <a:lstStyle/>
          <a:p>
            <a:pPr rtl="0">
              <a:spcBef>
                <a:spcPts val="0"/>
              </a:spcBef>
              <a:spcAft>
                <a:spcPts val="0"/>
              </a:spcAft>
            </a:pPr>
            <a:r>
              <a:rPr lang="en-US" sz="3200" b="0" i="0" u="none" strike="noStrike" dirty="0">
                <a:solidFill>
                  <a:srgbClr val="000000"/>
                </a:solidFill>
                <a:effectLst/>
                <a:latin typeface="Helvetica" panose="020B0604020202020204" pitchFamily="34" charset="0"/>
                <a:cs typeface="Helvetica" panose="020B0604020202020204" pitchFamily="34" charset="0"/>
              </a:rPr>
              <a:t>The project began with an exploratory data analysis to gain insights into the dataset, which comprises 70,000 entries, including lifestyle, demographic, biometric data, and importantly, the presence of cardiovascular disease in patients. Using Python and the pandas library, the dataset was cleaned and prepared, setting the stage for addressing essential questions and facilitating model development. To enhance understanding and illustrate key findings, visualizations were crafted using both the seaborn library and Tableau, providing a clear depiction of the patient information contained in the dataset. Below is a visualization derived from the patient data mentioned. </a:t>
            </a:r>
          </a:p>
          <a:p>
            <a:pPr rtl="0">
              <a:spcBef>
                <a:spcPts val="0"/>
              </a:spcBef>
              <a:spcAft>
                <a:spcPts val="0"/>
              </a:spcAft>
            </a:pPr>
            <a:endParaRPr lang="en-US" sz="3200" dirty="0">
              <a:solidFill>
                <a:srgbClr val="000000"/>
              </a:solidFill>
              <a:latin typeface="Helvetica" panose="020B0604020202020204" pitchFamily="34" charset="0"/>
              <a:cs typeface="Helvetica" panose="020B0604020202020204" pitchFamily="34" charset="0"/>
            </a:endParaRPr>
          </a:p>
          <a:p>
            <a:pPr rtl="0">
              <a:spcBef>
                <a:spcPts val="0"/>
              </a:spcBef>
              <a:spcAft>
                <a:spcPts val="0"/>
              </a:spcAft>
            </a:pPr>
            <a:endParaRPr lang="en-US" sz="3200" b="0" i="0" u="none" strike="noStrike" dirty="0">
              <a:solidFill>
                <a:srgbClr val="000000"/>
              </a:solidFill>
              <a:effectLst/>
              <a:latin typeface="Helvetica" panose="020B0604020202020204" pitchFamily="34" charset="0"/>
              <a:cs typeface="Helvetica" panose="020B0604020202020204" pitchFamily="34" charset="0"/>
            </a:endParaRPr>
          </a:p>
          <a:p>
            <a:pPr rtl="0">
              <a:spcBef>
                <a:spcPts val="0"/>
              </a:spcBef>
              <a:spcAft>
                <a:spcPts val="0"/>
              </a:spcAft>
            </a:pPr>
            <a:endParaRPr lang="en-US" sz="3200" dirty="0">
              <a:solidFill>
                <a:srgbClr val="000000"/>
              </a:solidFill>
              <a:latin typeface="Helvetica" panose="020B0604020202020204" pitchFamily="34" charset="0"/>
              <a:cs typeface="Helvetica" panose="020B0604020202020204" pitchFamily="34" charset="0"/>
            </a:endParaRPr>
          </a:p>
          <a:p>
            <a:pPr rtl="0">
              <a:spcBef>
                <a:spcPts val="0"/>
              </a:spcBef>
              <a:spcAft>
                <a:spcPts val="0"/>
              </a:spcAft>
            </a:pPr>
            <a:endParaRPr lang="en-US" sz="3200" b="0" i="0" u="none" strike="noStrike" dirty="0">
              <a:solidFill>
                <a:srgbClr val="000000"/>
              </a:solidFill>
              <a:effectLst/>
              <a:latin typeface="Helvetica" panose="020B0604020202020204" pitchFamily="34" charset="0"/>
              <a:cs typeface="Helvetica" panose="020B0604020202020204" pitchFamily="34" charset="0"/>
            </a:endParaRPr>
          </a:p>
          <a:p>
            <a:pPr rtl="0">
              <a:spcBef>
                <a:spcPts val="0"/>
              </a:spcBef>
              <a:spcAft>
                <a:spcPts val="0"/>
              </a:spcAft>
            </a:pPr>
            <a:endParaRPr lang="en-US" sz="3200" dirty="0">
              <a:solidFill>
                <a:srgbClr val="000000"/>
              </a:solidFill>
              <a:latin typeface="Helvetica" panose="020B0604020202020204" pitchFamily="34" charset="0"/>
              <a:cs typeface="Helvetica" panose="020B0604020202020204" pitchFamily="34" charset="0"/>
            </a:endParaRPr>
          </a:p>
          <a:p>
            <a:pPr rtl="0">
              <a:spcBef>
                <a:spcPts val="0"/>
              </a:spcBef>
              <a:spcAft>
                <a:spcPts val="0"/>
              </a:spcAft>
            </a:pPr>
            <a:endParaRPr lang="en-US" sz="3200" b="0" i="0" u="none" strike="noStrike" dirty="0">
              <a:solidFill>
                <a:srgbClr val="000000"/>
              </a:solidFill>
              <a:effectLst/>
              <a:latin typeface="Helvetica" panose="020B0604020202020204" pitchFamily="34" charset="0"/>
              <a:cs typeface="Helvetica" panose="020B0604020202020204" pitchFamily="34" charset="0"/>
            </a:endParaRPr>
          </a:p>
          <a:p>
            <a:pPr rtl="0">
              <a:spcBef>
                <a:spcPts val="0"/>
              </a:spcBef>
              <a:spcAft>
                <a:spcPts val="0"/>
              </a:spcAft>
            </a:pPr>
            <a:endParaRPr lang="en-US" sz="3200" dirty="0">
              <a:solidFill>
                <a:srgbClr val="000000"/>
              </a:solidFill>
              <a:latin typeface="Helvetica" panose="020B0604020202020204" pitchFamily="34" charset="0"/>
              <a:cs typeface="Helvetica" panose="020B0604020202020204" pitchFamily="34" charset="0"/>
            </a:endParaRPr>
          </a:p>
          <a:p>
            <a:pPr rtl="0">
              <a:spcBef>
                <a:spcPts val="0"/>
              </a:spcBef>
              <a:spcAft>
                <a:spcPts val="0"/>
              </a:spcAft>
            </a:pPr>
            <a:endParaRPr lang="en-US" sz="3200" b="0" i="0" u="none" strike="noStrike" dirty="0">
              <a:solidFill>
                <a:srgbClr val="000000"/>
              </a:solidFill>
              <a:effectLst/>
              <a:latin typeface="Helvetica" panose="020B0604020202020204" pitchFamily="34" charset="0"/>
              <a:cs typeface="Helvetica" panose="020B0604020202020204" pitchFamily="34" charset="0"/>
            </a:endParaRPr>
          </a:p>
          <a:p>
            <a:pPr rtl="0">
              <a:spcBef>
                <a:spcPts val="0"/>
              </a:spcBef>
              <a:spcAft>
                <a:spcPts val="0"/>
              </a:spcAft>
            </a:pPr>
            <a:endParaRPr lang="en-US" sz="3200" dirty="0">
              <a:solidFill>
                <a:srgbClr val="000000"/>
              </a:solidFill>
              <a:latin typeface="Helvetica" panose="020B0604020202020204" pitchFamily="34" charset="0"/>
              <a:cs typeface="Helvetica" panose="020B0604020202020204" pitchFamily="34" charset="0"/>
            </a:endParaRPr>
          </a:p>
          <a:p>
            <a:pPr rtl="0">
              <a:spcBef>
                <a:spcPts val="0"/>
              </a:spcBef>
              <a:spcAft>
                <a:spcPts val="0"/>
              </a:spcAft>
            </a:pPr>
            <a:endParaRPr lang="en-US" sz="3200" b="0" i="0" u="none" strike="noStrike" dirty="0">
              <a:solidFill>
                <a:srgbClr val="000000"/>
              </a:solidFill>
              <a:effectLst/>
              <a:latin typeface="Helvetica" panose="020B0604020202020204" pitchFamily="34" charset="0"/>
              <a:cs typeface="Helvetica" panose="020B0604020202020204" pitchFamily="34" charset="0"/>
            </a:endParaRPr>
          </a:p>
          <a:p>
            <a:pPr rtl="0">
              <a:spcBef>
                <a:spcPts val="0"/>
              </a:spcBef>
              <a:spcAft>
                <a:spcPts val="0"/>
              </a:spcAft>
            </a:pPr>
            <a:endParaRPr lang="en-US" sz="3200" dirty="0">
              <a:solidFill>
                <a:srgbClr val="000000"/>
              </a:solidFill>
              <a:latin typeface="Helvetica" panose="020B0604020202020204" pitchFamily="34" charset="0"/>
              <a:cs typeface="Helvetica" panose="020B0604020202020204" pitchFamily="34" charset="0"/>
            </a:endParaRPr>
          </a:p>
          <a:p>
            <a:pPr rtl="0">
              <a:spcBef>
                <a:spcPts val="0"/>
              </a:spcBef>
              <a:spcAft>
                <a:spcPts val="0"/>
              </a:spcAft>
            </a:pPr>
            <a:endParaRPr lang="en-US" sz="3200" b="0" i="0" u="none" strike="noStrike" dirty="0">
              <a:solidFill>
                <a:srgbClr val="000000"/>
              </a:solidFill>
              <a:effectLst/>
              <a:latin typeface="Helvetica" panose="020B0604020202020204" pitchFamily="34" charset="0"/>
              <a:cs typeface="Helvetica" panose="020B0604020202020204" pitchFamily="34" charset="0"/>
            </a:endParaRPr>
          </a:p>
          <a:p>
            <a:pPr rtl="0">
              <a:spcBef>
                <a:spcPts val="0"/>
              </a:spcBef>
              <a:spcAft>
                <a:spcPts val="0"/>
              </a:spcAft>
            </a:pPr>
            <a:endParaRPr lang="en-US" sz="3200" dirty="0">
              <a:solidFill>
                <a:srgbClr val="000000"/>
              </a:solidFill>
              <a:latin typeface="Helvetica" panose="020B0604020202020204" pitchFamily="34" charset="0"/>
              <a:cs typeface="Helvetica" panose="020B0604020202020204" pitchFamily="34" charset="0"/>
            </a:endParaRPr>
          </a:p>
          <a:p>
            <a:pPr rtl="0">
              <a:spcBef>
                <a:spcPts val="0"/>
              </a:spcBef>
              <a:spcAft>
                <a:spcPts val="0"/>
              </a:spcAft>
            </a:pPr>
            <a:endParaRPr lang="en-US" sz="3200" b="0" i="0" u="none" strike="noStrike" dirty="0">
              <a:solidFill>
                <a:srgbClr val="000000"/>
              </a:solidFill>
              <a:effectLst/>
              <a:latin typeface="Helvetica" panose="020B0604020202020204" pitchFamily="34" charset="0"/>
              <a:cs typeface="Helvetica" panose="020B0604020202020204" pitchFamily="34" charset="0"/>
            </a:endParaRPr>
          </a:p>
          <a:p>
            <a:pPr rtl="0">
              <a:spcBef>
                <a:spcPts val="0"/>
              </a:spcBef>
              <a:spcAft>
                <a:spcPts val="0"/>
              </a:spcAft>
            </a:pPr>
            <a:endParaRPr lang="en-US" sz="3200" dirty="0">
              <a:solidFill>
                <a:srgbClr val="000000"/>
              </a:solidFill>
              <a:latin typeface="Helvetica" panose="020B0604020202020204" pitchFamily="34" charset="0"/>
              <a:cs typeface="Helvetica" panose="020B0604020202020204" pitchFamily="34" charset="0"/>
            </a:endParaRPr>
          </a:p>
          <a:p>
            <a:pPr rtl="0">
              <a:spcBef>
                <a:spcPts val="0"/>
              </a:spcBef>
              <a:spcAft>
                <a:spcPts val="0"/>
              </a:spcAft>
            </a:pPr>
            <a:endParaRPr lang="en-US" sz="3200" b="0" i="0" u="none" strike="noStrike" dirty="0">
              <a:solidFill>
                <a:srgbClr val="000000"/>
              </a:solidFill>
              <a:effectLst/>
              <a:latin typeface="Helvetica" panose="020B0604020202020204" pitchFamily="34" charset="0"/>
              <a:cs typeface="Helvetica" panose="020B0604020202020204" pitchFamily="34" charset="0"/>
            </a:endParaRPr>
          </a:p>
          <a:p>
            <a:pPr rtl="0">
              <a:spcBef>
                <a:spcPts val="0"/>
              </a:spcBef>
              <a:spcAft>
                <a:spcPts val="0"/>
              </a:spcAft>
            </a:pPr>
            <a:endParaRPr lang="en-US" sz="3200" dirty="0">
              <a:solidFill>
                <a:srgbClr val="000000"/>
              </a:solidFill>
              <a:latin typeface="Helvetica" panose="020B0604020202020204" pitchFamily="34" charset="0"/>
              <a:cs typeface="Helvetica" panose="020B0604020202020204" pitchFamily="34" charset="0"/>
            </a:endParaRPr>
          </a:p>
          <a:p>
            <a:pPr rtl="0">
              <a:spcBef>
                <a:spcPts val="0"/>
              </a:spcBef>
              <a:spcAft>
                <a:spcPts val="0"/>
              </a:spcAft>
            </a:pPr>
            <a:endParaRPr lang="en-US" sz="3200" b="0" i="0" u="none" strike="noStrike" dirty="0">
              <a:solidFill>
                <a:srgbClr val="000000"/>
              </a:solidFill>
              <a:effectLst/>
              <a:latin typeface="Helvetica" panose="020B0604020202020204" pitchFamily="34" charset="0"/>
              <a:cs typeface="Helvetica" panose="020B0604020202020204" pitchFamily="34" charset="0"/>
            </a:endParaRPr>
          </a:p>
          <a:p>
            <a:pPr rtl="0">
              <a:spcBef>
                <a:spcPts val="0"/>
              </a:spcBef>
              <a:spcAft>
                <a:spcPts val="0"/>
              </a:spcAft>
            </a:pPr>
            <a:endParaRPr lang="en-US" sz="3200" dirty="0">
              <a:solidFill>
                <a:srgbClr val="000000"/>
              </a:solidFill>
              <a:latin typeface="Helvetica" panose="020B0604020202020204" pitchFamily="34" charset="0"/>
              <a:cs typeface="Helvetica" panose="020B0604020202020204" pitchFamily="34" charset="0"/>
            </a:endParaRPr>
          </a:p>
          <a:p>
            <a:pPr rtl="0">
              <a:spcBef>
                <a:spcPts val="0"/>
              </a:spcBef>
              <a:spcAft>
                <a:spcPts val="0"/>
              </a:spcAft>
            </a:pPr>
            <a:endParaRPr lang="en-US" sz="3200" b="0" i="0" u="none" strike="noStrike" dirty="0">
              <a:solidFill>
                <a:srgbClr val="000000"/>
              </a:solidFill>
              <a:effectLst/>
              <a:latin typeface="Helvetica" panose="020B0604020202020204" pitchFamily="34" charset="0"/>
              <a:cs typeface="Helvetica" panose="020B0604020202020204" pitchFamily="34" charset="0"/>
            </a:endParaRPr>
          </a:p>
          <a:p>
            <a:pPr rtl="0">
              <a:spcBef>
                <a:spcPts val="0"/>
              </a:spcBef>
              <a:spcAft>
                <a:spcPts val="0"/>
              </a:spcAft>
            </a:pPr>
            <a:endParaRPr lang="en-US" sz="3200" dirty="0">
              <a:solidFill>
                <a:srgbClr val="000000"/>
              </a:solidFill>
              <a:latin typeface="Helvetica" panose="020B0604020202020204" pitchFamily="34" charset="0"/>
              <a:cs typeface="Helvetica" panose="020B0604020202020204" pitchFamily="34" charset="0"/>
            </a:endParaRPr>
          </a:p>
          <a:p>
            <a:pPr rtl="0">
              <a:spcBef>
                <a:spcPts val="0"/>
              </a:spcBef>
              <a:spcAft>
                <a:spcPts val="0"/>
              </a:spcAft>
            </a:pPr>
            <a:endParaRPr lang="en-US" sz="3200" b="0" i="0" u="none" strike="noStrike" dirty="0">
              <a:solidFill>
                <a:srgbClr val="000000"/>
              </a:solidFill>
              <a:effectLst/>
              <a:latin typeface="Helvetica" panose="020B0604020202020204" pitchFamily="34" charset="0"/>
              <a:cs typeface="Helvetica" panose="020B0604020202020204" pitchFamily="34" charset="0"/>
            </a:endParaRPr>
          </a:p>
          <a:p>
            <a:pPr rtl="0">
              <a:spcBef>
                <a:spcPts val="0"/>
              </a:spcBef>
              <a:spcAft>
                <a:spcPts val="0"/>
              </a:spcAft>
            </a:pPr>
            <a:endParaRPr lang="en-US" sz="3200" dirty="0">
              <a:solidFill>
                <a:srgbClr val="000000"/>
              </a:solidFill>
              <a:latin typeface="Helvetica" panose="020B0604020202020204" pitchFamily="34" charset="0"/>
              <a:cs typeface="Helvetica" panose="020B0604020202020204" pitchFamily="34" charset="0"/>
            </a:endParaRPr>
          </a:p>
          <a:p>
            <a:pPr rtl="0">
              <a:spcBef>
                <a:spcPts val="0"/>
              </a:spcBef>
              <a:spcAft>
                <a:spcPts val="0"/>
              </a:spcAft>
            </a:pPr>
            <a:endParaRPr lang="en-US" sz="3200" b="0" i="0" u="none" strike="noStrike" dirty="0">
              <a:solidFill>
                <a:srgbClr val="000000"/>
              </a:solidFill>
              <a:effectLst/>
              <a:latin typeface="Helvetica" panose="020B0604020202020204" pitchFamily="34" charset="0"/>
              <a:cs typeface="Helvetica" panose="020B0604020202020204" pitchFamily="34" charset="0"/>
            </a:endParaRPr>
          </a:p>
          <a:p>
            <a:pPr rtl="0">
              <a:spcBef>
                <a:spcPts val="0"/>
              </a:spcBef>
              <a:spcAft>
                <a:spcPts val="0"/>
              </a:spcAft>
            </a:pPr>
            <a:endParaRPr lang="en-US" sz="3200" dirty="0">
              <a:solidFill>
                <a:srgbClr val="000000"/>
              </a:solidFill>
              <a:latin typeface="Helvetica" panose="020B0604020202020204" pitchFamily="34" charset="0"/>
              <a:cs typeface="Helvetica" panose="020B0604020202020204" pitchFamily="34" charset="0"/>
            </a:endParaRPr>
          </a:p>
          <a:p>
            <a:pPr rtl="0">
              <a:spcBef>
                <a:spcPts val="0"/>
              </a:spcBef>
              <a:spcAft>
                <a:spcPts val="0"/>
              </a:spcAft>
            </a:pPr>
            <a:endParaRPr lang="en-US" sz="3200" b="0" i="0" u="none" strike="noStrike" dirty="0">
              <a:solidFill>
                <a:srgbClr val="000000"/>
              </a:solidFill>
              <a:effectLst/>
              <a:latin typeface="Helvetica" panose="020B0604020202020204" pitchFamily="34" charset="0"/>
              <a:cs typeface="Helvetica" panose="020B0604020202020204" pitchFamily="34" charset="0"/>
            </a:endParaRPr>
          </a:p>
          <a:p>
            <a:pPr rtl="0">
              <a:spcBef>
                <a:spcPts val="0"/>
              </a:spcBef>
              <a:spcAft>
                <a:spcPts val="0"/>
              </a:spcAft>
            </a:pPr>
            <a:endParaRPr lang="en-US" sz="3200" dirty="0">
              <a:solidFill>
                <a:srgbClr val="000000"/>
              </a:solidFill>
              <a:latin typeface="Helvetica" panose="020B0604020202020204" pitchFamily="34" charset="0"/>
              <a:cs typeface="Helvetica" panose="020B0604020202020204" pitchFamily="34" charset="0"/>
            </a:endParaRPr>
          </a:p>
          <a:p>
            <a:pPr rtl="0">
              <a:spcBef>
                <a:spcPts val="0"/>
              </a:spcBef>
              <a:spcAft>
                <a:spcPts val="0"/>
              </a:spcAft>
            </a:pPr>
            <a:endParaRPr lang="en-US" sz="3200" b="0" i="0" u="none" strike="noStrike" dirty="0">
              <a:solidFill>
                <a:srgbClr val="000000"/>
              </a:solidFill>
              <a:effectLst/>
              <a:latin typeface="Helvetica" panose="020B0604020202020204" pitchFamily="34" charset="0"/>
              <a:cs typeface="Helvetica" panose="020B0604020202020204" pitchFamily="34" charset="0"/>
            </a:endParaRPr>
          </a:p>
          <a:p>
            <a:pPr rtl="0">
              <a:spcBef>
                <a:spcPts val="0"/>
              </a:spcBef>
              <a:spcAft>
                <a:spcPts val="0"/>
              </a:spcAft>
            </a:pPr>
            <a:endParaRPr lang="en-US" sz="3200" dirty="0">
              <a:solidFill>
                <a:srgbClr val="000000"/>
              </a:solidFill>
              <a:latin typeface="Helvetica" panose="020B0604020202020204" pitchFamily="34" charset="0"/>
              <a:cs typeface="Helvetica" panose="020B0604020202020204" pitchFamily="34" charset="0"/>
            </a:endParaRPr>
          </a:p>
          <a:p>
            <a:pPr rtl="0">
              <a:spcBef>
                <a:spcPts val="0"/>
              </a:spcBef>
              <a:spcAft>
                <a:spcPts val="0"/>
              </a:spcAft>
            </a:pPr>
            <a:endParaRPr lang="en-US" sz="3200" b="0" i="0" u="none" strike="noStrike" dirty="0">
              <a:solidFill>
                <a:srgbClr val="000000"/>
              </a:solidFill>
              <a:effectLst/>
              <a:latin typeface="Helvetica" panose="020B0604020202020204" pitchFamily="34" charset="0"/>
              <a:cs typeface="Helvetica" panose="020B0604020202020204" pitchFamily="34" charset="0"/>
            </a:endParaRPr>
          </a:p>
          <a:p>
            <a:pPr rtl="0">
              <a:spcBef>
                <a:spcPts val="0"/>
              </a:spcBef>
              <a:spcAft>
                <a:spcPts val="0"/>
              </a:spcAft>
            </a:pPr>
            <a:r>
              <a:rPr lang="en-US" sz="3200" i="0" u="none" strike="noStrike" dirty="0">
                <a:solidFill>
                  <a:srgbClr val="000000"/>
                </a:solidFill>
                <a:effectLst/>
                <a:latin typeface="Helvetica" panose="020B0604020202020204" pitchFamily="34" charset="0"/>
                <a:cs typeface="Helvetica" panose="020B0604020202020204" pitchFamily="34" charset="0"/>
              </a:rPr>
              <a:t>Top 3 Lifestyle Categories</a:t>
            </a:r>
            <a:endParaRPr lang="en-US" sz="3200" dirty="0">
              <a:effectLst/>
              <a:latin typeface="Helvetica" panose="020B0604020202020204" pitchFamily="34" charset="0"/>
              <a:cs typeface="Helvetica" panose="020B0604020202020204" pitchFamily="34" charset="0"/>
            </a:endParaRP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Helvetica" panose="020B0604020202020204" pitchFamily="34" charset="0"/>
                <a:cs typeface="Helvetica" panose="020B0604020202020204" pitchFamily="34" charset="0"/>
              </a:rPr>
              <a:t>Active, nonsmoker, nondrinker</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Helvetica" panose="020B0604020202020204" pitchFamily="34" charset="0"/>
                <a:cs typeface="Helvetica" panose="020B0604020202020204" pitchFamily="34" charset="0"/>
              </a:rPr>
              <a:t>Inactive, nonsmoker, nondrinker</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Helvetica" panose="020B0604020202020204" pitchFamily="34" charset="0"/>
                <a:cs typeface="Helvetica" panose="020B0604020202020204" pitchFamily="34" charset="0"/>
              </a:rPr>
              <a:t>Active, smoker, nondrinker</a:t>
            </a:r>
          </a:p>
          <a:p>
            <a:pPr rtl="0">
              <a:spcBef>
                <a:spcPts val="0"/>
              </a:spcBef>
              <a:spcAft>
                <a:spcPts val="0"/>
              </a:spcAft>
            </a:pPr>
            <a:br>
              <a:rPr lang="en-US" sz="3200" b="0" dirty="0">
                <a:effectLst/>
                <a:latin typeface="Helvetica" panose="020B0604020202020204" pitchFamily="34" charset="0"/>
                <a:cs typeface="Helvetica" panose="020B0604020202020204" pitchFamily="34" charset="0"/>
              </a:rPr>
            </a:br>
            <a:r>
              <a:rPr lang="en-US" sz="3200" b="0" i="0" u="none" strike="noStrike" dirty="0">
                <a:solidFill>
                  <a:srgbClr val="000000"/>
                </a:solidFill>
                <a:effectLst/>
                <a:latin typeface="Helvetica" panose="020B0604020202020204" pitchFamily="34" charset="0"/>
                <a:cs typeface="Helvetica" panose="020B0604020202020204" pitchFamily="34" charset="0"/>
              </a:rPr>
              <a:t>Overweight and obese groups have a higher proportion of cardiovascular disease present than those of normal weight.</a:t>
            </a:r>
            <a:endParaRPr lang="en-US" sz="3200" b="0" dirty="0">
              <a:effectLst/>
              <a:latin typeface="Helvetica" panose="020B0604020202020204" pitchFamily="34" charset="0"/>
              <a:cs typeface="Helvetica" panose="020B0604020202020204" pitchFamily="34" charset="0"/>
            </a:endParaRPr>
          </a:p>
        </p:txBody>
      </p:sp>
      <p:sp>
        <p:nvSpPr>
          <p:cNvPr id="33" name="TextBox 32">
            <a:extLst>
              <a:ext uri="{FF2B5EF4-FFF2-40B4-BE49-F238E27FC236}">
                <a16:creationId xmlns:a16="http://schemas.microsoft.com/office/drawing/2014/main" id="{B46EA56E-82BF-F0D6-F540-6BFBF1456500}"/>
              </a:ext>
            </a:extLst>
          </p:cNvPr>
          <p:cNvSpPr txBox="1"/>
          <p:nvPr/>
        </p:nvSpPr>
        <p:spPr>
          <a:xfrm>
            <a:off x="13489545" y="5662133"/>
            <a:ext cx="5878053" cy="584775"/>
          </a:xfrm>
          <a:prstGeom prst="rect">
            <a:avLst/>
          </a:prstGeom>
          <a:noFill/>
        </p:spPr>
        <p:txBody>
          <a:bodyPr wrap="square">
            <a:spAutoFit/>
          </a:bodyPr>
          <a:lstStyle/>
          <a:p>
            <a:pPr algn="ctr"/>
            <a:r>
              <a:rPr lang="en-US" sz="3200" b="1" dirty="0">
                <a:solidFill>
                  <a:schemeClr val="bg1"/>
                </a:solidFill>
                <a:latin typeface="Helvetica" panose="020B0604020202020204" pitchFamily="34" charset="0"/>
                <a:cs typeface="Helvetica" panose="020B0604020202020204" pitchFamily="34" charset="0"/>
              </a:rPr>
              <a:t>MATERIALS &amp; METHODS</a:t>
            </a:r>
          </a:p>
        </p:txBody>
      </p:sp>
      <p:pic>
        <p:nvPicPr>
          <p:cNvPr id="1028" name="Picture 4">
            <a:extLst>
              <a:ext uri="{FF2B5EF4-FFF2-40B4-BE49-F238E27FC236}">
                <a16:creationId xmlns:a16="http://schemas.microsoft.com/office/drawing/2014/main" id="{2940C171-6CB9-640E-719D-4C037B2FB7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0091" y="15794475"/>
            <a:ext cx="9498039" cy="7967287"/>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BBB9965-B10B-68ED-E320-AB495F7A8CD0}"/>
              </a:ext>
            </a:extLst>
          </p:cNvPr>
          <p:cNvSpPr/>
          <p:nvPr/>
        </p:nvSpPr>
        <p:spPr>
          <a:xfrm>
            <a:off x="33395324" y="5662133"/>
            <a:ext cx="10049256" cy="612648"/>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D8D28FB-DC6F-A830-744A-98147B575B81}"/>
              </a:ext>
            </a:extLst>
          </p:cNvPr>
          <p:cNvSpPr txBox="1"/>
          <p:nvPr/>
        </p:nvSpPr>
        <p:spPr>
          <a:xfrm>
            <a:off x="34677886" y="5662133"/>
            <a:ext cx="7484131" cy="584775"/>
          </a:xfrm>
          <a:prstGeom prst="rect">
            <a:avLst/>
          </a:prstGeom>
          <a:noFill/>
        </p:spPr>
        <p:txBody>
          <a:bodyPr wrap="square">
            <a:spAutoFit/>
          </a:bodyPr>
          <a:lstStyle/>
          <a:p>
            <a:pPr algn="ctr"/>
            <a:r>
              <a:rPr lang="en-US" sz="3200" b="1" dirty="0">
                <a:solidFill>
                  <a:schemeClr val="bg1"/>
                </a:solidFill>
                <a:latin typeface="Helvetica" panose="020B0604020202020204" pitchFamily="34" charset="0"/>
                <a:cs typeface="Helvetica" panose="020B0604020202020204" pitchFamily="34" charset="0"/>
              </a:rPr>
              <a:t>CONCLUSION &amp; FUTURE WORK</a:t>
            </a:r>
          </a:p>
        </p:txBody>
      </p:sp>
      <p:pic>
        <p:nvPicPr>
          <p:cNvPr id="5" name="Picture 4" descr="A screenshot of a computer screen">
            <a:extLst>
              <a:ext uri="{FF2B5EF4-FFF2-40B4-BE49-F238E27FC236}">
                <a16:creationId xmlns:a16="http://schemas.microsoft.com/office/drawing/2014/main" id="{DC7ED90A-AE99-81E1-F0A2-97C03C468D4A}"/>
              </a:ext>
            </a:extLst>
          </p:cNvPr>
          <p:cNvPicPr>
            <a:picLocks noChangeAspect="1"/>
          </p:cNvPicPr>
          <p:nvPr/>
        </p:nvPicPr>
        <p:blipFill rotWithShape="1">
          <a:blip r:embed="rId3">
            <a:extLst>
              <a:ext uri="{28A0092B-C50C-407E-A947-70E740481C1C}">
                <a14:useLocalDpi xmlns:a14="http://schemas.microsoft.com/office/drawing/2010/main" val="0"/>
              </a:ext>
            </a:extLst>
          </a:blip>
          <a:srcRect b="3549"/>
          <a:stretch/>
        </p:blipFill>
        <p:spPr>
          <a:xfrm>
            <a:off x="11271992" y="12922360"/>
            <a:ext cx="10313160" cy="6855759"/>
          </a:xfrm>
          <a:prstGeom prst="rect">
            <a:avLst/>
          </a:prstGeom>
        </p:spPr>
      </p:pic>
      <p:pic>
        <p:nvPicPr>
          <p:cNvPr id="23" name="Picture 22" descr="A graph of a disease&#10;&#10;Description automatically generated with medium confidence">
            <a:extLst>
              <a:ext uri="{FF2B5EF4-FFF2-40B4-BE49-F238E27FC236}">
                <a16:creationId xmlns:a16="http://schemas.microsoft.com/office/drawing/2014/main" id="{AC695B05-F672-3EB6-3DF1-2C34C31122B0}"/>
              </a:ext>
            </a:extLst>
          </p:cNvPr>
          <p:cNvPicPr>
            <a:picLocks noChangeAspect="1"/>
          </p:cNvPicPr>
          <p:nvPr/>
        </p:nvPicPr>
        <p:blipFill rotWithShape="1">
          <a:blip r:embed="rId4">
            <a:extLst>
              <a:ext uri="{28A0092B-C50C-407E-A947-70E740481C1C}">
                <a14:useLocalDpi xmlns:a14="http://schemas.microsoft.com/office/drawing/2010/main" val="0"/>
              </a:ext>
            </a:extLst>
          </a:blip>
          <a:srcRect b="6383"/>
          <a:stretch/>
        </p:blipFill>
        <p:spPr>
          <a:xfrm>
            <a:off x="11144920" y="19892534"/>
            <a:ext cx="10759869" cy="7150404"/>
          </a:xfrm>
          <a:prstGeom prst="rect">
            <a:avLst/>
          </a:prstGeom>
        </p:spPr>
      </p:pic>
      <p:sp>
        <p:nvSpPr>
          <p:cNvPr id="25" name="Rectangle 24">
            <a:extLst>
              <a:ext uri="{FF2B5EF4-FFF2-40B4-BE49-F238E27FC236}">
                <a16:creationId xmlns:a16="http://schemas.microsoft.com/office/drawing/2014/main" id="{10C160D2-46BE-19F0-C27C-253183689247}"/>
              </a:ext>
            </a:extLst>
          </p:cNvPr>
          <p:cNvSpPr/>
          <p:nvPr/>
        </p:nvSpPr>
        <p:spPr>
          <a:xfrm>
            <a:off x="22340656" y="5636779"/>
            <a:ext cx="10049256" cy="612648"/>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917ED7D-4C83-412E-52E5-A9FD00ABEBB9}"/>
              </a:ext>
            </a:extLst>
          </p:cNvPr>
          <p:cNvSpPr txBox="1"/>
          <p:nvPr/>
        </p:nvSpPr>
        <p:spPr>
          <a:xfrm>
            <a:off x="24108971" y="5623090"/>
            <a:ext cx="7063841" cy="584775"/>
          </a:xfrm>
          <a:prstGeom prst="rect">
            <a:avLst/>
          </a:prstGeom>
          <a:noFill/>
        </p:spPr>
        <p:txBody>
          <a:bodyPr wrap="square">
            <a:spAutoFit/>
          </a:bodyPr>
          <a:lstStyle/>
          <a:p>
            <a:pPr algn="ctr"/>
            <a:r>
              <a:rPr lang="en-US" sz="3200" b="1" dirty="0">
                <a:solidFill>
                  <a:schemeClr val="bg1"/>
                </a:solidFill>
                <a:latin typeface="Helvetica" panose="020B0604020202020204" pitchFamily="34" charset="0"/>
                <a:cs typeface="Helvetica" panose="020B0604020202020204" pitchFamily="34" charset="0"/>
              </a:rPr>
              <a:t>MATERIALS &amp; METHODS (Cont.)</a:t>
            </a:r>
          </a:p>
        </p:txBody>
      </p:sp>
      <p:sp>
        <p:nvSpPr>
          <p:cNvPr id="29" name="Rectangle 28">
            <a:extLst>
              <a:ext uri="{FF2B5EF4-FFF2-40B4-BE49-F238E27FC236}">
                <a16:creationId xmlns:a16="http://schemas.microsoft.com/office/drawing/2014/main" id="{15D7E0F5-28CF-5E61-45D1-31DF62184764}"/>
              </a:ext>
            </a:extLst>
          </p:cNvPr>
          <p:cNvSpPr/>
          <p:nvPr/>
        </p:nvSpPr>
        <p:spPr>
          <a:xfrm>
            <a:off x="22340656" y="10914681"/>
            <a:ext cx="10049256" cy="612648"/>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99D8C4B-2E71-1A0C-533A-426F9EF7F100}"/>
              </a:ext>
            </a:extLst>
          </p:cNvPr>
          <p:cNvSpPr txBox="1"/>
          <p:nvPr/>
        </p:nvSpPr>
        <p:spPr>
          <a:xfrm>
            <a:off x="24077757" y="10942554"/>
            <a:ext cx="7063841" cy="584775"/>
          </a:xfrm>
          <a:prstGeom prst="rect">
            <a:avLst/>
          </a:prstGeom>
          <a:noFill/>
        </p:spPr>
        <p:txBody>
          <a:bodyPr wrap="square">
            <a:spAutoFit/>
          </a:bodyPr>
          <a:lstStyle/>
          <a:p>
            <a:pPr algn="ctr"/>
            <a:r>
              <a:rPr lang="en-US" sz="3200" b="1" dirty="0">
                <a:solidFill>
                  <a:schemeClr val="bg1"/>
                </a:solidFill>
                <a:latin typeface="Helvetica" panose="020B0604020202020204" pitchFamily="34" charset="0"/>
                <a:cs typeface="Helvetica" panose="020B0604020202020204" pitchFamily="34" charset="0"/>
              </a:rPr>
              <a:t>RESULTS</a:t>
            </a:r>
          </a:p>
        </p:txBody>
      </p:sp>
      <p:sp>
        <p:nvSpPr>
          <p:cNvPr id="36" name="TextBox 35">
            <a:extLst>
              <a:ext uri="{FF2B5EF4-FFF2-40B4-BE49-F238E27FC236}">
                <a16:creationId xmlns:a16="http://schemas.microsoft.com/office/drawing/2014/main" id="{D0D9DDAF-37F8-B13C-8AD9-EB9EB891FA4F}"/>
              </a:ext>
            </a:extLst>
          </p:cNvPr>
          <p:cNvSpPr txBox="1"/>
          <p:nvPr/>
        </p:nvSpPr>
        <p:spPr>
          <a:xfrm>
            <a:off x="22316324" y="6221554"/>
            <a:ext cx="10647336" cy="4524315"/>
          </a:xfrm>
          <a:prstGeom prst="rect">
            <a:avLst/>
          </a:prstGeom>
          <a:noFill/>
        </p:spPr>
        <p:txBody>
          <a:bodyPr wrap="square">
            <a:spAutoFit/>
          </a:bodyPr>
          <a:lstStyle/>
          <a:p>
            <a:pPr rtl="0">
              <a:spcBef>
                <a:spcPts val="0"/>
              </a:spcBef>
              <a:spcAft>
                <a:spcPts val="0"/>
              </a:spcAft>
            </a:pPr>
            <a:r>
              <a:rPr lang="en-US" sz="3200" b="0" i="0" u="none" strike="noStrike" dirty="0">
                <a:solidFill>
                  <a:srgbClr val="000000"/>
                </a:solidFill>
                <a:effectLst/>
                <a:latin typeface="Helvetica" panose="020B0604020202020204" pitchFamily="34" charset="0"/>
                <a:cs typeface="Helvetica" panose="020B0604020202020204" pitchFamily="34" charset="0"/>
              </a:rPr>
              <a:t>Then, model building began. The sci-kit learn library was used due to its extensive array of techniques and customizable options. Initially, a logistic regression model was created to serve as a foundational benchmark for future models. Then, the k-nearest neighbor model was developed with the following:</a:t>
            </a:r>
          </a:p>
          <a:p>
            <a:pPr rtl="0">
              <a:spcBef>
                <a:spcPts val="0"/>
              </a:spcBef>
              <a:spcAft>
                <a:spcPts val="0"/>
              </a:spcAft>
            </a:pPr>
            <a:endParaRPr lang="en-US" sz="3200" b="0" dirty="0">
              <a:effectLst/>
              <a:latin typeface="Helvetica" panose="020B0604020202020204" pitchFamily="34" charset="0"/>
              <a:cs typeface="Helvetica" panose="020B0604020202020204" pitchFamily="34" charset="0"/>
            </a:endParaRP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Helvetica" panose="020B0604020202020204" pitchFamily="34" charset="0"/>
                <a:cs typeface="Helvetica" panose="020B0604020202020204" pitchFamily="34" charset="0"/>
              </a:rPr>
              <a:t> K-Value: 257</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Helvetica" panose="020B0604020202020204" pitchFamily="34" charset="0"/>
                <a:cs typeface="Helvetica" panose="020B0604020202020204" pitchFamily="34" charset="0"/>
              </a:rPr>
              <a:t> Train/Test Split: 80/20</a:t>
            </a:r>
          </a:p>
        </p:txBody>
      </p:sp>
      <p:sp>
        <p:nvSpPr>
          <p:cNvPr id="7" name="TextBox 6">
            <a:extLst>
              <a:ext uri="{FF2B5EF4-FFF2-40B4-BE49-F238E27FC236}">
                <a16:creationId xmlns:a16="http://schemas.microsoft.com/office/drawing/2014/main" id="{FD1983B6-80B8-6A5F-7F3A-BF6A8404F48B}"/>
              </a:ext>
            </a:extLst>
          </p:cNvPr>
          <p:cNvSpPr txBox="1"/>
          <p:nvPr/>
        </p:nvSpPr>
        <p:spPr>
          <a:xfrm>
            <a:off x="33384989" y="6322103"/>
            <a:ext cx="9534232" cy="10433625"/>
          </a:xfrm>
          <a:prstGeom prst="rect">
            <a:avLst/>
          </a:prstGeom>
          <a:noFill/>
        </p:spPr>
        <p:txBody>
          <a:bodyPr wrap="square">
            <a:spAutoFit/>
          </a:bodyPr>
          <a:lstStyle/>
          <a:p>
            <a:pPr rtl="0">
              <a:spcBef>
                <a:spcPts val="0"/>
              </a:spcBef>
              <a:spcAft>
                <a:spcPts val="0"/>
              </a:spcAft>
            </a:pPr>
            <a:r>
              <a:rPr lang="en-US" sz="3200" b="0" i="0" u="none" strike="noStrike" dirty="0">
                <a:solidFill>
                  <a:srgbClr val="000000"/>
                </a:solidFill>
                <a:effectLst/>
                <a:latin typeface="Helvetica" panose="020B0604020202020204" pitchFamily="34" charset="0"/>
                <a:cs typeface="Helvetica" panose="020B0604020202020204" pitchFamily="34" charset="0"/>
              </a:rPr>
              <a:t>There are a few takeaways when it comes to the model building and medical diagnoses: </a:t>
            </a:r>
          </a:p>
          <a:p>
            <a:pPr rtl="0">
              <a:spcBef>
                <a:spcPts val="0"/>
              </a:spcBef>
              <a:spcAft>
                <a:spcPts val="0"/>
              </a:spcAft>
            </a:pPr>
            <a:endParaRPr lang="en-US" sz="3200" b="0" dirty="0">
              <a:effectLst/>
              <a:latin typeface="Helvetica" panose="020B0604020202020204" pitchFamily="34" charset="0"/>
              <a:cs typeface="Helvetica" panose="020B0604020202020204" pitchFamily="34" charset="0"/>
            </a:endParaRPr>
          </a:p>
          <a:p>
            <a:pPr rtl="0" fontAlgn="base">
              <a:spcBef>
                <a:spcPts val="0"/>
              </a:spcBef>
              <a:spcAft>
                <a:spcPts val="0"/>
              </a:spcAft>
              <a:buFont typeface="Arial" panose="020B0604020202020204" pitchFamily="34" charset="0"/>
              <a:buChar char="•"/>
            </a:pPr>
            <a:r>
              <a:rPr lang="en-US" sz="3200" i="0" u="none" strike="noStrike" dirty="0">
                <a:solidFill>
                  <a:srgbClr val="000000"/>
                </a:solidFill>
                <a:latin typeface="Helvetica" panose="020B0604020202020204" pitchFamily="34" charset="0"/>
                <a:cs typeface="Helvetica" panose="020B0604020202020204" pitchFamily="34" charset="0"/>
              </a:rPr>
              <a:t>  </a:t>
            </a:r>
            <a:r>
              <a:rPr lang="en-US" sz="3200" b="0" i="0" u="none" strike="noStrike" dirty="0">
                <a:solidFill>
                  <a:srgbClr val="000000"/>
                </a:solidFill>
                <a:effectLst/>
                <a:latin typeface="Helvetica" panose="020B0604020202020204" pitchFamily="34" charset="0"/>
                <a:cs typeface="Helvetica" panose="020B0604020202020204" pitchFamily="34" charset="0"/>
              </a:rPr>
              <a:t>72% accuracy and high presence of false negatives show weakness in the KNN model</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Helvetica" panose="020B0604020202020204" pitchFamily="34" charset="0"/>
                <a:cs typeface="Helvetica" panose="020B0604020202020204" pitchFamily="34" charset="0"/>
              </a:rPr>
              <a:t>  Improvements with current KNN model likely only would be minimal</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Helvetica" panose="020B0604020202020204" pitchFamily="34" charset="0"/>
                <a:cs typeface="Helvetica" panose="020B0604020202020204" pitchFamily="34" charset="0"/>
              </a:rPr>
              <a:t>  Answer: Using a different machine learning algorithm to capture the complexity of the disorders</a:t>
            </a:r>
          </a:p>
          <a:p>
            <a:pPr rtl="0">
              <a:spcBef>
                <a:spcPts val="0"/>
              </a:spcBef>
              <a:spcAft>
                <a:spcPts val="0"/>
              </a:spcAft>
            </a:pPr>
            <a:br>
              <a:rPr lang="en-US" sz="3200" b="0" dirty="0">
                <a:effectLst/>
                <a:latin typeface="Helvetica" panose="020B0604020202020204" pitchFamily="34" charset="0"/>
                <a:cs typeface="Helvetica" panose="020B0604020202020204" pitchFamily="34" charset="0"/>
              </a:rPr>
            </a:br>
            <a:r>
              <a:rPr lang="en-US" sz="3200" b="0" i="0" u="none" strike="noStrike" dirty="0">
                <a:solidFill>
                  <a:srgbClr val="000000"/>
                </a:solidFill>
                <a:effectLst/>
                <a:latin typeface="Helvetica" panose="020B0604020202020204" pitchFamily="34" charset="0"/>
                <a:cs typeface="Helvetica" panose="020B0604020202020204" pitchFamily="34" charset="0"/>
              </a:rPr>
              <a:t>The dataset could also track more complex data:</a:t>
            </a:r>
            <a:endParaRPr lang="en-US" sz="3200" b="0" dirty="0">
              <a:effectLst/>
              <a:latin typeface="Helvetica" panose="020B0604020202020204" pitchFamily="34" charset="0"/>
              <a:cs typeface="Helvetica" panose="020B0604020202020204" pitchFamily="34" charset="0"/>
            </a:endParaRP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Helvetica" panose="020B0604020202020204" pitchFamily="34" charset="0"/>
                <a:cs typeface="Helvetica" panose="020B0604020202020204" pitchFamily="34" charset="0"/>
              </a:rPr>
              <a:t>  Bloodwork</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Helvetica" panose="020B0604020202020204" pitchFamily="34" charset="0"/>
                <a:cs typeface="Helvetica" panose="020B0604020202020204" pitchFamily="34" charset="0"/>
              </a:rPr>
              <a:t>  Tracking score for activity, smoking, alcohol consumption occurrences</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Helvetica" panose="020B0604020202020204" pitchFamily="34" charset="0"/>
                <a:cs typeface="Helvetica" panose="020B0604020202020204" pitchFamily="34" charset="0"/>
              </a:rPr>
              <a:t>  Examination of patients over time </a:t>
            </a:r>
            <a:br>
              <a:rPr lang="en-US" sz="3200" b="0" i="0" u="none" strike="noStrike" dirty="0">
                <a:solidFill>
                  <a:srgbClr val="000000"/>
                </a:solidFill>
                <a:effectLst/>
                <a:latin typeface="Helvetica" panose="020B0604020202020204" pitchFamily="34" charset="0"/>
                <a:cs typeface="Helvetica" panose="020B0604020202020204" pitchFamily="34" charset="0"/>
              </a:rPr>
            </a:br>
            <a:endParaRPr lang="en-US" sz="3200" b="0" i="0" u="none" strike="noStrike" dirty="0">
              <a:solidFill>
                <a:srgbClr val="000000"/>
              </a:solidFill>
              <a:effectLst/>
              <a:latin typeface="Helvetica" panose="020B0604020202020204" pitchFamily="34" charset="0"/>
              <a:cs typeface="Helvetica" panose="020B0604020202020204" pitchFamily="34" charset="0"/>
            </a:endParaRPr>
          </a:p>
          <a:p>
            <a:pPr rtl="0">
              <a:spcBef>
                <a:spcPts val="0"/>
              </a:spcBef>
              <a:spcAft>
                <a:spcPts val="0"/>
              </a:spcAft>
            </a:pPr>
            <a:r>
              <a:rPr lang="en-US" sz="3200" b="0" i="0" u="none" strike="noStrike" dirty="0">
                <a:solidFill>
                  <a:srgbClr val="000000"/>
                </a:solidFill>
                <a:effectLst/>
                <a:latin typeface="Helvetica" panose="020B0604020202020204" pitchFamily="34" charset="0"/>
                <a:cs typeface="Helvetica" panose="020B0604020202020204" pitchFamily="34" charset="0"/>
              </a:rPr>
              <a:t>In the future, the decision tree and random forest machine learning algorithms will be utilized and assessed to see if they work with the data better and provide more accurate predictions in seeing whether an individual has cardiovascular disease. </a:t>
            </a:r>
            <a:endParaRPr lang="en-US" sz="3200" b="0" dirty="0">
              <a:effectLst/>
              <a:latin typeface="Helvetica" panose="020B0604020202020204" pitchFamily="34" charset="0"/>
              <a:cs typeface="Helvetica" panose="020B0604020202020204" pitchFamily="34" charset="0"/>
            </a:endParaRPr>
          </a:p>
        </p:txBody>
      </p:sp>
      <p:sp>
        <p:nvSpPr>
          <p:cNvPr id="14" name="Rectangle 13">
            <a:extLst>
              <a:ext uri="{FF2B5EF4-FFF2-40B4-BE49-F238E27FC236}">
                <a16:creationId xmlns:a16="http://schemas.microsoft.com/office/drawing/2014/main" id="{A1CFAB95-8458-DE95-231E-FAD185C83FD5}"/>
              </a:ext>
            </a:extLst>
          </p:cNvPr>
          <p:cNvSpPr/>
          <p:nvPr/>
        </p:nvSpPr>
        <p:spPr>
          <a:xfrm>
            <a:off x="33395324" y="17479920"/>
            <a:ext cx="10049256" cy="612648"/>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83A9B70-B1F9-83D5-C94C-6BFC4E6ABD10}"/>
              </a:ext>
            </a:extLst>
          </p:cNvPr>
          <p:cNvSpPr txBox="1"/>
          <p:nvPr/>
        </p:nvSpPr>
        <p:spPr>
          <a:xfrm>
            <a:off x="34677886" y="17479920"/>
            <a:ext cx="7484131" cy="584775"/>
          </a:xfrm>
          <a:prstGeom prst="rect">
            <a:avLst/>
          </a:prstGeom>
          <a:noFill/>
        </p:spPr>
        <p:txBody>
          <a:bodyPr wrap="square">
            <a:spAutoFit/>
          </a:bodyPr>
          <a:lstStyle/>
          <a:p>
            <a:pPr algn="ctr"/>
            <a:r>
              <a:rPr lang="en-US" sz="3200" b="1" dirty="0">
                <a:solidFill>
                  <a:schemeClr val="bg1"/>
                </a:solidFill>
                <a:latin typeface="Helvetica" panose="020B0604020202020204" pitchFamily="34" charset="0"/>
                <a:cs typeface="Helvetica" panose="020B0604020202020204" pitchFamily="34" charset="0"/>
              </a:rPr>
              <a:t>REFERENCES</a:t>
            </a:r>
          </a:p>
        </p:txBody>
      </p:sp>
      <p:sp>
        <p:nvSpPr>
          <p:cNvPr id="32" name="TextBox 31">
            <a:extLst>
              <a:ext uri="{FF2B5EF4-FFF2-40B4-BE49-F238E27FC236}">
                <a16:creationId xmlns:a16="http://schemas.microsoft.com/office/drawing/2014/main" id="{42A632E1-5D64-A503-0C47-8363E75177DB}"/>
              </a:ext>
            </a:extLst>
          </p:cNvPr>
          <p:cNvSpPr txBox="1"/>
          <p:nvPr/>
        </p:nvSpPr>
        <p:spPr>
          <a:xfrm>
            <a:off x="33395324" y="18322874"/>
            <a:ext cx="10249230" cy="9448740"/>
          </a:xfrm>
          <a:prstGeom prst="rect">
            <a:avLst/>
          </a:prstGeom>
          <a:noFill/>
        </p:spPr>
        <p:txBody>
          <a:bodyPr wrap="square">
            <a:spAutoFit/>
          </a:bodyPr>
          <a:lstStyle/>
          <a:p>
            <a:r>
              <a:rPr lang="en-US" sz="3200" b="0" i="0" dirty="0">
                <a:solidFill>
                  <a:srgbClr val="0D0D0D"/>
                </a:solidFill>
                <a:effectLst/>
                <a:latin typeface="Helvetica" panose="020B0604020202020204" pitchFamily="34" charset="0"/>
                <a:cs typeface="Helvetica" panose="020B0604020202020204" pitchFamily="34" charset="0"/>
              </a:rPr>
              <a:t>World Health Organization. (n.d.). </a:t>
            </a:r>
            <a:r>
              <a:rPr lang="en-US" sz="3200" b="0" dirty="0">
                <a:solidFill>
                  <a:srgbClr val="0D0D0D"/>
                </a:solidFill>
                <a:effectLst/>
                <a:latin typeface="Helvetica" panose="020B0604020202020204" pitchFamily="34" charset="0"/>
                <a:cs typeface="Helvetica" panose="020B0604020202020204" pitchFamily="34" charset="0"/>
              </a:rPr>
              <a:t>Cardiovascular diseases (CVDs). </a:t>
            </a:r>
            <a:r>
              <a:rPr lang="en-US" sz="3200" b="0" i="0" u="none" strike="noStrike" dirty="0">
                <a:effectLst/>
                <a:latin typeface="Helvetica" panose="020B0604020202020204" pitchFamily="34" charset="0"/>
                <a:cs typeface="Helvetica" panose="020B0604020202020204" pitchFamily="34" charset="0"/>
                <a:hlinkClick r:id="rId5"/>
              </a:rPr>
              <a:t>https://www.who.int/news-room/fact-sheets/detail/cardiovascular-diseases-(cvds)</a:t>
            </a:r>
            <a:endParaRPr lang="en-US" sz="3200" b="0" i="0" u="none" strike="noStrike" dirty="0">
              <a:effectLst/>
              <a:latin typeface="Helvetica" panose="020B0604020202020204" pitchFamily="34" charset="0"/>
              <a:cs typeface="Helvetica" panose="020B0604020202020204" pitchFamily="34" charset="0"/>
            </a:endParaRPr>
          </a:p>
          <a:p>
            <a:endParaRPr lang="en-US" sz="3200" dirty="0">
              <a:latin typeface="Helvetica" panose="020B0604020202020204" pitchFamily="34" charset="0"/>
              <a:cs typeface="Helvetica" panose="020B0604020202020204" pitchFamily="34" charset="0"/>
            </a:endParaRPr>
          </a:p>
          <a:p>
            <a:r>
              <a:rPr lang="en-US" sz="3200" b="0" i="0" dirty="0">
                <a:solidFill>
                  <a:srgbClr val="0D0D0D"/>
                </a:solidFill>
                <a:effectLst/>
                <a:latin typeface="Helvetica" panose="020B0604020202020204" pitchFamily="34" charset="0"/>
                <a:cs typeface="Helvetica" panose="020B0604020202020204" pitchFamily="34" charset="0"/>
              </a:rPr>
              <a:t>Centers for Disease Control and Prevention. (2023, May 15). </a:t>
            </a:r>
            <a:r>
              <a:rPr lang="en-US" sz="3200" b="0" dirty="0">
                <a:solidFill>
                  <a:srgbClr val="0D0D0D"/>
                </a:solidFill>
                <a:effectLst/>
                <a:latin typeface="Helvetica" panose="020B0604020202020204" pitchFamily="34" charset="0"/>
                <a:cs typeface="Helvetica" panose="020B0604020202020204" pitchFamily="34" charset="0"/>
              </a:rPr>
              <a:t>Heart disease facts. </a:t>
            </a:r>
            <a:r>
              <a:rPr lang="en-US" sz="3200" b="0" i="0" u="none" strike="noStrike" dirty="0">
                <a:effectLst/>
                <a:latin typeface="Helvetica" panose="020B0604020202020204" pitchFamily="34" charset="0"/>
                <a:cs typeface="Helvetica" panose="020B0604020202020204" pitchFamily="34" charset="0"/>
                <a:hlinkClick r:id="rId6"/>
              </a:rPr>
              <a:t>https://www.cdc.gov/heartdisease/facts.htm</a:t>
            </a:r>
            <a:endParaRPr lang="en-US" sz="3200" b="0" i="0" u="none" strike="noStrike" dirty="0">
              <a:effectLst/>
              <a:latin typeface="Helvetica" panose="020B0604020202020204" pitchFamily="34" charset="0"/>
              <a:cs typeface="Helvetica" panose="020B0604020202020204" pitchFamily="34" charset="0"/>
            </a:endParaRPr>
          </a:p>
          <a:p>
            <a:endParaRPr lang="en-US" sz="3200" dirty="0">
              <a:latin typeface="Helvetica" panose="020B0604020202020204" pitchFamily="34" charset="0"/>
              <a:cs typeface="Helvetica" panose="020B0604020202020204" pitchFamily="34" charset="0"/>
            </a:endParaRPr>
          </a:p>
          <a:p>
            <a:r>
              <a:rPr lang="en-US" sz="3200" i="0" u="none" strike="noStrike" dirty="0">
                <a:solidFill>
                  <a:srgbClr val="000000"/>
                </a:solidFill>
                <a:effectLst/>
                <a:latin typeface="Helvetica" panose="020B0604020202020204" pitchFamily="34" charset="0"/>
                <a:cs typeface="Helvetica" panose="020B0604020202020204" pitchFamily="34" charset="0"/>
              </a:rPr>
              <a:t>American Heart Association. (2024, January 10). </a:t>
            </a:r>
            <a:r>
              <a:rPr lang="en-US" sz="3200" u="none" strike="noStrike" dirty="0">
                <a:solidFill>
                  <a:srgbClr val="000000"/>
                </a:solidFill>
                <a:effectLst/>
                <a:latin typeface="Helvetica" panose="020B0604020202020204" pitchFamily="34" charset="0"/>
                <a:cs typeface="Helvetica" panose="020B0604020202020204" pitchFamily="34" charset="0"/>
              </a:rPr>
              <a:t>What is cardiovascular disease?</a:t>
            </a:r>
            <a:r>
              <a:rPr lang="en-US" sz="3200" u="none" strike="noStrike" dirty="0">
                <a:solidFill>
                  <a:srgbClr val="000000"/>
                </a:solidFill>
                <a:effectLst/>
                <a:latin typeface="Helvetica" panose="020B0604020202020204" pitchFamily="34" charset="0"/>
                <a:cs typeface="Helvetica" panose="020B0604020202020204" pitchFamily="34" charset="0"/>
                <a:hlinkClick r:id="rId7"/>
              </a:rPr>
              <a:t> </a:t>
            </a:r>
            <a:r>
              <a:rPr lang="en-US" sz="3200" i="0" u="none" strike="noStrike" dirty="0">
                <a:solidFill>
                  <a:srgbClr val="1155CC"/>
                </a:solidFill>
                <a:effectLst/>
                <a:latin typeface="Helvetica" panose="020B0604020202020204" pitchFamily="34" charset="0"/>
                <a:cs typeface="Helvetica" panose="020B0604020202020204" pitchFamily="34" charset="0"/>
                <a:hlinkClick r:id="rId7"/>
              </a:rPr>
              <a:t>https://www.heart.org/en/health-topics/consumer-healthcare/what-is-cardiovascular-disease</a:t>
            </a:r>
            <a:endParaRPr lang="en-US" sz="3200" i="0" u="none" strike="noStrike" dirty="0">
              <a:solidFill>
                <a:srgbClr val="1155CC"/>
              </a:solidFill>
              <a:effectLst/>
              <a:latin typeface="Helvetica" panose="020B0604020202020204" pitchFamily="34" charset="0"/>
              <a:cs typeface="Helvetica" panose="020B0604020202020204" pitchFamily="34" charset="0"/>
            </a:endParaRPr>
          </a:p>
          <a:p>
            <a:endParaRPr lang="en-US" sz="3200" dirty="0">
              <a:solidFill>
                <a:srgbClr val="1155CC"/>
              </a:solidFill>
              <a:latin typeface="Helvetica" panose="020B0604020202020204" pitchFamily="34" charset="0"/>
              <a:cs typeface="Helvetica" panose="020B0604020202020204" pitchFamily="34" charset="0"/>
            </a:endParaRPr>
          </a:p>
          <a:p>
            <a:pPr rtl="0">
              <a:spcBef>
                <a:spcPts val="0"/>
              </a:spcBef>
              <a:spcAft>
                <a:spcPts val="0"/>
              </a:spcAft>
            </a:pPr>
            <a:r>
              <a:rPr lang="en-US" sz="3200" i="0" u="none" strike="noStrike" dirty="0">
                <a:solidFill>
                  <a:srgbClr val="0D0D0D"/>
                </a:solidFill>
                <a:effectLst/>
                <a:latin typeface="Helvetica" panose="020B0604020202020204" pitchFamily="34" charset="0"/>
                <a:cs typeface="Helvetica" panose="020B0604020202020204" pitchFamily="34" charset="0"/>
              </a:rPr>
              <a:t>Dempsey, </a:t>
            </a:r>
            <a:r>
              <a:rPr lang="en-US" sz="3200" i="0" u="none" strike="noStrike" dirty="0" err="1">
                <a:solidFill>
                  <a:srgbClr val="0D0D0D"/>
                </a:solidFill>
                <a:effectLst/>
                <a:latin typeface="Helvetica" panose="020B0604020202020204" pitchFamily="34" charset="0"/>
                <a:cs typeface="Helvetica" panose="020B0604020202020204" pitchFamily="34" charset="0"/>
              </a:rPr>
              <a:t>Kuzak</a:t>
            </a:r>
            <a:r>
              <a:rPr lang="en-US" sz="3200" i="0" u="none" strike="noStrike" dirty="0">
                <a:solidFill>
                  <a:srgbClr val="0D0D0D"/>
                </a:solidFill>
                <a:effectLst/>
                <a:latin typeface="Helvetica" panose="020B0604020202020204" pitchFamily="34" charset="0"/>
                <a:cs typeface="Helvetica" panose="020B0604020202020204" pitchFamily="34" charset="0"/>
              </a:rPr>
              <a:t> (2021). </a:t>
            </a:r>
            <a:r>
              <a:rPr lang="en-US" sz="3200" u="none" strike="noStrike" dirty="0">
                <a:solidFill>
                  <a:srgbClr val="0D0D0D"/>
                </a:solidFill>
                <a:effectLst/>
                <a:latin typeface="Helvetica" panose="020B0604020202020204" pitchFamily="34" charset="0"/>
                <a:cs typeface="Helvetica" panose="020B0604020202020204" pitchFamily="34" charset="0"/>
              </a:rPr>
              <a:t>Exploring risk factors for cardiovascular disease </a:t>
            </a:r>
            <a:r>
              <a:rPr lang="en-US" sz="3200" i="0" u="none" strike="noStrike" dirty="0">
                <a:solidFill>
                  <a:srgbClr val="0D0D0D"/>
                </a:solidFill>
                <a:effectLst/>
                <a:latin typeface="Helvetica" panose="020B0604020202020204" pitchFamily="34" charset="0"/>
                <a:cs typeface="Helvetica" panose="020B0604020202020204" pitchFamily="34" charset="0"/>
              </a:rPr>
              <a:t>[Data set]. Kaggle.</a:t>
            </a:r>
            <a:r>
              <a:rPr lang="en-US" sz="3200" i="0" u="none" strike="noStrike" dirty="0">
                <a:solidFill>
                  <a:srgbClr val="0D0D0D"/>
                </a:solidFill>
                <a:effectLst/>
                <a:latin typeface="Helvetica" panose="020B0604020202020204" pitchFamily="34" charset="0"/>
                <a:cs typeface="Helvetica" panose="020B0604020202020204" pitchFamily="34" charset="0"/>
                <a:hlinkClick r:id="rId8"/>
              </a:rPr>
              <a:t> </a:t>
            </a:r>
            <a:r>
              <a:rPr lang="en-US" sz="3200" i="0" u="none" strike="noStrike" dirty="0">
                <a:solidFill>
                  <a:srgbClr val="1155CC"/>
                </a:solidFill>
                <a:effectLst/>
                <a:latin typeface="Helvetica" panose="020B0604020202020204" pitchFamily="34" charset="0"/>
                <a:cs typeface="Helvetica" panose="020B0604020202020204" pitchFamily="34" charset="0"/>
                <a:hlinkClick r:id="rId8"/>
              </a:rPr>
              <a:t>https://www.kaggle.com/datasets/thedevastator/exploring-risk-factors-for-cardiovascular-diseas</a:t>
            </a:r>
            <a:endParaRPr lang="en-US" sz="3200" dirty="0">
              <a:effectLst/>
              <a:latin typeface="Helvetica" panose="020B0604020202020204" pitchFamily="34" charset="0"/>
              <a:cs typeface="Helvetica" panose="020B0604020202020204" pitchFamily="34" charset="0"/>
            </a:endParaRPr>
          </a:p>
          <a:p>
            <a:br>
              <a:rPr lang="en-US" sz="3200" dirty="0">
                <a:latin typeface="Helvetica" panose="020B0604020202020204" pitchFamily="34" charset="0"/>
                <a:cs typeface="Helvetica" panose="020B0604020202020204" pitchFamily="34" charset="0"/>
              </a:rPr>
            </a:br>
            <a:endParaRPr lang="en-US" sz="3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078292462"/>
      </p:ext>
    </p:extLst>
  </p:cSld>
  <p:clrMapOvr>
    <a:masterClrMapping/>
  </p:clrMapOvr>
</p:sld>
</file>

<file path=ppt/theme/theme1.xml><?xml version="1.0" encoding="utf-8"?>
<a:theme xmlns:a="http://schemas.openxmlformats.org/drawingml/2006/main" name="36x48-Templat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2088</TotalTime>
  <Words>1003</Words>
  <Application>Microsoft Office PowerPoint</Application>
  <PresentationFormat>Custom</PresentationFormat>
  <Paragraphs>106</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Helvetica</vt:lpstr>
      <vt:lpstr>Helvetica Light</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Ty P. Johnson</cp:lastModifiedBy>
  <cp:revision>73</cp:revision>
  <dcterms:created xsi:type="dcterms:W3CDTF">2012-02-03T19:11:35Z</dcterms:created>
  <dcterms:modified xsi:type="dcterms:W3CDTF">2024-03-12T15:33:37Z</dcterms:modified>
  <cp:category>Research poster templates</cp:category>
</cp:coreProperties>
</file>