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3C050-7F1E-45B2-94A7-6D58177207B6}" v="6" dt="2023-04-18T23:21:1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 P. Johnson" userId="398699f1cd47f9d9" providerId="LiveId" clId="{4063C050-7F1E-45B2-94A7-6D58177207B6}"/>
    <pc:docChg chg="undo custSel addSld modSld">
      <pc:chgData name="Ty P. Johnson" userId="398699f1cd47f9d9" providerId="LiveId" clId="{4063C050-7F1E-45B2-94A7-6D58177207B6}" dt="2023-04-18T23:21:45.124" v="3577" actId="26606"/>
      <pc:docMkLst>
        <pc:docMk/>
      </pc:docMkLst>
      <pc:sldChg chg="addSp modSp mod setBg">
        <pc:chgData name="Ty P. Johnson" userId="398699f1cd47f9d9" providerId="LiveId" clId="{4063C050-7F1E-45B2-94A7-6D58177207B6}" dt="2023-04-18T23:13:51.335" v="3359" actId="20577"/>
        <pc:sldMkLst>
          <pc:docMk/>
          <pc:sldMk cId="4074482214" sldId="256"/>
        </pc:sldMkLst>
        <pc:spChg chg="mod">
          <ac:chgData name="Ty P. Johnson" userId="398699f1cd47f9d9" providerId="LiveId" clId="{4063C050-7F1E-45B2-94A7-6D58177207B6}" dt="2023-04-18T23:13:51.335" v="3359" actId="20577"/>
          <ac:spMkLst>
            <pc:docMk/>
            <pc:sldMk cId="4074482214" sldId="256"/>
            <ac:spMk id="2" creationId="{B0D08E7B-CE71-005F-20FE-85E720D9D89F}"/>
          </ac:spMkLst>
        </pc:spChg>
        <pc:spChg chg="mod">
          <ac:chgData name="Ty P. Johnson" userId="398699f1cd47f9d9" providerId="LiveId" clId="{4063C050-7F1E-45B2-94A7-6D58177207B6}" dt="2023-04-18T23:13:48.054" v="3357" actId="26606"/>
          <ac:spMkLst>
            <pc:docMk/>
            <pc:sldMk cId="4074482214" sldId="256"/>
            <ac:spMk id="3" creationId="{452C0158-71F6-E645-F05A-57312DC5903B}"/>
          </ac:spMkLst>
        </pc:spChg>
        <pc:spChg chg="add">
          <ac:chgData name="Ty P. Johnson" userId="398699f1cd47f9d9" providerId="LiveId" clId="{4063C050-7F1E-45B2-94A7-6D58177207B6}" dt="2023-04-18T23:13:48.054" v="3357" actId="26606"/>
          <ac:spMkLst>
            <pc:docMk/>
            <pc:sldMk cId="4074482214" sldId="256"/>
            <ac:spMk id="8" creationId="{1ACA2EA0-FFD3-42EC-9406-B595015ED96E}"/>
          </ac:spMkLst>
        </pc:spChg>
        <pc:spChg chg="add">
          <ac:chgData name="Ty P. Johnson" userId="398699f1cd47f9d9" providerId="LiveId" clId="{4063C050-7F1E-45B2-94A7-6D58177207B6}" dt="2023-04-18T23:13:48.054" v="3357" actId="26606"/>
          <ac:spMkLst>
            <pc:docMk/>
            <pc:sldMk cId="4074482214" sldId="256"/>
            <ac:spMk id="10" creationId="{D5288BCE-665C-472A-8C43-664BCFA31E43}"/>
          </ac:spMkLst>
        </pc:spChg>
        <pc:spChg chg="add">
          <ac:chgData name="Ty P. Johnson" userId="398699f1cd47f9d9" providerId="LiveId" clId="{4063C050-7F1E-45B2-94A7-6D58177207B6}" dt="2023-04-18T23:13:48.054" v="3357" actId="26606"/>
          <ac:spMkLst>
            <pc:docMk/>
            <pc:sldMk cId="4074482214" sldId="256"/>
            <ac:spMk id="12" creationId="{46C57131-53A7-4C1A-BEA8-25F06A06AD29}"/>
          </ac:spMkLst>
        </pc:spChg>
      </pc:sldChg>
      <pc:sldChg chg="addSp delSp modSp new mod setBg">
        <pc:chgData name="Ty P. Johnson" userId="398699f1cd47f9d9" providerId="LiveId" clId="{4063C050-7F1E-45B2-94A7-6D58177207B6}" dt="2023-04-18T23:21:10.206" v="3576" actId="20577"/>
        <pc:sldMkLst>
          <pc:docMk/>
          <pc:sldMk cId="711263549" sldId="257"/>
        </pc:sldMkLst>
        <pc:spChg chg="mod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2" creationId="{0D72B915-57F8-2CD1-DEF3-25036EA20647}"/>
          </ac:spMkLst>
        </pc:spChg>
        <pc:spChg chg="del mod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3" creationId="{CD19C20F-E9EF-9B35-D6A7-1BB2439D6229}"/>
          </ac:spMkLst>
        </pc:spChg>
        <pc:spChg chg="add del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8" creationId="{DAF1966E-FD40-4A4A-B61B-C4DF7FA05F06}"/>
          </ac:spMkLst>
        </pc:spChg>
        <pc:spChg chg="add del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10" creationId="{047BFA19-D45E-416B-A404-7AF2F3F27017}"/>
          </ac:spMkLst>
        </pc:spChg>
        <pc:spChg chg="add del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12" creationId="{8E0105E7-23DB-4CF2-8258-FF47C7620F6E}"/>
          </ac:spMkLst>
        </pc:spChg>
        <pc:spChg chg="add del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14" creationId="{074B4F7D-14B2-478B-8BF5-01E4E0C5D263}"/>
          </ac:spMkLst>
        </pc:spChg>
        <pc:spChg chg="add del">
          <ac:chgData name="Ty P. Johnson" userId="398699f1cd47f9d9" providerId="LiveId" clId="{4063C050-7F1E-45B2-94A7-6D58177207B6}" dt="2023-04-18T23:20:56.523" v="3574" actId="26606"/>
          <ac:spMkLst>
            <pc:docMk/>
            <pc:sldMk cId="711263549" sldId="257"/>
            <ac:spMk id="20" creationId="{04812C46-200A-4DEB-A05E-3ED6C68C2387}"/>
          </ac:spMkLst>
        </pc:spChg>
        <pc:spChg chg="add del">
          <ac:chgData name="Ty P. Johnson" userId="398699f1cd47f9d9" providerId="LiveId" clId="{4063C050-7F1E-45B2-94A7-6D58177207B6}" dt="2023-04-18T23:20:56.523" v="3574" actId="26606"/>
          <ac:spMkLst>
            <pc:docMk/>
            <pc:sldMk cId="711263549" sldId="257"/>
            <ac:spMk id="22" creationId="{D1EA859B-E555-4109-94F3-6700E046E008}"/>
          </ac:spMkLst>
        </pc:spChg>
        <pc:spChg chg="add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24" creationId="{2E442304-DDBD-4F7B-8017-36BCC863FB40}"/>
          </ac:spMkLst>
        </pc:spChg>
        <pc:spChg chg="add">
          <ac:chgData name="Ty P. Johnson" userId="398699f1cd47f9d9" providerId="LiveId" clId="{4063C050-7F1E-45B2-94A7-6D58177207B6}" dt="2023-04-18T23:20:56.555" v="3575" actId="26606"/>
          <ac:spMkLst>
            <pc:docMk/>
            <pc:sldMk cId="711263549" sldId="257"/>
            <ac:spMk id="25" creationId="{5E107275-3853-46FD-A241-DE4355A42675}"/>
          </ac:spMkLst>
        </pc:spChg>
        <pc:graphicFrameChg chg="add mod">
          <ac:chgData name="Ty P. Johnson" userId="398699f1cd47f9d9" providerId="LiveId" clId="{4063C050-7F1E-45B2-94A7-6D58177207B6}" dt="2023-04-18T23:21:10.206" v="3576" actId="20577"/>
          <ac:graphicFrameMkLst>
            <pc:docMk/>
            <pc:sldMk cId="711263549" sldId="257"/>
            <ac:graphicFrameMk id="26" creationId="{3920F9D8-B826-6BE6-0561-C17937E1C9BD}"/>
          </ac:graphicFrameMkLst>
        </pc:graphicFrameChg>
        <pc:picChg chg="add del">
          <ac:chgData name="Ty P. Johnson" userId="398699f1cd47f9d9" providerId="LiveId" clId="{4063C050-7F1E-45B2-94A7-6D58177207B6}" dt="2023-04-18T23:20:56.523" v="3574" actId="26606"/>
          <ac:picMkLst>
            <pc:docMk/>
            <pc:sldMk cId="711263549" sldId="257"/>
            <ac:picMk id="16" creationId="{9FAFFC2E-28DC-ABCE-AC96-1099F4DF4784}"/>
          </ac:picMkLst>
        </pc:picChg>
      </pc:sldChg>
      <pc:sldChg chg="addSp delSp modSp new mod setBg delDesignElem">
        <pc:chgData name="Ty P. Johnson" userId="398699f1cd47f9d9" providerId="LiveId" clId="{4063C050-7F1E-45B2-94A7-6D58177207B6}" dt="2023-04-18T23:17:29.016" v="3551" actId="1076"/>
        <pc:sldMkLst>
          <pc:docMk/>
          <pc:sldMk cId="865018092" sldId="258"/>
        </pc:sldMkLst>
        <pc:spChg chg="mo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2" creationId="{35FE7CDA-D105-E9EE-24FC-6F0703127C16}"/>
          </ac:spMkLst>
        </pc:spChg>
        <pc:spChg chg="add del mod or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3" creationId="{CA18226C-8D04-A7B7-9940-6F55BB0B910C}"/>
          </ac:spMkLst>
        </pc:spChg>
        <pc:spChg chg="add del">
          <ac:chgData name="Ty P. Johnson" userId="398699f1cd47f9d9" providerId="LiveId" clId="{4063C050-7F1E-45B2-94A7-6D58177207B6}" dt="2023-04-18T23:14:32.226" v="3369" actId="26606"/>
          <ac:spMkLst>
            <pc:docMk/>
            <pc:sldMk cId="865018092" sldId="258"/>
            <ac:spMk id="11" creationId="{84ECDE7A-6944-466D-8FFE-149A29BA6BAE}"/>
          </ac:spMkLst>
        </pc:spChg>
        <pc:spChg chg="add del">
          <ac:chgData name="Ty P. Johnson" userId="398699f1cd47f9d9" providerId="LiveId" clId="{4063C050-7F1E-45B2-94A7-6D58177207B6}" dt="2023-04-18T22:50:04.313" v="2412" actId="26606"/>
          <ac:spMkLst>
            <pc:docMk/>
            <pc:sldMk cId="865018092" sldId="258"/>
            <ac:spMk id="12" creationId="{352BEC0E-22F8-46D0-9632-375DB541B06C}"/>
          </ac:spMkLst>
        </pc:spChg>
        <pc:spChg chg="add del">
          <ac:chgData name="Ty P. Johnson" userId="398699f1cd47f9d9" providerId="LiveId" clId="{4063C050-7F1E-45B2-94A7-6D58177207B6}" dt="2023-04-18T23:14:32.226" v="3369" actId="26606"/>
          <ac:spMkLst>
            <pc:docMk/>
            <pc:sldMk cId="865018092" sldId="258"/>
            <ac:spMk id="13" creationId="{B3420082-9415-44EC-802E-C77D71D59C57}"/>
          </ac:spMkLst>
        </pc:spChg>
        <pc:spChg chg="add del">
          <ac:chgData name="Ty P. Johnson" userId="398699f1cd47f9d9" providerId="LiveId" clId="{4063C050-7F1E-45B2-94A7-6D58177207B6}" dt="2023-04-18T22:50:04.313" v="2412" actId="26606"/>
          <ac:spMkLst>
            <pc:docMk/>
            <pc:sldMk cId="865018092" sldId="258"/>
            <ac:spMk id="14" creationId="{3FCFB1DE-0B7E-48CC-BA90-B2AB0889F9D6}"/>
          </ac:spMkLst>
        </pc:spChg>
        <pc:spChg chg="add del">
          <ac:chgData name="Ty P. Johnson" userId="398699f1cd47f9d9" providerId="LiveId" clId="{4063C050-7F1E-45B2-94A7-6D58177207B6}" dt="2023-04-18T23:14:32.226" v="3369" actId="26606"/>
          <ac:spMkLst>
            <pc:docMk/>
            <pc:sldMk cId="865018092" sldId="258"/>
            <ac:spMk id="15" creationId="{55A52C45-1FCB-4636-A80F-2849B8226C01}"/>
          </ac:spMkLst>
        </pc:spChg>
        <pc:spChg chg="add del">
          <ac:chgData name="Ty P. Johnson" userId="398699f1cd47f9d9" providerId="LiveId" clId="{4063C050-7F1E-45B2-94A7-6D58177207B6}" dt="2023-04-18T22:50:06.145" v="2414" actId="26606"/>
          <ac:spMkLst>
            <pc:docMk/>
            <pc:sldMk cId="865018092" sldId="258"/>
            <ac:spMk id="16" creationId="{8761DDFE-071F-4200-B0AA-394476C2D2D6}"/>
          </ac:spMkLst>
        </pc:spChg>
        <pc:spChg chg="add del">
          <ac:chgData name="Ty P. Johnson" userId="398699f1cd47f9d9" providerId="LiveId" clId="{4063C050-7F1E-45B2-94A7-6D58177207B6}" dt="2023-04-18T23:14:32.226" v="3369" actId="26606"/>
          <ac:spMkLst>
            <pc:docMk/>
            <pc:sldMk cId="865018092" sldId="258"/>
            <ac:spMk id="17" creationId="{768EB4DD-3704-43AD-92B3-C4E0C6EA92CB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865018092" sldId="258"/>
            <ac:spMk id="18" creationId="{FBEC5A7A-ADE4-48D9-B89C-2BA1C9110632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865018092" sldId="258"/>
            <ac:spMk id="19" creationId="{115719BB-48A7-4AF4-BB91-DC82E0DF727D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865018092" sldId="258"/>
            <ac:spMk id="20" creationId="{82095FCE-EF05-4443-B97A-85DEE3A5CA17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865018092" sldId="258"/>
            <ac:spMk id="21" creationId="{10973A55-5440-4A99-B526-B5812E46271E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865018092" sldId="258"/>
            <ac:spMk id="22" creationId="{A9682493-588A-4D52-98F6-FBBD80C07ECB}"/>
          </ac:spMkLst>
        </pc:spChg>
        <pc:spChg chg="add del">
          <ac:chgData name="Ty P. Johnson" userId="398699f1cd47f9d9" providerId="LiveId" clId="{4063C050-7F1E-45B2-94A7-6D58177207B6}" dt="2023-04-18T23:15:50.188" v="3444" actId="26606"/>
          <ac:spMkLst>
            <pc:docMk/>
            <pc:sldMk cId="865018092" sldId="258"/>
            <ac:spMk id="23" creationId="{84ECDE7A-6944-466D-8FFE-149A29BA6BAE}"/>
          </ac:spMkLst>
        </pc:spChg>
        <pc:spChg chg="add del">
          <ac:chgData name="Ty P. Johnson" userId="398699f1cd47f9d9" providerId="LiveId" clId="{4063C050-7F1E-45B2-94A7-6D58177207B6}" dt="2023-04-18T23:15:50.188" v="3444" actId="26606"/>
          <ac:spMkLst>
            <pc:docMk/>
            <pc:sldMk cId="865018092" sldId="258"/>
            <ac:spMk id="24" creationId="{B3420082-9415-44EC-802E-C77D71D59C57}"/>
          </ac:spMkLst>
        </pc:spChg>
        <pc:spChg chg="add del">
          <ac:chgData name="Ty P. Johnson" userId="398699f1cd47f9d9" providerId="LiveId" clId="{4063C050-7F1E-45B2-94A7-6D58177207B6}" dt="2023-04-18T23:15:50.188" v="3444" actId="26606"/>
          <ac:spMkLst>
            <pc:docMk/>
            <pc:sldMk cId="865018092" sldId="258"/>
            <ac:spMk id="25" creationId="{55A52C45-1FCB-4636-A80F-2849B8226C01}"/>
          </ac:spMkLst>
        </pc:spChg>
        <pc:spChg chg="add del">
          <ac:chgData name="Ty P. Johnson" userId="398699f1cd47f9d9" providerId="LiveId" clId="{4063C050-7F1E-45B2-94A7-6D58177207B6}" dt="2023-04-18T23:15:50.188" v="3444" actId="26606"/>
          <ac:spMkLst>
            <pc:docMk/>
            <pc:sldMk cId="865018092" sldId="258"/>
            <ac:spMk id="26" creationId="{768EB4DD-3704-43AD-92B3-C4E0C6EA92CB}"/>
          </ac:spMkLst>
        </pc:spChg>
        <pc:spChg chg="add del">
          <ac:chgData name="Ty P. Johnson" userId="398699f1cd47f9d9" providerId="LiveId" clId="{4063C050-7F1E-45B2-94A7-6D58177207B6}" dt="2023-04-18T23:17:19.273" v="3549" actId="26606"/>
          <ac:spMkLst>
            <pc:docMk/>
            <pc:sldMk cId="865018092" sldId="258"/>
            <ac:spMk id="28" creationId="{FFB60E8C-7224-44A4-87A0-46A1711DD2ED}"/>
          </ac:spMkLst>
        </pc:spChg>
        <pc:spChg chg="add del">
          <ac:chgData name="Ty P. Johnson" userId="398699f1cd47f9d9" providerId="LiveId" clId="{4063C050-7F1E-45B2-94A7-6D58177207B6}" dt="2023-04-18T23:17:19.273" v="3549" actId="26606"/>
          <ac:spMkLst>
            <pc:docMk/>
            <pc:sldMk cId="865018092" sldId="258"/>
            <ac:spMk id="29" creationId="{5DA32751-37A2-45C0-BE94-63D375E27003}"/>
          </ac:spMkLst>
        </pc:spChg>
        <pc:spChg chg="add del">
          <ac:chgData name="Ty P. Johnson" userId="398699f1cd47f9d9" providerId="LiveId" clId="{4063C050-7F1E-45B2-94A7-6D58177207B6}" dt="2023-04-18T23:17:19.273" v="3549" actId="26606"/>
          <ac:spMkLst>
            <pc:docMk/>
            <pc:sldMk cId="865018092" sldId="258"/>
            <ac:spMk id="30" creationId="{E659831F-0D9A-4C63-9EBB-8435B85A440F}"/>
          </ac:spMkLst>
        </pc:spChg>
        <pc:spChg chg="add del">
          <ac:chgData name="Ty P. Johnson" userId="398699f1cd47f9d9" providerId="LiveId" clId="{4063C050-7F1E-45B2-94A7-6D58177207B6}" dt="2023-04-18T23:17:19.273" v="3549" actId="26606"/>
          <ac:spMkLst>
            <pc:docMk/>
            <pc:sldMk cId="865018092" sldId="258"/>
            <ac:spMk id="31" creationId="{5A55FBCD-CD42-40F5-8A1B-3203F9CAEEAA}"/>
          </ac:spMkLst>
        </pc:spChg>
        <pc:spChg chg="add del">
          <ac:chgData name="Ty P. Johnson" userId="398699f1cd47f9d9" providerId="LiveId" clId="{4063C050-7F1E-45B2-94A7-6D58177207B6}" dt="2023-04-18T23:16:16.644" v="3448" actId="26606"/>
          <ac:spMkLst>
            <pc:docMk/>
            <pc:sldMk cId="865018092" sldId="258"/>
            <ac:spMk id="32" creationId="{9D909724-2FAC-4941-A743-AB97A8A67D50}"/>
          </ac:spMkLst>
        </pc:spChg>
        <pc:spChg chg="ad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33" creationId="{0288C6B4-AFC3-407F-A595-EFFD38D4CCAF}"/>
          </ac:spMkLst>
        </pc:spChg>
        <pc:spChg chg="add del">
          <ac:chgData name="Ty P. Johnson" userId="398699f1cd47f9d9" providerId="LiveId" clId="{4063C050-7F1E-45B2-94A7-6D58177207B6}" dt="2023-04-18T23:16:16.644" v="3448" actId="26606"/>
          <ac:spMkLst>
            <pc:docMk/>
            <pc:sldMk cId="865018092" sldId="258"/>
            <ac:spMk id="34" creationId="{97B03642-7722-4B15-897F-76918F86B8FB}"/>
          </ac:spMkLst>
        </pc:spChg>
        <pc:spChg chg="ad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35" creationId="{CF236821-17FE-429B-8D2C-08E13A64EA40}"/>
          </ac:spMkLst>
        </pc:spChg>
        <pc:spChg chg="add del">
          <ac:chgData name="Ty P. Johnson" userId="398699f1cd47f9d9" providerId="LiveId" clId="{4063C050-7F1E-45B2-94A7-6D58177207B6}" dt="2023-04-18T23:16:16.644" v="3448" actId="26606"/>
          <ac:spMkLst>
            <pc:docMk/>
            <pc:sldMk cId="865018092" sldId="258"/>
            <ac:spMk id="36" creationId="{6068EAC2-2623-4156-A990-D776FF9BF493}"/>
          </ac:spMkLst>
        </pc:spChg>
        <pc:spChg chg="ad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37" creationId="{C0BDBCD2-E081-43AB-9119-C55465E59757}"/>
          </ac:spMkLst>
        </pc:spChg>
        <pc:spChg chg="add del">
          <ac:chgData name="Ty P. Johnson" userId="398699f1cd47f9d9" providerId="LiveId" clId="{4063C050-7F1E-45B2-94A7-6D58177207B6}" dt="2023-04-18T23:16:16.644" v="3448" actId="26606"/>
          <ac:spMkLst>
            <pc:docMk/>
            <pc:sldMk cId="865018092" sldId="258"/>
            <ac:spMk id="38" creationId="{4C707BC9-731A-490A-AF25-6F349FD9B02F}"/>
          </ac:spMkLst>
        </pc:spChg>
        <pc:spChg chg="ad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39" creationId="{98E79BE4-34FE-485A-98A5-92CE8F7C4743}"/>
          </ac:spMkLst>
        </pc:spChg>
        <pc:spChg chg="add del">
          <ac:chgData name="Ty P. Johnson" userId="398699f1cd47f9d9" providerId="LiveId" clId="{4063C050-7F1E-45B2-94A7-6D58177207B6}" dt="2023-04-18T23:16:16.644" v="3448" actId="26606"/>
          <ac:spMkLst>
            <pc:docMk/>
            <pc:sldMk cId="865018092" sldId="258"/>
            <ac:spMk id="40" creationId="{3FD7C480-AC7D-4FEE-BB95-EEE23BB3E693}"/>
          </ac:spMkLst>
        </pc:spChg>
        <pc:spChg chg="add">
          <ac:chgData name="Ty P. Johnson" userId="398699f1cd47f9d9" providerId="LiveId" clId="{4063C050-7F1E-45B2-94A7-6D58177207B6}" dt="2023-04-18T23:17:19.289" v="3550" actId="26606"/>
          <ac:spMkLst>
            <pc:docMk/>
            <pc:sldMk cId="865018092" sldId="258"/>
            <ac:spMk id="41" creationId="{7A5F0580-5EE9-419F-96EE-B6529EF6E7D0}"/>
          </ac:spMkLst>
        </pc:spChg>
        <pc:graphicFrameChg chg="add del mod ord modGraphic">
          <ac:chgData name="Ty P. Johnson" userId="398699f1cd47f9d9" providerId="LiveId" clId="{4063C050-7F1E-45B2-94A7-6D58177207B6}" dt="2023-04-18T23:16:17.451" v="3450" actId="26606"/>
          <ac:graphicFrameMkLst>
            <pc:docMk/>
            <pc:sldMk cId="865018092" sldId="258"/>
            <ac:graphicFrameMk id="27" creationId="{131AE302-6FB2-077F-6B52-E68B6E230F96}"/>
          </ac:graphicFrameMkLst>
        </pc:graphicFrameChg>
        <pc:picChg chg="add del mod ord">
          <ac:chgData name="Ty P. Johnson" userId="398699f1cd47f9d9" providerId="LiveId" clId="{4063C050-7F1E-45B2-94A7-6D58177207B6}" dt="2023-04-18T22:54:23.195" v="2509" actId="478"/>
          <ac:picMkLst>
            <pc:docMk/>
            <pc:sldMk cId="865018092" sldId="258"/>
            <ac:picMk id="5" creationId="{6A0E704B-3EDE-9367-8387-E5EEBAA4361A}"/>
          </ac:picMkLst>
        </pc:picChg>
        <pc:picChg chg="add del mod">
          <ac:chgData name="Ty P. Johnson" userId="398699f1cd47f9d9" providerId="LiveId" clId="{4063C050-7F1E-45B2-94A7-6D58177207B6}" dt="2023-04-18T22:54:21.889" v="2508" actId="478"/>
          <ac:picMkLst>
            <pc:docMk/>
            <pc:sldMk cId="865018092" sldId="258"/>
            <ac:picMk id="7" creationId="{DDADCDE3-613F-C093-8DBA-29DED303FA5D}"/>
          </ac:picMkLst>
        </pc:picChg>
        <pc:picChg chg="add mod">
          <ac:chgData name="Ty P. Johnson" userId="398699f1cd47f9d9" providerId="LiveId" clId="{4063C050-7F1E-45B2-94A7-6D58177207B6}" dt="2023-04-18T23:17:29.016" v="3551" actId="1076"/>
          <ac:picMkLst>
            <pc:docMk/>
            <pc:sldMk cId="865018092" sldId="258"/>
            <ac:picMk id="9" creationId="{2A439934-2D9A-8CB3-83C2-94FE2B67DF06}"/>
          </ac:picMkLst>
        </pc:picChg>
      </pc:sldChg>
      <pc:sldChg chg="addSp delSp modSp new mod setBg delDesignElem">
        <pc:chgData name="Ty P. Johnson" userId="398699f1cd47f9d9" providerId="LiveId" clId="{4063C050-7F1E-45B2-94A7-6D58177207B6}" dt="2023-04-18T23:18:07.482" v="3572" actId="255"/>
        <pc:sldMkLst>
          <pc:docMk/>
          <pc:sldMk cId="3628222861" sldId="259"/>
        </pc:sldMkLst>
        <pc:spChg chg="mod">
          <ac:chgData name="Ty P. Johnson" userId="398699f1cd47f9d9" providerId="LiveId" clId="{4063C050-7F1E-45B2-94A7-6D58177207B6}" dt="2023-04-18T23:17:54.832" v="3570" actId="26606"/>
          <ac:spMkLst>
            <pc:docMk/>
            <pc:sldMk cId="3628222861" sldId="259"/>
            <ac:spMk id="2" creationId="{5965CB62-8B41-894A-8075-A760F07AACBE}"/>
          </ac:spMkLst>
        </pc:spChg>
        <pc:spChg chg="del mod">
          <ac:chgData name="Ty P. Johnson" userId="398699f1cd47f9d9" providerId="LiveId" clId="{4063C050-7F1E-45B2-94A7-6D58177207B6}" dt="2023-04-18T23:06:43.204" v="3080"/>
          <ac:spMkLst>
            <pc:docMk/>
            <pc:sldMk cId="3628222861" sldId="259"/>
            <ac:spMk id="3" creationId="{CFC3FD97-0CE0-B5EE-7610-EC6B91B7EBF1}"/>
          </ac:spMkLst>
        </pc:spChg>
        <pc:spChg chg="add del">
          <ac:chgData name="Ty P. Johnson" userId="398699f1cd47f9d9" providerId="LiveId" clId="{4063C050-7F1E-45B2-94A7-6D58177207B6}" dt="2023-04-18T23:06:58.428" v="3084" actId="26606"/>
          <ac:spMkLst>
            <pc:docMk/>
            <pc:sldMk cId="3628222861" sldId="259"/>
            <ac:spMk id="9" creationId="{80FFDD45-9D4D-A298-D762-93BF58684FDC}"/>
          </ac:spMkLst>
        </pc:spChg>
        <pc:spChg chg="add del">
          <ac:chgData name="Ty P. Johnson" userId="398699f1cd47f9d9" providerId="LiveId" clId="{4063C050-7F1E-45B2-94A7-6D58177207B6}" dt="2023-04-18T23:06:58.428" v="3084" actId="26606"/>
          <ac:spMkLst>
            <pc:docMk/>
            <pc:sldMk cId="3628222861" sldId="259"/>
            <ac:spMk id="12" creationId="{2B97F24A-32CE-4C1C-A50D-3016B394DCFB}"/>
          </ac:spMkLst>
        </pc:spChg>
        <pc:spChg chg="add del">
          <ac:chgData name="Ty P. Johnson" userId="398699f1cd47f9d9" providerId="LiveId" clId="{4063C050-7F1E-45B2-94A7-6D58177207B6}" dt="2023-04-18T23:06:58.428" v="3084" actId="26606"/>
          <ac:spMkLst>
            <pc:docMk/>
            <pc:sldMk cId="3628222861" sldId="259"/>
            <ac:spMk id="14" creationId="{CD8B4F24-440B-49E9-B85D-733523DC064B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3628222861" sldId="259"/>
            <ac:spMk id="16" creationId="{55A52C45-1FCB-4636-A80F-2849B8226C01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3628222861" sldId="259"/>
            <ac:spMk id="17" creationId="{84ECDE7A-6944-466D-8FFE-149A29BA6BAE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3628222861" sldId="259"/>
            <ac:spMk id="18" creationId="{768EB4DD-3704-43AD-92B3-C4E0C6EA92CB}"/>
          </ac:spMkLst>
        </pc:spChg>
        <pc:spChg chg="add del">
          <ac:chgData name="Ty P. Johnson" userId="398699f1cd47f9d9" providerId="LiveId" clId="{4063C050-7F1E-45B2-94A7-6D58177207B6}" dt="2023-04-18T23:13:29.914" v="3356"/>
          <ac:spMkLst>
            <pc:docMk/>
            <pc:sldMk cId="3628222861" sldId="259"/>
            <ac:spMk id="19" creationId="{B3420082-9415-44EC-802E-C77D71D59C57}"/>
          </ac:spMkLst>
        </pc:spChg>
        <pc:spChg chg="add mod ord">
          <ac:chgData name="Ty P. Johnson" userId="398699f1cd47f9d9" providerId="LiveId" clId="{4063C050-7F1E-45B2-94A7-6D58177207B6}" dt="2023-04-18T23:18:07.482" v="3572" actId="255"/>
          <ac:spMkLst>
            <pc:docMk/>
            <pc:sldMk cId="3628222861" sldId="259"/>
            <ac:spMk id="20" creationId="{4F6CB37A-98E3-9DDB-C861-4489BECAB101}"/>
          </ac:spMkLst>
        </pc:spChg>
        <pc:spChg chg="add del">
          <ac:chgData name="Ty P. Johnson" userId="398699f1cd47f9d9" providerId="LiveId" clId="{4063C050-7F1E-45B2-94A7-6D58177207B6}" dt="2023-04-18T23:17:54.832" v="3570" actId="26606"/>
          <ac:spMkLst>
            <pc:docMk/>
            <pc:sldMk cId="3628222861" sldId="259"/>
            <ac:spMk id="25" creationId="{92468898-5A6E-4D55-85EC-308E785EE06C}"/>
          </ac:spMkLst>
        </pc:spChg>
        <pc:spChg chg="add del">
          <ac:chgData name="Ty P. Johnson" userId="398699f1cd47f9d9" providerId="LiveId" clId="{4063C050-7F1E-45B2-94A7-6D58177207B6}" dt="2023-04-18T23:17:54.832" v="3570" actId="26606"/>
          <ac:spMkLst>
            <pc:docMk/>
            <pc:sldMk cId="3628222861" sldId="259"/>
            <ac:spMk id="27" creationId="{3E23A947-2D45-4208-AE2B-64948C87A3EB}"/>
          </ac:spMkLst>
        </pc:spChg>
        <pc:spChg chg="add del">
          <ac:chgData name="Ty P. Johnson" userId="398699f1cd47f9d9" providerId="LiveId" clId="{4063C050-7F1E-45B2-94A7-6D58177207B6}" dt="2023-04-18T23:17:54.832" v="3570" actId="26606"/>
          <ac:spMkLst>
            <pc:docMk/>
            <pc:sldMk cId="3628222861" sldId="259"/>
            <ac:spMk id="29" creationId="{E5BBB0F9-6A59-4D02-A9C7-A2D6516684CE}"/>
          </ac:spMkLst>
        </pc:spChg>
        <pc:spChg chg="add">
          <ac:chgData name="Ty P. Johnson" userId="398699f1cd47f9d9" providerId="LiveId" clId="{4063C050-7F1E-45B2-94A7-6D58177207B6}" dt="2023-04-18T23:17:54.832" v="3571" actId="26606"/>
          <ac:spMkLst>
            <pc:docMk/>
            <pc:sldMk cId="3628222861" sldId="259"/>
            <ac:spMk id="31" creationId="{768EB4DD-3704-43AD-92B3-C4E0C6EA92CB}"/>
          </ac:spMkLst>
        </pc:spChg>
        <pc:spChg chg="add">
          <ac:chgData name="Ty P. Johnson" userId="398699f1cd47f9d9" providerId="LiveId" clId="{4063C050-7F1E-45B2-94A7-6D58177207B6}" dt="2023-04-18T23:17:54.832" v="3571" actId="26606"/>
          <ac:spMkLst>
            <pc:docMk/>
            <pc:sldMk cId="3628222861" sldId="259"/>
            <ac:spMk id="32" creationId="{84ECDE7A-6944-466D-8FFE-149A29BA6BAE}"/>
          </ac:spMkLst>
        </pc:spChg>
        <pc:spChg chg="add">
          <ac:chgData name="Ty P. Johnson" userId="398699f1cd47f9d9" providerId="LiveId" clId="{4063C050-7F1E-45B2-94A7-6D58177207B6}" dt="2023-04-18T23:17:54.832" v="3571" actId="26606"/>
          <ac:spMkLst>
            <pc:docMk/>
            <pc:sldMk cId="3628222861" sldId="259"/>
            <ac:spMk id="33" creationId="{B3420082-9415-44EC-802E-C77D71D59C57}"/>
          </ac:spMkLst>
        </pc:spChg>
        <pc:spChg chg="add">
          <ac:chgData name="Ty P. Johnson" userId="398699f1cd47f9d9" providerId="LiveId" clId="{4063C050-7F1E-45B2-94A7-6D58177207B6}" dt="2023-04-18T23:17:54.832" v="3571" actId="26606"/>
          <ac:spMkLst>
            <pc:docMk/>
            <pc:sldMk cId="3628222861" sldId="259"/>
            <ac:spMk id="34" creationId="{55A52C45-1FCB-4636-A80F-2849B8226C01}"/>
          </ac:spMkLst>
        </pc:spChg>
        <pc:picChg chg="add mod">
          <ac:chgData name="Ty P. Johnson" userId="398699f1cd47f9d9" providerId="LiveId" clId="{4063C050-7F1E-45B2-94A7-6D58177207B6}" dt="2023-04-18T23:17:54.832" v="3571" actId="26606"/>
          <ac:picMkLst>
            <pc:docMk/>
            <pc:sldMk cId="3628222861" sldId="259"/>
            <ac:picMk id="5" creationId="{459601E9-5682-C639-0AE3-4D5B0B695064}"/>
          </ac:picMkLst>
        </pc:picChg>
      </pc:sldChg>
      <pc:sldChg chg="addSp delSp modSp new mod setBg">
        <pc:chgData name="Ty P. Johnson" userId="398699f1cd47f9d9" providerId="LiveId" clId="{4063C050-7F1E-45B2-94A7-6D58177207B6}" dt="2023-04-18T23:14:03.055" v="3363" actId="26606"/>
        <pc:sldMkLst>
          <pc:docMk/>
          <pc:sldMk cId="4005002335" sldId="260"/>
        </pc:sldMkLst>
        <pc:spChg chg="mod">
          <ac:chgData name="Ty P. Johnson" userId="398699f1cd47f9d9" providerId="LiveId" clId="{4063C050-7F1E-45B2-94A7-6D58177207B6}" dt="2023-04-18T23:14:03.055" v="3363" actId="26606"/>
          <ac:spMkLst>
            <pc:docMk/>
            <pc:sldMk cId="4005002335" sldId="260"/>
            <ac:spMk id="2" creationId="{2D136C7E-8489-85A7-EBCF-3EAA738B9FE7}"/>
          </ac:spMkLst>
        </pc:spChg>
        <pc:spChg chg="del mod">
          <ac:chgData name="Ty P. Johnson" userId="398699f1cd47f9d9" providerId="LiveId" clId="{4063C050-7F1E-45B2-94A7-6D58177207B6}" dt="2023-04-18T23:14:03.055" v="3363" actId="26606"/>
          <ac:spMkLst>
            <pc:docMk/>
            <pc:sldMk cId="4005002335" sldId="260"/>
            <ac:spMk id="3" creationId="{5991B122-6274-7027-C661-1DA40F61A669}"/>
          </ac:spMkLst>
        </pc:spChg>
        <pc:spChg chg="add del">
          <ac:chgData name="Ty P. Johnson" userId="398699f1cd47f9d9" providerId="LiveId" clId="{4063C050-7F1E-45B2-94A7-6D58177207B6}" dt="2023-04-18T23:14:03.023" v="3362" actId="26606"/>
          <ac:spMkLst>
            <pc:docMk/>
            <pc:sldMk cId="4005002335" sldId="260"/>
            <ac:spMk id="8" creationId="{DAF1966E-FD40-4A4A-B61B-C4DF7FA05F06}"/>
          </ac:spMkLst>
        </pc:spChg>
        <pc:spChg chg="add">
          <ac:chgData name="Ty P. Johnson" userId="398699f1cd47f9d9" providerId="LiveId" clId="{4063C050-7F1E-45B2-94A7-6D58177207B6}" dt="2023-04-18T23:14:03.055" v="3363" actId="26606"/>
          <ac:spMkLst>
            <pc:docMk/>
            <pc:sldMk cId="4005002335" sldId="260"/>
            <ac:spMk id="9" creationId="{53B021B3-DE93-4AB7-8A18-CF5F1CED88B8}"/>
          </ac:spMkLst>
        </pc:spChg>
        <pc:spChg chg="add del">
          <ac:chgData name="Ty P. Johnson" userId="398699f1cd47f9d9" providerId="LiveId" clId="{4063C050-7F1E-45B2-94A7-6D58177207B6}" dt="2023-04-18T23:14:03.023" v="3362" actId="26606"/>
          <ac:spMkLst>
            <pc:docMk/>
            <pc:sldMk cId="4005002335" sldId="260"/>
            <ac:spMk id="10" creationId="{047BFA19-D45E-416B-A404-7AF2F3F27017}"/>
          </ac:spMkLst>
        </pc:spChg>
        <pc:spChg chg="add">
          <ac:chgData name="Ty P. Johnson" userId="398699f1cd47f9d9" providerId="LiveId" clId="{4063C050-7F1E-45B2-94A7-6D58177207B6}" dt="2023-04-18T23:14:03.055" v="3363" actId="26606"/>
          <ac:spMkLst>
            <pc:docMk/>
            <pc:sldMk cId="4005002335" sldId="260"/>
            <ac:spMk id="11" creationId="{52D502E5-F6B4-4D58-B4AE-FC466FF15EE8}"/>
          </ac:spMkLst>
        </pc:spChg>
        <pc:spChg chg="add del">
          <ac:chgData name="Ty P. Johnson" userId="398699f1cd47f9d9" providerId="LiveId" clId="{4063C050-7F1E-45B2-94A7-6D58177207B6}" dt="2023-04-18T23:14:03.023" v="3362" actId="26606"/>
          <ac:spMkLst>
            <pc:docMk/>
            <pc:sldMk cId="4005002335" sldId="260"/>
            <ac:spMk id="12" creationId="{8E0105E7-23DB-4CF2-8258-FF47C7620F6E}"/>
          </ac:spMkLst>
        </pc:spChg>
        <pc:spChg chg="add">
          <ac:chgData name="Ty P. Johnson" userId="398699f1cd47f9d9" providerId="LiveId" clId="{4063C050-7F1E-45B2-94A7-6D58177207B6}" dt="2023-04-18T23:14:03.055" v="3363" actId="26606"/>
          <ac:spMkLst>
            <pc:docMk/>
            <pc:sldMk cId="4005002335" sldId="260"/>
            <ac:spMk id="13" creationId="{9DECDBF4-02B6-4BB4-B65B-B8107AD6A9E8}"/>
          </ac:spMkLst>
        </pc:spChg>
        <pc:spChg chg="add del">
          <ac:chgData name="Ty P. Johnson" userId="398699f1cd47f9d9" providerId="LiveId" clId="{4063C050-7F1E-45B2-94A7-6D58177207B6}" dt="2023-04-18T23:14:03.023" v="3362" actId="26606"/>
          <ac:spMkLst>
            <pc:docMk/>
            <pc:sldMk cId="4005002335" sldId="260"/>
            <ac:spMk id="14" creationId="{074B4F7D-14B2-478B-8BF5-01E4E0C5D263}"/>
          </ac:spMkLst>
        </pc:spChg>
        <pc:graphicFrameChg chg="add">
          <ac:chgData name="Ty P. Johnson" userId="398699f1cd47f9d9" providerId="LiveId" clId="{4063C050-7F1E-45B2-94A7-6D58177207B6}" dt="2023-04-18T23:14:03.055" v="3363" actId="26606"/>
          <ac:graphicFrameMkLst>
            <pc:docMk/>
            <pc:sldMk cId="4005002335" sldId="260"/>
            <ac:graphicFrameMk id="5" creationId="{129873A2-D935-8155-B642-0D0FC6FF5410}"/>
          </ac:graphicFrameMkLst>
        </pc:graphicFrameChg>
      </pc:sldChg>
      <pc:sldChg chg="addSp delSp modSp new mod setBg">
        <pc:chgData name="Ty P. Johnson" userId="398699f1cd47f9d9" providerId="LiveId" clId="{4063C050-7F1E-45B2-94A7-6D58177207B6}" dt="2023-04-18T23:21:45.124" v="3577" actId="26606"/>
        <pc:sldMkLst>
          <pc:docMk/>
          <pc:sldMk cId="1227716141" sldId="261"/>
        </pc:sldMkLst>
        <pc:spChg chg="mod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2" creationId="{5880A1D8-FCED-0EA3-610A-8257A86B5E7C}"/>
          </ac:spMkLst>
        </pc:spChg>
        <pc:spChg chg="del mod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3" creationId="{7BF0656A-0BEB-A11F-565E-075AC62A4060}"/>
          </ac:spMkLst>
        </pc:spChg>
        <pc:spChg chg="add del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8" creationId="{907EF6B7-1338-4443-8C46-6A318D952DFD}"/>
          </ac:spMkLst>
        </pc:spChg>
        <pc:spChg chg="add del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10" creationId="{DAAE4CDD-124C-4DCF-9584-B6033B545DD5}"/>
          </ac:spMkLst>
        </pc:spChg>
        <pc:spChg chg="add del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12" creationId="{081E4A58-353D-44AE-B2FC-2A74E2E400F7}"/>
          </ac:spMkLst>
        </pc:spChg>
        <pc:spChg chg="add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18" creationId="{2E442304-DDBD-4F7B-8017-36BCC863FB40}"/>
          </ac:spMkLst>
        </pc:spChg>
        <pc:spChg chg="add">
          <ac:chgData name="Ty P. Johnson" userId="398699f1cd47f9d9" providerId="LiveId" clId="{4063C050-7F1E-45B2-94A7-6D58177207B6}" dt="2023-04-18T23:21:45.124" v="3577" actId="26606"/>
          <ac:spMkLst>
            <pc:docMk/>
            <pc:sldMk cId="1227716141" sldId="261"/>
            <ac:spMk id="20" creationId="{5E107275-3853-46FD-A241-DE4355A42675}"/>
          </ac:spMkLst>
        </pc:spChg>
        <pc:graphicFrameChg chg="add">
          <ac:chgData name="Ty P. Johnson" userId="398699f1cd47f9d9" providerId="LiveId" clId="{4063C050-7F1E-45B2-94A7-6D58177207B6}" dt="2023-04-18T23:21:45.124" v="3577" actId="26606"/>
          <ac:graphicFrameMkLst>
            <pc:docMk/>
            <pc:sldMk cId="1227716141" sldId="261"/>
            <ac:graphicFrameMk id="14" creationId="{09986189-262B-EEF1-8195-866A0710DE7B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7FF28-3CAE-4962-B055-4252B6E41B1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ACCFD3-0A86-4F23-8DA4-0D345BAF0E36}">
      <dgm:prSet/>
      <dgm:spPr/>
      <dgm:t>
        <a:bodyPr/>
        <a:lstStyle/>
        <a:p>
          <a:r>
            <a:rPr lang="en-US" dirty="0"/>
            <a:t>Block of code created by the user that are designed to perform a specific task(s)</a:t>
          </a:r>
        </a:p>
      </dgm:t>
    </dgm:pt>
    <dgm:pt modelId="{34627C22-B882-4A45-84C3-D7D456FD1BB5}" type="parTrans" cxnId="{8A8BDC45-8139-4CC9-865D-E4307C82E35B}">
      <dgm:prSet/>
      <dgm:spPr/>
      <dgm:t>
        <a:bodyPr/>
        <a:lstStyle/>
        <a:p>
          <a:endParaRPr lang="en-US"/>
        </a:p>
      </dgm:t>
    </dgm:pt>
    <dgm:pt modelId="{86BFDBFF-B003-4BFA-8AF8-48EF294EFAEC}" type="sibTrans" cxnId="{8A8BDC45-8139-4CC9-865D-E4307C82E35B}">
      <dgm:prSet/>
      <dgm:spPr/>
      <dgm:t>
        <a:bodyPr/>
        <a:lstStyle/>
        <a:p>
          <a:endParaRPr lang="en-US"/>
        </a:p>
      </dgm:t>
    </dgm:pt>
    <dgm:pt modelId="{366BBFC2-9C1F-4A1A-9519-F803BD33E51A}">
      <dgm:prSet/>
      <dgm:spPr/>
      <dgm:t>
        <a:bodyPr/>
        <a:lstStyle/>
        <a:p>
          <a:r>
            <a:rPr lang="en-US"/>
            <a:t>C</a:t>
          </a:r>
          <a:r>
            <a:rPr lang="en-US" b="0" i="0"/>
            <a:t>an take any number of parameters</a:t>
          </a:r>
          <a:endParaRPr lang="en-US"/>
        </a:p>
      </dgm:t>
    </dgm:pt>
    <dgm:pt modelId="{EDC5575E-70E0-4DE1-BD4A-17168D599147}" type="parTrans" cxnId="{520A1675-CB7A-4B50-912D-9AC4E73716BD}">
      <dgm:prSet/>
      <dgm:spPr/>
      <dgm:t>
        <a:bodyPr/>
        <a:lstStyle/>
        <a:p>
          <a:endParaRPr lang="en-US"/>
        </a:p>
      </dgm:t>
    </dgm:pt>
    <dgm:pt modelId="{2991DE5D-1CFC-4836-9BA9-9A0B8DC1870D}" type="sibTrans" cxnId="{520A1675-CB7A-4B50-912D-9AC4E73716BD}">
      <dgm:prSet/>
      <dgm:spPr/>
      <dgm:t>
        <a:bodyPr/>
        <a:lstStyle/>
        <a:p>
          <a:endParaRPr lang="en-US"/>
        </a:p>
      </dgm:t>
    </dgm:pt>
    <dgm:pt modelId="{9BFC4E91-6A9A-414E-BE3A-0C75EBEC7BA6}">
      <dgm:prSet/>
      <dgm:spPr/>
      <dgm:t>
        <a:bodyPr/>
        <a:lstStyle/>
        <a:p>
          <a:r>
            <a:rPr lang="en-US" b="0" i="0"/>
            <a:t>Can perform actions such as returning a value </a:t>
          </a:r>
          <a:endParaRPr lang="en-US"/>
        </a:p>
      </dgm:t>
    </dgm:pt>
    <dgm:pt modelId="{5ADC7FCE-0D65-4121-A87F-A327AB29BCF1}" type="parTrans" cxnId="{E20B5C7B-F28A-452F-A947-15FF2782FA08}">
      <dgm:prSet/>
      <dgm:spPr/>
      <dgm:t>
        <a:bodyPr/>
        <a:lstStyle/>
        <a:p>
          <a:endParaRPr lang="en-US"/>
        </a:p>
      </dgm:t>
    </dgm:pt>
    <dgm:pt modelId="{F63D148E-5940-408C-AE5B-B4734CDD2106}" type="sibTrans" cxnId="{E20B5C7B-F28A-452F-A947-15FF2782FA08}">
      <dgm:prSet/>
      <dgm:spPr/>
      <dgm:t>
        <a:bodyPr/>
        <a:lstStyle/>
        <a:p>
          <a:endParaRPr lang="en-US"/>
        </a:p>
      </dgm:t>
    </dgm:pt>
    <dgm:pt modelId="{25A9E8A6-9235-4CA1-9010-32BFA41B3292}" type="pres">
      <dgm:prSet presAssocID="{C8F7FF28-3CAE-4962-B055-4252B6E41B13}" presName="vert0" presStyleCnt="0">
        <dgm:presLayoutVars>
          <dgm:dir/>
          <dgm:animOne val="branch"/>
          <dgm:animLvl val="lvl"/>
        </dgm:presLayoutVars>
      </dgm:prSet>
      <dgm:spPr/>
    </dgm:pt>
    <dgm:pt modelId="{105FE84D-A30B-4582-AF0C-7F438421F841}" type="pres">
      <dgm:prSet presAssocID="{69ACCFD3-0A86-4F23-8DA4-0D345BAF0E36}" presName="thickLine" presStyleLbl="alignNode1" presStyleIdx="0" presStyleCnt="3"/>
      <dgm:spPr/>
    </dgm:pt>
    <dgm:pt modelId="{94B80CB7-2415-4BEF-8275-2AFDA908915C}" type="pres">
      <dgm:prSet presAssocID="{69ACCFD3-0A86-4F23-8DA4-0D345BAF0E36}" presName="horz1" presStyleCnt="0"/>
      <dgm:spPr/>
    </dgm:pt>
    <dgm:pt modelId="{B5E55FF0-A204-45B9-ABF6-D0556B2597A5}" type="pres">
      <dgm:prSet presAssocID="{69ACCFD3-0A86-4F23-8DA4-0D345BAF0E36}" presName="tx1" presStyleLbl="revTx" presStyleIdx="0" presStyleCnt="3"/>
      <dgm:spPr/>
    </dgm:pt>
    <dgm:pt modelId="{A4AD0A76-EC0A-4B08-9DF0-BF76562A63A9}" type="pres">
      <dgm:prSet presAssocID="{69ACCFD3-0A86-4F23-8DA4-0D345BAF0E36}" presName="vert1" presStyleCnt="0"/>
      <dgm:spPr/>
    </dgm:pt>
    <dgm:pt modelId="{B1C37D3E-C065-4712-B663-ABD4FF551A46}" type="pres">
      <dgm:prSet presAssocID="{366BBFC2-9C1F-4A1A-9519-F803BD33E51A}" presName="thickLine" presStyleLbl="alignNode1" presStyleIdx="1" presStyleCnt="3"/>
      <dgm:spPr/>
    </dgm:pt>
    <dgm:pt modelId="{787A5790-A071-439F-AB65-6E916E9BE194}" type="pres">
      <dgm:prSet presAssocID="{366BBFC2-9C1F-4A1A-9519-F803BD33E51A}" presName="horz1" presStyleCnt="0"/>
      <dgm:spPr/>
    </dgm:pt>
    <dgm:pt modelId="{7B5DCA0F-3183-469F-B766-D074414073E4}" type="pres">
      <dgm:prSet presAssocID="{366BBFC2-9C1F-4A1A-9519-F803BD33E51A}" presName="tx1" presStyleLbl="revTx" presStyleIdx="1" presStyleCnt="3"/>
      <dgm:spPr/>
    </dgm:pt>
    <dgm:pt modelId="{A8CD66E6-6611-4C96-A0D7-409AB58BD214}" type="pres">
      <dgm:prSet presAssocID="{366BBFC2-9C1F-4A1A-9519-F803BD33E51A}" presName="vert1" presStyleCnt="0"/>
      <dgm:spPr/>
    </dgm:pt>
    <dgm:pt modelId="{650E3596-A14B-4912-9F0E-0E1C67F2AF4A}" type="pres">
      <dgm:prSet presAssocID="{9BFC4E91-6A9A-414E-BE3A-0C75EBEC7BA6}" presName="thickLine" presStyleLbl="alignNode1" presStyleIdx="2" presStyleCnt="3"/>
      <dgm:spPr/>
    </dgm:pt>
    <dgm:pt modelId="{A8B6E6E4-5958-4993-B621-82DE2D5E85B0}" type="pres">
      <dgm:prSet presAssocID="{9BFC4E91-6A9A-414E-BE3A-0C75EBEC7BA6}" presName="horz1" presStyleCnt="0"/>
      <dgm:spPr/>
    </dgm:pt>
    <dgm:pt modelId="{B524E592-77B8-40B4-806D-21B396E2935F}" type="pres">
      <dgm:prSet presAssocID="{9BFC4E91-6A9A-414E-BE3A-0C75EBEC7BA6}" presName="tx1" presStyleLbl="revTx" presStyleIdx="2" presStyleCnt="3"/>
      <dgm:spPr/>
    </dgm:pt>
    <dgm:pt modelId="{88ACCED5-F8DC-4052-AD2B-F3A0429C16A7}" type="pres">
      <dgm:prSet presAssocID="{9BFC4E91-6A9A-414E-BE3A-0C75EBEC7BA6}" presName="vert1" presStyleCnt="0"/>
      <dgm:spPr/>
    </dgm:pt>
  </dgm:ptLst>
  <dgm:cxnLst>
    <dgm:cxn modelId="{87F60D21-AF96-4264-822E-20AD63C3E7C4}" type="presOf" srcId="{9BFC4E91-6A9A-414E-BE3A-0C75EBEC7BA6}" destId="{B524E592-77B8-40B4-806D-21B396E2935F}" srcOrd="0" destOrd="0" presId="urn:microsoft.com/office/officeart/2008/layout/LinedList"/>
    <dgm:cxn modelId="{31126C34-8D10-4609-8699-CDF8410F99B5}" type="presOf" srcId="{69ACCFD3-0A86-4F23-8DA4-0D345BAF0E36}" destId="{B5E55FF0-A204-45B9-ABF6-D0556B2597A5}" srcOrd="0" destOrd="0" presId="urn:microsoft.com/office/officeart/2008/layout/LinedList"/>
    <dgm:cxn modelId="{8A8BDC45-8139-4CC9-865D-E4307C82E35B}" srcId="{C8F7FF28-3CAE-4962-B055-4252B6E41B13}" destId="{69ACCFD3-0A86-4F23-8DA4-0D345BAF0E36}" srcOrd="0" destOrd="0" parTransId="{34627C22-B882-4A45-84C3-D7D456FD1BB5}" sibTransId="{86BFDBFF-B003-4BFA-8AF8-48EF294EFAEC}"/>
    <dgm:cxn modelId="{520A1675-CB7A-4B50-912D-9AC4E73716BD}" srcId="{C8F7FF28-3CAE-4962-B055-4252B6E41B13}" destId="{366BBFC2-9C1F-4A1A-9519-F803BD33E51A}" srcOrd="1" destOrd="0" parTransId="{EDC5575E-70E0-4DE1-BD4A-17168D599147}" sibTransId="{2991DE5D-1CFC-4836-9BA9-9A0B8DC1870D}"/>
    <dgm:cxn modelId="{A04C7459-A2A4-4242-B6C6-E21AAA4DB219}" type="presOf" srcId="{C8F7FF28-3CAE-4962-B055-4252B6E41B13}" destId="{25A9E8A6-9235-4CA1-9010-32BFA41B3292}" srcOrd="0" destOrd="0" presId="urn:microsoft.com/office/officeart/2008/layout/LinedList"/>
    <dgm:cxn modelId="{E20B5C7B-F28A-452F-A947-15FF2782FA08}" srcId="{C8F7FF28-3CAE-4962-B055-4252B6E41B13}" destId="{9BFC4E91-6A9A-414E-BE3A-0C75EBEC7BA6}" srcOrd="2" destOrd="0" parTransId="{5ADC7FCE-0D65-4121-A87F-A327AB29BCF1}" sibTransId="{F63D148E-5940-408C-AE5B-B4734CDD2106}"/>
    <dgm:cxn modelId="{BEEF51CE-82F4-4F95-9BFD-E1C03BD7D637}" type="presOf" srcId="{366BBFC2-9C1F-4A1A-9519-F803BD33E51A}" destId="{7B5DCA0F-3183-469F-B766-D074414073E4}" srcOrd="0" destOrd="0" presId="urn:microsoft.com/office/officeart/2008/layout/LinedList"/>
    <dgm:cxn modelId="{AFBFF1B8-6A8F-45D8-AAFE-A17805DD1954}" type="presParOf" srcId="{25A9E8A6-9235-4CA1-9010-32BFA41B3292}" destId="{105FE84D-A30B-4582-AF0C-7F438421F841}" srcOrd="0" destOrd="0" presId="urn:microsoft.com/office/officeart/2008/layout/LinedList"/>
    <dgm:cxn modelId="{A498C099-758B-4829-80B1-290AE1F269EC}" type="presParOf" srcId="{25A9E8A6-9235-4CA1-9010-32BFA41B3292}" destId="{94B80CB7-2415-4BEF-8275-2AFDA908915C}" srcOrd="1" destOrd="0" presId="urn:microsoft.com/office/officeart/2008/layout/LinedList"/>
    <dgm:cxn modelId="{82C5D548-5B5B-450D-A8F1-86A2C61C2FC3}" type="presParOf" srcId="{94B80CB7-2415-4BEF-8275-2AFDA908915C}" destId="{B5E55FF0-A204-45B9-ABF6-D0556B2597A5}" srcOrd="0" destOrd="0" presId="urn:microsoft.com/office/officeart/2008/layout/LinedList"/>
    <dgm:cxn modelId="{CE7756FE-D927-4DDC-8595-FA34C1E55350}" type="presParOf" srcId="{94B80CB7-2415-4BEF-8275-2AFDA908915C}" destId="{A4AD0A76-EC0A-4B08-9DF0-BF76562A63A9}" srcOrd="1" destOrd="0" presId="urn:microsoft.com/office/officeart/2008/layout/LinedList"/>
    <dgm:cxn modelId="{C11F09D6-6620-4CBD-9E3F-D91629914C58}" type="presParOf" srcId="{25A9E8A6-9235-4CA1-9010-32BFA41B3292}" destId="{B1C37D3E-C065-4712-B663-ABD4FF551A46}" srcOrd="2" destOrd="0" presId="urn:microsoft.com/office/officeart/2008/layout/LinedList"/>
    <dgm:cxn modelId="{0AB5B784-BF97-4781-A8A4-7254CF4B5F2D}" type="presParOf" srcId="{25A9E8A6-9235-4CA1-9010-32BFA41B3292}" destId="{787A5790-A071-439F-AB65-6E916E9BE194}" srcOrd="3" destOrd="0" presId="urn:microsoft.com/office/officeart/2008/layout/LinedList"/>
    <dgm:cxn modelId="{97151FF2-023D-41F7-B52C-F61E1BA89716}" type="presParOf" srcId="{787A5790-A071-439F-AB65-6E916E9BE194}" destId="{7B5DCA0F-3183-469F-B766-D074414073E4}" srcOrd="0" destOrd="0" presId="urn:microsoft.com/office/officeart/2008/layout/LinedList"/>
    <dgm:cxn modelId="{6D4FCB67-FB66-4A1E-9B92-3767BA93A495}" type="presParOf" srcId="{787A5790-A071-439F-AB65-6E916E9BE194}" destId="{A8CD66E6-6611-4C96-A0D7-409AB58BD214}" srcOrd="1" destOrd="0" presId="urn:microsoft.com/office/officeart/2008/layout/LinedList"/>
    <dgm:cxn modelId="{42E84EE3-7F73-4139-A6D7-581B5D0B7567}" type="presParOf" srcId="{25A9E8A6-9235-4CA1-9010-32BFA41B3292}" destId="{650E3596-A14B-4912-9F0E-0E1C67F2AF4A}" srcOrd="4" destOrd="0" presId="urn:microsoft.com/office/officeart/2008/layout/LinedList"/>
    <dgm:cxn modelId="{5DCB9FD8-E6C8-4B83-A383-2CA8014730FB}" type="presParOf" srcId="{25A9E8A6-9235-4CA1-9010-32BFA41B3292}" destId="{A8B6E6E4-5958-4993-B621-82DE2D5E85B0}" srcOrd="5" destOrd="0" presId="urn:microsoft.com/office/officeart/2008/layout/LinedList"/>
    <dgm:cxn modelId="{06C73019-6DAE-48A4-9800-FE660B4FFBE2}" type="presParOf" srcId="{A8B6E6E4-5958-4993-B621-82DE2D5E85B0}" destId="{B524E592-77B8-40B4-806D-21B396E2935F}" srcOrd="0" destOrd="0" presId="urn:microsoft.com/office/officeart/2008/layout/LinedList"/>
    <dgm:cxn modelId="{617B754F-13ED-476F-BD67-B4DC9FB8546A}" type="presParOf" srcId="{A8B6E6E4-5958-4993-B621-82DE2D5E85B0}" destId="{88ACCED5-F8DC-4052-AD2B-F3A0429C16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4826B-4351-4256-BDD8-7133F3DB19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519443-FCC8-42F3-B674-29FE74A41AC6}">
      <dgm:prSet/>
      <dgm:spPr/>
      <dgm:t>
        <a:bodyPr/>
        <a:lstStyle/>
        <a:p>
          <a:r>
            <a:rPr lang="en-US" b="0" i="0"/>
            <a:t>Reusability: Can call a function multiple times throughout program after defining it. Makes the code more efficient and easier to maintain. </a:t>
          </a:r>
          <a:endParaRPr lang="en-US"/>
        </a:p>
      </dgm:t>
    </dgm:pt>
    <dgm:pt modelId="{18B29358-5FE1-4D5B-8759-9F6970C103E3}" type="parTrans" cxnId="{05041F34-EC0C-4D1E-8578-80D838C189A1}">
      <dgm:prSet/>
      <dgm:spPr/>
      <dgm:t>
        <a:bodyPr/>
        <a:lstStyle/>
        <a:p>
          <a:endParaRPr lang="en-US"/>
        </a:p>
      </dgm:t>
    </dgm:pt>
    <dgm:pt modelId="{45F975E8-C8CF-4FD4-AB73-7E86A7B997B8}" type="sibTrans" cxnId="{05041F34-EC0C-4D1E-8578-80D838C189A1}">
      <dgm:prSet/>
      <dgm:spPr/>
      <dgm:t>
        <a:bodyPr/>
        <a:lstStyle/>
        <a:p>
          <a:endParaRPr lang="en-US"/>
        </a:p>
      </dgm:t>
    </dgm:pt>
    <dgm:pt modelId="{176A9C46-813A-47B1-BB0B-FD6D1DF70764}">
      <dgm:prSet/>
      <dgm:spPr/>
      <dgm:t>
        <a:bodyPr/>
        <a:lstStyle/>
        <a:p>
          <a:r>
            <a:rPr lang="en-US" b="0" i="0"/>
            <a:t>Modularity: Allows you to break down complex tasks into smaller, more manageable pieces of code. Will make the program easier to read, write, and debug</a:t>
          </a:r>
          <a:endParaRPr lang="en-US"/>
        </a:p>
      </dgm:t>
    </dgm:pt>
    <dgm:pt modelId="{DD332F18-EE41-4E45-BC5F-E3CDCBAC1A97}" type="parTrans" cxnId="{5CC4FD32-FA04-42AB-B537-7FDF24915389}">
      <dgm:prSet/>
      <dgm:spPr/>
      <dgm:t>
        <a:bodyPr/>
        <a:lstStyle/>
        <a:p>
          <a:endParaRPr lang="en-US"/>
        </a:p>
      </dgm:t>
    </dgm:pt>
    <dgm:pt modelId="{68AEF45C-AF41-4553-9D43-9058DDAAA4F6}" type="sibTrans" cxnId="{5CC4FD32-FA04-42AB-B537-7FDF24915389}">
      <dgm:prSet/>
      <dgm:spPr/>
      <dgm:t>
        <a:bodyPr/>
        <a:lstStyle/>
        <a:p>
          <a:endParaRPr lang="en-US"/>
        </a:p>
      </dgm:t>
    </dgm:pt>
    <dgm:pt modelId="{73183D40-5898-4283-B39E-BC9B9EDFEA4C}" type="pres">
      <dgm:prSet presAssocID="{4714826B-4351-4256-BDD8-7133F3DB19F3}" presName="root" presStyleCnt="0">
        <dgm:presLayoutVars>
          <dgm:dir/>
          <dgm:resizeHandles val="exact"/>
        </dgm:presLayoutVars>
      </dgm:prSet>
      <dgm:spPr/>
    </dgm:pt>
    <dgm:pt modelId="{FC8338D4-DE81-456F-A1C3-4ECA409000E9}" type="pres">
      <dgm:prSet presAssocID="{C9519443-FCC8-42F3-B674-29FE74A41AC6}" presName="compNode" presStyleCnt="0"/>
      <dgm:spPr/>
    </dgm:pt>
    <dgm:pt modelId="{C92A7109-6D81-4153-81EE-F042858065B5}" type="pres">
      <dgm:prSet presAssocID="{C9519443-FCC8-42F3-B674-29FE74A41AC6}" presName="bgRect" presStyleLbl="bgShp" presStyleIdx="0" presStyleCnt="2"/>
      <dgm:spPr/>
    </dgm:pt>
    <dgm:pt modelId="{9E8B22DB-4F2A-4036-9153-4D8447FB1176}" type="pres">
      <dgm:prSet presAssocID="{C9519443-FCC8-42F3-B674-29FE74A41A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BB0A420-76DC-4D39-9FD7-4BB2AA4845C8}" type="pres">
      <dgm:prSet presAssocID="{C9519443-FCC8-42F3-B674-29FE74A41AC6}" presName="spaceRect" presStyleCnt="0"/>
      <dgm:spPr/>
    </dgm:pt>
    <dgm:pt modelId="{B45ECE75-9DEC-4C05-BDE2-DF826634CF40}" type="pres">
      <dgm:prSet presAssocID="{C9519443-FCC8-42F3-B674-29FE74A41AC6}" presName="parTx" presStyleLbl="revTx" presStyleIdx="0" presStyleCnt="2">
        <dgm:presLayoutVars>
          <dgm:chMax val="0"/>
          <dgm:chPref val="0"/>
        </dgm:presLayoutVars>
      </dgm:prSet>
      <dgm:spPr/>
    </dgm:pt>
    <dgm:pt modelId="{80FE3757-0E95-4AC0-969B-E084F319F8F4}" type="pres">
      <dgm:prSet presAssocID="{45F975E8-C8CF-4FD4-AB73-7E86A7B997B8}" presName="sibTrans" presStyleCnt="0"/>
      <dgm:spPr/>
    </dgm:pt>
    <dgm:pt modelId="{D022C586-FCF5-45AE-9933-F6AB1CD51F8A}" type="pres">
      <dgm:prSet presAssocID="{176A9C46-813A-47B1-BB0B-FD6D1DF70764}" presName="compNode" presStyleCnt="0"/>
      <dgm:spPr/>
    </dgm:pt>
    <dgm:pt modelId="{B76C5C76-AC80-4824-83DF-A450C2EBF381}" type="pres">
      <dgm:prSet presAssocID="{176A9C46-813A-47B1-BB0B-FD6D1DF70764}" presName="bgRect" presStyleLbl="bgShp" presStyleIdx="1" presStyleCnt="2"/>
      <dgm:spPr/>
    </dgm:pt>
    <dgm:pt modelId="{F9D43F8B-72E2-4A6A-971F-5DA8775BE2AC}" type="pres">
      <dgm:prSet presAssocID="{176A9C46-813A-47B1-BB0B-FD6D1DF707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1EE65A6-1348-4CEC-91C6-C46A4D207DE1}" type="pres">
      <dgm:prSet presAssocID="{176A9C46-813A-47B1-BB0B-FD6D1DF70764}" presName="spaceRect" presStyleCnt="0"/>
      <dgm:spPr/>
    </dgm:pt>
    <dgm:pt modelId="{03BB7306-85FE-4835-BC20-07EC78BC3FD0}" type="pres">
      <dgm:prSet presAssocID="{176A9C46-813A-47B1-BB0B-FD6D1DF707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C4FD32-FA04-42AB-B537-7FDF24915389}" srcId="{4714826B-4351-4256-BDD8-7133F3DB19F3}" destId="{176A9C46-813A-47B1-BB0B-FD6D1DF70764}" srcOrd="1" destOrd="0" parTransId="{DD332F18-EE41-4E45-BC5F-E3CDCBAC1A97}" sibTransId="{68AEF45C-AF41-4553-9D43-9058DDAAA4F6}"/>
    <dgm:cxn modelId="{05041F34-EC0C-4D1E-8578-80D838C189A1}" srcId="{4714826B-4351-4256-BDD8-7133F3DB19F3}" destId="{C9519443-FCC8-42F3-B674-29FE74A41AC6}" srcOrd="0" destOrd="0" parTransId="{18B29358-5FE1-4D5B-8759-9F6970C103E3}" sibTransId="{45F975E8-C8CF-4FD4-AB73-7E86A7B997B8}"/>
    <dgm:cxn modelId="{03572C6C-0E95-4CA2-B46B-28D0A20A6FC3}" type="presOf" srcId="{4714826B-4351-4256-BDD8-7133F3DB19F3}" destId="{73183D40-5898-4283-B39E-BC9B9EDFEA4C}" srcOrd="0" destOrd="0" presId="urn:microsoft.com/office/officeart/2018/2/layout/IconVerticalSolidList"/>
    <dgm:cxn modelId="{EA9464D3-C8E8-4F60-97EF-2CF2C5178E96}" type="presOf" srcId="{176A9C46-813A-47B1-BB0B-FD6D1DF70764}" destId="{03BB7306-85FE-4835-BC20-07EC78BC3FD0}" srcOrd="0" destOrd="0" presId="urn:microsoft.com/office/officeart/2018/2/layout/IconVerticalSolidList"/>
    <dgm:cxn modelId="{192196EC-8E8B-4804-A639-0B204189CD15}" type="presOf" srcId="{C9519443-FCC8-42F3-B674-29FE74A41AC6}" destId="{B45ECE75-9DEC-4C05-BDE2-DF826634CF40}" srcOrd="0" destOrd="0" presId="urn:microsoft.com/office/officeart/2018/2/layout/IconVerticalSolidList"/>
    <dgm:cxn modelId="{06AE9E7E-93A9-418C-93BD-260A229F67E0}" type="presParOf" srcId="{73183D40-5898-4283-B39E-BC9B9EDFEA4C}" destId="{FC8338D4-DE81-456F-A1C3-4ECA409000E9}" srcOrd="0" destOrd="0" presId="urn:microsoft.com/office/officeart/2018/2/layout/IconVerticalSolidList"/>
    <dgm:cxn modelId="{6DE7B327-FCCE-4E06-B080-2C7EDFE458C0}" type="presParOf" srcId="{FC8338D4-DE81-456F-A1C3-4ECA409000E9}" destId="{C92A7109-6D81-4153-81EE-F042858065B5}" srcOrd="0" destOrd="0" presId="urn:microsoft.com/office/officeart/2018/2/layout/IconVerticalSolidList"/>
    <dgm:cxn modelId="{C437719F-1796-435D-8BFA-D9177922F7B4}" type="presParOf" srcId="{FC8338D4-DE81-456F-A1C3-4ECA409000E9}" destId="{9E8B22DB-4F2A-4036-9153-4D8447FB1176}" srcOrd="1" destOrd="0" presId="urn:microsoft.com/office/officeart/2018/2/layout/IconVerticalSolidList"/>
    <dgm:cxn modelId="{F7D27938-3585-42D0-8033-F40DD3C961B3}" type="presParOf" srcId="{FC8338D4-DE81-456F-A1C3-4ECA409000E9}" destId="{ABB0A420-76DC-4D39-9FD7-4BB2AA4845C8}" srcOrd="2" destOrd="0" presId="urn:microsoft.com/office/officeart/2018/2/layout/IconVerticalSolidList"/>
    <dgm:cxn modelId="{6A2D3CAF-460F-4301-9B4D-018FA8F9B500}" type="presParOf" srcId="{FC8338D4-DE81-456F-A1C3-4ECA409000E9}" destId="{B45ECE75-9DEC-4C05-BDE2-DF826634CF40}" srcOrd="3" destOrd="0" presId="urn:microsoft.com/office/officeart/2018/2/layout/IconVerticalSolidList"/>
    <dgm:cxn modelId="{F2ABB133-E8CB-4187-82E4-7887AC037BDC}" type="presParOf" srcId="{73183D40-5898-4283-B39E-BC9B9EDFEA4C}" destId="{80FE3757-0E95-4AC0-969B-E084F319F8F4}" srcOrd="1" destOrd="0" presId="urn:microsoft.com/office/officeart/2018/2/layout/IconVerticalSolidList"/>
    <dgm:cxn modelId="{608230EA-6588-4F0D-A8EE-C124CE3CAD55}" type="presParOf" srcId="{73183D40-5898-4283-B39E-BC9B9EDFEA4C}" destId="{D022C586-FCF5-45AE-9933-F6AB1CD51F8A}" srcOrd="2" destOrd="0" presId="urn:microsoft.com/office/officeart/2018/2/layout/IconVerticalSolidList"/>
    <dgm:cxn modelId="{DBB9CEBF-ACCF-48CA-A198-1E78C9A1E990}" type="presParOf" srcId="{D022C586-FCF5-45AE-9933-F6AB1CD51F8A}" destId="{B76C5C76-AC80-4824-83DF-A450C2EBF381}" srcOrd="0" destOrd="0" presId="urn:microsoft.com/office/officeart/2018/2/layout/IconVerticalSolidList"/>
    <dgm:cxn modelId="{EDF34F69-5034-4523-9E63-F850A505BB84}" type="presParOf" srcId="{D022C586-FCF5-45AE-9933-F6AB1CD51F8A}" destId="{F9D43F8B-72E2-4A6A-971F-5DA8775BE2AC}" srcOrd="1" destOrd="0" presId="urn:microsoft.com/office/officeart/2018/2/layout/IconVerticalSolidList"/>
    <dgm:cxn modelId="{F5B37EA5-5B2F-4C2A-B68A-91EE5E2ACE5B}" type="presParOf" srcId="{D022C586-FCF5-45AE-9933-F6AB1CD51F8A}" destId="{11EE65A6-1348-4CEC-91C6-C46A4D207DE1}" srcOrd="2" destOrd="0" presId="urn:microsoft.com/office/officeart/2018/2/layout/IconVerticalSolidList"/>
    <dgm:cxn modelId="{13777993-8B8A-4605-8F31-C8EDCC5C46F9}" type="presParOf" srcId="{D022C586-FCF5-45AE-9933-F6AB1CD51F8A}" destId="{03BB7306-85FE-4835-BC20-07EC78BC3F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95A08C-68C9-4989-9EED-5B84CEB63B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5F8228-58DE-4EA3-8182-C33E096B0529}">
      <dgm:prSet/>
      <dgm:spPr/>
      <dgm:t>
        <a:bodyPr/>
        <a:lstStyle/>
        <a:p>
          <a:r>
            <a:rPr lang="en-US"/>
            <a:t>Local - Variables defined inside a function and can only be accessed within that function</a:t>
          </a:r>
        </a:p>
      </dgm:t>
    </dgm:pt>
    <dgm:pt modelId="{0CD939BE-EC6B-47B6-B1C1-EDEFA3FE38DB}" type="parTrans" cxnId="{B9144376-39C0-42C4-A0A3-9D67196893C0}">
      <dgm:prSet/>
      <dgm:spPr/>
      <dgm:t>
        <a:bodyPr/>
        <a:lstStyle/>
        <a:p>
          <a:endParaRPr lang="en-US"/>
        </a:p>
      </dgm:t>
    </dgm:pt>
    <dgm:pt modelId="{17920E43-0139-4946-8D2B-B74E33CA5483}" type="sibTrans" cxnId="{B9144376-39C0-42C4-A0A3-9D67196893C0}">
      <dgm:prSet/>
      <dgm:spPr/>
      <dgm:t>
        <a:bodyPr/>
        <a:lstStyle/>
        <a:p>
          <a:endParaRPr lang="en-US"/>
        </a:p>
      </dgm:t>
    </dgm:pt>
    <dgm:pt modelId="{081E1F7B-A0E5-4F4D-BF32-4AA6AD886C0C}">
      <dgm:prSet/>
      <dgm:spPr/>
      <dgm:t>
        <a:bodyPr/>
        <a:lstStyle/>
        <a:p>
          <a:r>
            <a:rPr lang="en-US"/>
            <a:t>Global - Variables defined outside of a function and can be accessed anywhere in the program</a:t>
          </a:r>
        </a:p>
      </dgm:t>
    </dgm:pt>
    <dgm:pt modelId="{E661681F-C8F1-4E36-AA37-3A8505FDC5F9}" type="parTrans" cxnId="{41CB8F10-0093-4F96-B7E6-8D2399B57DD0}">
      <dgm:prSet/>
      <dgm:spPr/>
      <dgm:t>
        <a:bodyPr/>
        <a:lstStyle/>
        <a:p>
          <a:endParaRPr lang="en-US"/>
        </a:p>
      </dgm:t>
    </dgm:pt>
    <dgm:pt modelId="{7F77A302-AF43-4A32-B42C-7CB00E3494E9}" type="sibTrans" cxnId="{41CB8F10-0093-4F96-B7E6-8D2399B57DD0}">
      <dgm:prSet/>
      <dgm:spPr/>
      <dgm:t>
        <a:bodyPr/>
        <a:lstStyle/>
        <a:p>
          <a:endParaRPr lang="en-US"/>
        </a:p>
      </dgm:t>
    </dgm:pt>
    <dgm:pt modelId="{496795F8-AEDE-4590-B930-3ACB548AF556}" type="pres">
      <dgm:prSet presAssocID="{7C95A08C-68C9-4989-9EED-5B84CEB63BA0}" presName="root" presStyleCnt="0">
        <dgm:presLayoutVars>
          <dgm:dir/>
          <dgm:resizeHandles val="exact"/>
        </dgm:presLayoutVars>
      </dgm:prSet>
      <dgm:spPr/>
    </dgm:pt>
    <dgm:pt modelId="{0400A4FB-BA80-4B6E-AD64-29E72406F206}" type="pres">
      <dgm:prSet presAssocID="{005F8228-58DE-4EA3-8182-C33E096B0529}" presName="compNode" presStyleCnt="0"/>
      <dgm:spPr/>
    </dgm:pt>
    <dgm:pt modelId="{7473C95D-F990-4360-8F9F-0D494D89C587}" type="pres">
      <dgm:prSet presAssocID="{005F8228-58DE-4EA3-8182-C33E096B0529}" presName="bgRect" presStyleLbl="bgShp" presStyleIdx="0" presStyleCnt="2"/>
      <dgm:spPr/>
    </dgm:pt>
    <dgm:pt modelId="{A0E8402A-A811-42D6-AF0B-6EAF01574F4F}" type="pres">
      <dgm:prSet presAssocID="{005F8228-58DE-4EA3-8182-C33E096B05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AA45AC2-452B-4995-888D-D5558AF7953B}" type="pres">
      <dgm:prSet presAssocID="{005F8228-58DE-4EA3-8182-C33E096B0529}" presName="spaceRect" presStyleCnt="0"/>
      <dgm:spPr/>
    </dgm:pt>
    <dgm:pt modelId="{DB8B746F-B971-4082-A5B1-75A34D7D0BED}" type="pres">
      <dgm:prSet presAssocID="{005F8228-58DE-4EA3-8182-C33E096B0529}" presName="parTx" presStyleLbl="revTx" presStyleIdx="0" presStyleCnt="2">
        <dgm:presLayoutVars>
          <dgm:chMax val="0"/>
          <dgm:chPref val="0"/>
        </dgm:presLayoutVars>
      </dgm:prSet>
      <dgm:spPr/>
    </dgm:pt>
    <dgm:pt modelId="{44B977CE-C178-4EC6-89ED-0AD25C6FB678}" type="pres">
      <dgm:prSet presAssocID="{17920E43-0139-4946-8D2B-B74E33CA5483}" presName="sibTrans" presStyleCnt="0"/>
      <dgm:spPr/>
    </dgm:pt>
    <dgm:pt modelId="{051B9B22-23C1-44D3-9235-585DA2E7D74A}" type="pres">
      <dgm:prSet presAssocID="{081E1F7B-A0E5-4F4D-BF32-4AA6AD886C0C}" presName="compNode" presStyleCnt="0"/>
      <dgm:spPr/>
    </dgm:pt>
    <dgm:pt modelId="{014689C0-9490-4294-80E4-418A84B6D3CC}" type="pres">
      <dgm:prSet presAssocID="{081E1F7B-A0E5-4F4D-BF32-4AA6AD886C0C}" presName="bgRect" presStyleLbl="bgShp" presStyleIdx="1" presStyleCnt="2"/>
      <dgm:spPr/>
    </dgm:pt>
    <dgm:pt modelId="{3B0883FE-2074-4C8C-A877-D4405F7D90D5}" type="pres">
      <dgm:prSet presAssocID="{081E1F7B-A0E5-4F4D-BF32-4AA6AD886C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943DE41-6E75-4739-B0E3-44110FCBB790}" type="pres">
      <dgm:prSet presAssocID="{081E1F7B-A0E5-4F4D-BF32-4AA6AD886C0C}" presName="spaceRect" presStyleCnt="0"/>
      <dgm:spPr/>
    </dgm:pt>
    <dgm:pt modelId="{CA9B1C8E-A214-45B3-B01B-9DA5111BD83B}" type="pres">
      <dgm:prSet presAssocID="{081E1F7B-A0E5-4F4D-BF32-4AA6AD886C0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1CB8F10-0093-4F96-B7E6-8D2399B57DD0}" srcId="{7C95A08C-68C9-4989-9EED-5B84CEB63BA0}" destId="{081E1F7B-A0E5-4F4D-BF32-4AA6AD886C0C}" srcOrd="1" destOrd="0" parTransId="{E661681F-C8F1-4E36-AA37-3A8505FDC5F9}" sibTransId="{7F77A302-AF43-4A32-B42C-7CB00E3494E9}"/>
    <dgm:cxn modelId="{0873D549-4AFA-4909-9989-FA9A9880955B}" type="presOf" srcId="{081E1F7B-A0E5-4F4D-BF32-4AA6AD886C0C}" destId="{CA9B1C8E-A214-45B3-B01B-9DA5111BD83B}" srcOrd="0" destOrd="0" presId="urn:microsoft.com/office/officeart/2018/2/layout/IconVerticalSolidList"/>
    <dgm:cxn modelId="{1F52F549-BF75-43F3-B5B4-9761A7CAD964}" type="presOf" srcId="{7C95A08C-68C9-4989-9EED-5B84CEB63BA0}" destId="{496795F8-AEDE-4590-B930-3ACB548AF556}" srcOrd="0" destOrd="0" presId="urn:microsoft.com/office/officeart/2018/2/layout/IconVerticalSolidList"/>
    <dgm:cxn modelId="{B9144376-39C0-42C4-A0A3-9D67196893C0}" srcId="{7C95A08C-68C9-4989-9EED-5B84CEB63BA0}" destId="{005F8228-58DE-4EA3-8182-C33E096B0529}" srcOrd="0" destOrd="0" parTransId="{0CD939BE-EC6B-47B6-B1C1-EDEFA3FE38DB}" sibTransId="{17920E43-0139-4946-8D2B-B74E33CA5483}"/>
    <dgm:cxn modelId="{597E327C-BFD2-45EF-BC1E-96EADC91D726}" type="presOf" srcId="{005F8228-58DE-4EA3-8182-C33E096B0529}" destId="{DB8B746F-B971-4082-A5B1-75A34D7D0BED}" srcOrd="0" destOrd="0" presId="urn:microsoft.com/office/officeart/2018/2/layout/IconVerticalSolidList"/>
    <dgm:cxn modelId="{A123CAB2-D832-4DAB-B923-8BFCFAE7540A}" type="presParOf" srcId="{496795F8-AEDE-4590-B930-3ACB548AF556}" destId="{0400A4FB-BA80-4B6E-AD64-29E72406F206}" srcOrd="0" destOrd="0" presId="urn:microsoft.com/office/officeart/2018/2/layout/IconVerticalSolidList"/>
    <dgm:cxn modelId="{3C2C5A0C-4939-433E-AC04-8B488EC564B3}" type="presParOf" srcId="{0400A4FB-BA80-4B6E-AD64-29E72406F206}" destId="{7473C95D-F990-4360-8F9F-0D494D89C587}" srcOrd="0" destOrd="0" presId="urn:microsoft.com/office/officeart/2018/2/layout/IconVerticalSolidList"/>
    <dgm:cxn modelId="{7D799DA2-2671-4920-8D3C-A387E754855C}" type="presParOf" srcId="{0400A4FB-BA80-4B6E-AD64-29E72406F206}" destId="{A0E8402A-A811-42D6-AF0B-6EAF01574F4F}" srcOrd="1" destOrd="0" presId="urn:microsoft.com/office/officeart/2018/2/layout/IconVerticalSolidList"/>
    <dgm:cxn modelId="{1C78F14D-756C-420E-A9A9-1D52773E625A}" type="presParOf" srcId="{0400A4FB-BA80-4B6E-AD64-29E72406F206}" destId="{4AA45AC2-452B-4995-888D-D5558AF7953B}" srcOrd="2" destOrd="0" presId="urn:microsoft.com/office/officeart/2018/2/layout/IconVerticalSolidList"/>
    <dgm:cxn modelId="{62217CB2-2D59-4840-9E23-8085709C59F9}" type="presParOf" srcId="{0400A4FB-BA80-4B6E-AD64-29E72406F206}" destId="{DB8B746F-B971-4082-A5B1-75A34D7D0BED}" srcOrd="3" destOrd="0" presId="urn:microsoft.com/office/officeart/2018/2/layout/IconVerticalSolidList"/>
    <dgm:cxn modelId="{FF9CF452-5B7C-48A6-BF95-24D159469EE4}" type="presParOf" srcId="{496795F8-AEDE-4590-B930-3ACB548AF556}" destId="{44B977CE-C178-4EC6-89ED-0AD25C6FB678}" srcOrd="1" destOrd="0" presId="urn:microsoft.com/office/officeart/2018/2/layout/IconVerticalSolidList"/>
    <dgm:cxn modelId="{0BB1F5DB-F420-405E-A707-37BBE090B2C1}" type="presParOf" srcId="{496795F8-AEDE-4590-B930-3ACB548AF556}" destId="{051B9B22-23C1-44D3-9235-585DA2E7D74A}" srcOrd="2" destOrd="0" presId="urn:microsoft.com/office/officeart/2018/2/layout/IconVerticalSolidList"/>
    <dgm:cxn modelId="{0219CB82-CA51-4CE1-9279-A4439D21C40F}" type="presParOf" srcId="{051B9B22-23C1-44D3-9235-585DA2E7D74A}" destId="{014689C0-9490-4294-80E4-418A84B6D3CC}" srcOrd="0" destOrd="0" presId="urn:microsoft.com/office/officeart/2018/2/layout/IconVerticalSolidList"/>
    <dgm:cxn modelId="{D2FA8000-B9F7-4D48-9947-1A7FED3C286B}" type="presParOf" srcId="{051B9B22-23C1-44D3-9235-585DA2E7D74A}" destId="{3B0883FE-2074-4C8C-A877-D4405F7D90D5}" srcOrd="1" destOrd="0" presId="urn:microsoft.com/office/officeart/2018/2/layout/IconVerticalSolidList"/>
    <dgm:cxn modelId="{533F4A76-C64D-4FEB-84A4-71AE9CE1EEFA}" type="presParOf" srcId="{051B9B22-23C1-44D3-9235-585DA2E7D74A}" destId="{D943DE41-6E75-4739-B0E3-44110FCBB790}" srcOrd="2" destOrd="0" presId="urn:microsoft.com/office/officeart/2018/2/layout/IconVerticalSolidList"/>
    <dgm:cxn modelId="{33F7D996-E53C-4AC3-B2F5-2DC46BBC3F9A}" type="presParOf" srcId="{051B9B22-23C1-44D3-9235-585DA2E7D74A}" destId="{CA9B1C8E-A214-45B3-B01B-9DA5111BD8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FE84D-A30B-4582-AF0C-7F438421F84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55FF0-A204-45B9-ABF6-D0556B2597A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Block of code created by the user that are designed to perform a specific task(s)</a:t>
          </a:r>
        </a:p>
      </dsp:txBody>
      <dsp:txXfrm>
        <a:off x="0" y="2703"/>
        <a:ext cx="6900512" cy="1843578"/>
      </dsp:txXfrm>
    </dsp:sp>
    <dsp:sp modelId="{B1C37D3E-C065-4712-B663-ABD4FF551A4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DCA0F-3183-469F-B766-D074414073E4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</a:t>
          </a:r>
          <a:r>
            <a:rPr lang="en-US" sz="3700" b="0" i="0" kern="1200"/>
            <a:t>an take any number of parameters</a:t>
          </a:r>
          <a:endParaRPr lang="en-US" sz="3700" kern="1200"/>
        </a:p>
      </dsp:txBody>
      <dsp:txXfrm>
        <a:off x="0" y="1846281"/>
        <a:ext cx="6900512" cy="1843578"/>
      </dsp:txXfrm>
    </dsp:sp>
    <dsp:sp modelId="{650E3596-A14B-4912-9F0E-0E1C67F2AF4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4E592-77B8-40B4-806D-21B396E2935F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/>
            <a:t>Can perform actions such as returning a value </a:t>
          </a:r>
          <a:endParaRPr lang="en-US" sz="37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A7109-6D81-4153-81EE-F042858065B5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B22DB-4F2A-4036-9153-4D8447FB117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ECE75-9DEC-4C05-BDE2-DF826634CF40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Reusability: Can call a function multiple times throughout program after defining it. Makes the code more efficient and easier to maintain. </a:t>
          </a:r>
          <a:endParaRPr lang="en-US" sz="2400" kern="1200"/>
        </a:p>
      </dsp:txBody>
      <dsp:txXfrm>
        <a:off x="1509882" y="708097"/>
        <a:ext cx="9005717" cy="1307257"/>
      </dsp:txXfrm>
    </dsp:sp>
    <dsp:sp modelId="{B76C5C76-AC80-4824-83DF-A450C2EBF381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43F8B-72E2-4A6A-971F-5DA8775BE2AC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B7306-85FE-4835-BC20-07EC78BC3FD0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Modularity: Allows you to break down complex tasks into smaller, more manageable pieces of code. Will make the program easier to read, write, and debug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3C95D-F990-4360-8F9F-0D494D89C587}">
      <dsp:nvSpPr>
        <dsp:cNvPr id="0" name=""/>
        <dsp:cNvSpPr/>
      </dsp:nvSpPr>
      <dsp:spPr>
        <a:xfrm>
          <a:off x="0" y="899622"/>
          <a:ext cx="6900512" cy="1660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8402A-A811-42D6-AF0B-6EAF01574F4F}">
      <dsp:nvSpPr>
        <dsp:cNvPr id="0" name=""/>
        <dsp:cNvSpPr/>
      </dsp:nvSpPr>
      <dsp:spPr>
        <a:xfrm>
          <a:off x="502404" y="1273312"/>
          <a:ext cx="913463" cy="91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B746F-B971-4082-A5B1-75A34D7D0BED}">
      <dsp:nvSpPr>
        <dsp:cNvPr id="0" name=""/>
        <dsp:cNvSpPr/>
      </dsp:nvSpPr>
      <dsp:spPr>
        <a:xfrm>
          <a:off x="1918272" y="899622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- Variables defined inside a function and can only be accessed within that function</a:t>
          </a:r>
        </a:p>
      </dsp:txBody>
      <dsp:txXfrm>
        <a:off x="1918272" y="899622"/>
        <a:ext cx="4982239" cy="1660842"/>
      </dsp:txXfrm>
    </dsp:sp>
    <dsp:sp modelId="{014689C0-9490-4294-80E4-418A84B6D3CC}">
      <dsp:nvSpPr>
        <dsp:cNvPr id="0" name=""/>
        <dsp:cNvSpPr/>
      </dsp:nvSpPr>
      <dsp:spPr>
        <a:xfrm>
          <a:off x="0" y="2975675"/>
          <a:ext cx="6900512" cy="16608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883FE-2074-4C8C-A877-D4405F7D90D5}">
      <dsp:nvSpPr>
        <dsp:cNvPr id="0" name=""/>
        <dsp:cNvSpPr/>
      </dsp:nvSpPr>
      <dsp:spPr>
        <a:xfrm>
          <a:off x="502404" y="3349365"/>
          <a:ext cx="913463" cy="91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B1C8E-A214-45B3-B01B-9DA5111BD83B}">
      <dsp:nvSpPr>
        <dsp:cNvPr id="0" name=""/>
        <dsp:cNvSpPr/>
      </dsp:nvSpPr>
      <dsp:spPr>
        <a:xfrm>
          <a:off x="1918272" y="2975675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Global - Variables defined outside of a function and can be accessed anywhere in the program</a:t>
          </a:r>
        </a:p>
      </dsp:txBody>
      <dsp:txXfrm>
        <a:off x="1918272" y="2975675"/>
        <a:ext cx="4982239" cy="1660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49F5-6826-4BE3-AD37-C2A90233877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EC36-968F-409B-964D-60FBECFC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08E7B-CE71-005F-20FE-85E720D9D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User-Defined Functions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C0158-71F6-E645-F05A-57312DC5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Ty Johnson</a:t>
            </a:r>
          </a:p>
        </p:txBody>
      </p:sp>
    </p:spTree>
    <p:extLst>
      <p:ext uri="{BB962C8B-B14F-4D97-AF65-F5344CB8AC3E}">
        <p14:creationId xmlns:p14="http://schemas.microsoft.com/office/powerpoint/2010/main" val="407448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2B915-57F8-2CD1-DEF3-25036EA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a User-Designed Function?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920F9D8-B826-6BE6-0561-C17937E1C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221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2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36C7E-8489-85A7-EBCF-3EAA738B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Why use them?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873A2-D935-8155-B642-0D0FC6FF5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8722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00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7CDA-D105-E9EE-24FC-6F070312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How do you use a Python function?</a:t>
            </a:r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226C-8D04-A7B7-9940-6F55BB0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1700"/>
              <a:t>Use ‘def’ to define and name a function </a:t>
            </a:r>
          </a:p>
          <a:p>
            <a:pPr marL="514350" indent="-514350">
              <a:buAutoNum type="arabicPeriod"/>
            </a:pPr>
            <a:r>
              <a:rPr lang="en-US" sz="1700"/>
              <a:t>Enter the input parameters inside parathesis that the function will accept. Follow with “:” and then indentation</a:t>
            </a:r>
          </a:p>
          <a:p>
            <a:pPr marL="514350" indent="-514350">
              <a:buAutoNum type="arabicPeriod"/>
            </a:pPr>
            <a:r>
              <a:rPr lang="en-US" sz="1700"/>
              <a:t>Write the code for the task you wish the function to perform</a:t>
            </a:r>
          </a:p>
          <a:p>
            <a:pPr marL="514350" indent="-514350">
              <a:buAutoNum type="arabicPeriod"/>
            </a:pPr>
            <a:r>
              <a:rPr lang="en-US" sz="1700"/>
              <a:t>Call the function with its name and the input parameter that the function will accept</a:t>
            </a:r>
          </a:p>
          <a:p>
            <a:pPr marL="514350" indent="-514350">
              <a:buAutoNum type="arabicPeriod"/>
            </a:pPr>
            <a:endParaRPr lang="en-US" sz="1700"/>
          </a:p>
          <a:p>
            <a:pPr marL="514350" indent="-514350">
              <a:buAutoNum type="arabicPeriod"/>
            </a:pPr>
            <a:endParaRPr lang="en-US" sz="1700"/>
          </a:p>
          <a:p>
            <a:pPr marL="514350" indent="-514350">
              <a:buAutoNum type="arabicPeriod"/>
            </a:pPr>
            <a:endParaRPr lang="en-US" sz="1700"/>
          </a:p>
          <a:p>
            <a:pPr marL="514350" indent="-514350">
              <a:buAutoNum type="arabicPeriod"/>
            </a:pPr>
            <a:endParaRPr lang="en-US" sz="1700"/>
          </a:p>
        </p:txBody>
      </p:sp>
      <p:pic>
        <p:nvPicPr>
          <p:cNvPr id="9" name="Picture 8" descr="Graphical user interface, text, application, email">
            <a:extLst>
              <a:ext uri="{FF2B5EF4-FFF2-40B4-BE49-F238E27FC236}">
                <a16:creationId xmlns:a16="http://schemas.microsoft.com/office/drawing/2014/main" id="{2A439934-2D9A-8CB3-83C2-94FE2B67D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35" y="2848239"/>
            <a:ext cx="6922008" cy="21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A1D8-FCED-0EA3-610A-8257A86B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Scope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9986189-262B-EEF1-8195-866A0710D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427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7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5CB62-8B41-894A-8075-A760F07A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Example: Calculating Sale Total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9601E9-5682-C639-0AE3-4D5B0B695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4F6CB37A-98E3-9DDB-C861-4489BECA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 Name: </a:t>
            </a:r>
            <a:r>
              <a:rPr lang="en-US" sz="2400" dirty="0" err="1"/>
              <a:t>calcTotal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Parameters: price, quantity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Task: Calculating total price including sales tax</a:t>
            </a:r>
          </a:p>
        </p:txBody>
      </p:sp>
    </p:spTree>
    <p:extLst>
      <p:ext uri="{BB962C8B-B14F-4D97-AF65-F5344CB8AC3E}">
        <p14:creationId xmlns:p14="http://schemas.microsoft.com/office/powerpoint/2010/main" val="36282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217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User-Defined Functions</vt:lpstr>
      <vt:lpstr>What is a User-Designed Function?</vt:lpstr>
      <vt:lpstr>Why use them?</vt:lpstr>
      <vt:lpstr>How do you use a Python function?</vt:lpstr>
      <vt:lpstr>Scope</vt:lpstr>
      <vt:lpstr>Example: Calculating Sale Total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P. Johnson</dc:creator>
  <cp:lastModifiedBy>Ty P. Johnson</cp:lastModifiedBy>
  <cp:revision>1</cp:revision>
  <dcterms:created xsi:type="dcterms:W3CDTF">2023-04-16T19:29:05Z</dcterms:created>
  <dcterms:modified xsi:type="dcterms:W3CDTF">2023-04-18T23:21:53Z</dcterms:modified>
</cp:coreProperties>
</file>