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xend Dec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LexendDeca-bold.fntdata"/><Relationship Id="rId10" Type="http://schemas.openxmlformats.org/officeDocument/2006/relationships/slide" Target="slides/slide5.xml"/><Relationship Id="rId21" Type="http://schemas.openxmlformats.org/officeDocument/2006/relationships/font" Target="fonts/LexendDec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2afebcd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2afebcd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2afebcd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2afebcd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2afebcd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2afebcd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2afebcd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2afebcd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2afebcd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2afebcd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29ec531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29ec531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29ec53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29ec53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29ec531d0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29ec531d0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29ec531d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29ec531d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29ec531d0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29ec531d0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29ec531d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29ec531d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29ec531d0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29ec531d0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29ec531d0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29ec531d0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29ec531d0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29ec531d0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jCcsKrwiK-k0TM-y8tqVxewuI2yz2V2M/view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CPP Library System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9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By: Nathaniel Battad, Tyler Hipolito, </a:t>
            </a:r>
            <a:r>
              <a:rPr lang="en"/>
              <a:t>Ryan Phan, Jeremy Po, Erica Tan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lin ang="5400012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142875" y="134450"/>
            <a:ext cx="6624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341875"/>
            <a:ext cx="278130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3448050" y="1581150"/>
            <a:ext cx="54483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li"/>
              <a:buChar char="●"/>
            </a:pPr>
            <a:r>
              <a:rPr b="1" lang="en" sz="2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Steps:</a:t>
            </a:r>
            <a:endParaRPr b="1" sz="2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li"/>
              <a:buAutoNum type="arabicPeriod"/>
            </a:pPr>
            <a:r>
              <a:rPr b="1" lang="en" sz="2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Creating classes based on proposed models/diagrams.</a:t>
            </a:r>
            <a:endParaRPr b="1" sz="2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li"/>
              <a:buAutoNum type="arabicPeriod"/>
            </a:pPr>
            <a:r>
              <a:rPr b="1" lang="en" sz="2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Creating a database.</a:t>
            </a:r>
            <a:endParaRPr b="1" sz="2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73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uli"/>
              <a:buAutoNum type="arabicPeriod"/>
            </a:pPr>
            <a:r>
              <a:rPr b="1" lang="en" sz="25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Linking both together.</a:t>
            </a:r>
            <a:endParaRPr b="1" sz="25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142875" y="134450"/>
            <a:ext cx="6624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Class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4629150" y="2023750"/>
            <a:ext cx="44103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Char char="●"/>
            </a:pPr>
            <a:r>
              <a:rPr b="1" lang="en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Standard fields, constructors, setters/getters.</a:t>
            </a:r>
            <a:endParaRPr b="1" sz="2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Char char="●"/>
            </a:pPr>
            <a:r>
              <a:rPr b="1" lang="en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Added lines of code to support hibernate.</a:t>
            </a:r>
            <a:endParaRPr b="1" sz="2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232825"/>
            <a:ext cx="3781965" cy="35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lin ang="5400012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142875" y="134450"/>
            <a:ext cx="8524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Student Data</a:t>
            </a:r>
            <a:endParaRPr i="1" sz="3400">
              <a:solidFill>
                <a:srgbClr val="999999"/>
              </a:solidFill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29125" y="1781350"/>
            <a:ext cx="4410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Char char="●"/>
            </a:pPr>
            <a:r>
              <a:rPr b="1" lang="en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Method for creating/saving a student in the appropriate database table.</a:t>
            </a:r>
            <a:endParaRPr b="1" sz="2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uli"/>
              <a:buChar char="●"/>
            </a:pPr>
            <a:r>
              <a:rPr b="1" lang="en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Modified and reused</a:t>
            </a:r>
            <a:r>
              <a:rPr b="1" lang="en" sz="21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later for other cases.</a:t>
            </a:r>
            <a:endParaRPr b="1" sz="21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371513"/>
            <a:ext cx="36004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142875" y="134450"/>
            <a:ext cx="8524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to Database</a:t>
            </a:r>
            <a:endParaRPr i="1" sz="3400">
              <a:solidFill>
                <a:srgbClr val="999999"/>
              </a:solidFill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232850"/>
            <a:ext cx="3486225" cy="354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800" y="2245464"/>
            <a:ext cx="4600576" cy="1684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788" y="4139113"/>
            <a:ext cx="46005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4281538" y="1476375"/>
            <a:ext cx="45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Input -&gt; Handler -&gt; Database Table</a:t>
            </a:r>
            <a:endParaRPr b="1"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142875" y="134450"/>
            <a:ext cx="6624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9" name="Google Shape;149;p27" title="Demo-compress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94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212325" y="4863450"/>
            <a:ext cx="734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https://docs.google.com/presentation/d/1FrteICylXsUnZcAVW15m2I5OOSgHdUvFuQSO3vDgECU/edit?usp=sharing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099331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as is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manually track and record the books and films that are loaned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staff is responsible for manually recording down student details and loan details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generate two receipts, one for the student with the information about the loan and a copy for staff in order to be used for financial reports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loan is then calculated based on the item rented and any interest that was accrued by student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Overall, a very slow process all around for the staff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to be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80550" y="1352550"/>
            <a:ext cx="6014400" cy="37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allow staff to easily record student and loan details efficiently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allows easy navigation for staffs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Functions 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∙"/>
            </a:pPr>
            <a:r>
              <a:rPr lang="en" sz="1400"/>
              <a:t>ease of registering a student and/or item for easier bookkeeping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∙"/>
            </a:pPr>
            <a:r>
              <a:rPr lang="en" sz="1400"/>
              <a:t>ability to create a loan for a student, which will automatically generate a receipt for both parties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allow for easier management and can allow for the possibility of an intelligent revenue report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⬡"/>
            </a:pPr>
            <a:r>
              <a:rPr lang="en" sz="1400"/>
              <a:t>allow for the parties using it to have a much easier and faster process in the renting of items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Specification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⬡"/>
            </a:pPr>
            <a:r>
              <a:rPr lang="en" sz="1900"/>
              <a:t>A new item system where it can be more efficient in storing data, generate loan information, and print receipts </a:t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⬡"/>
            </a:pPr>
            <a:r>
              <a:rPr lang="en" sz="1900"/>
              <a:t>A way to keep track of info for the loans made by students and for staff that need to access the data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80550" y="1352550"/>
            <a:ext cx="6014400" cy="356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Item reservation would not need to be considered in the system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Logins should be not considered when making the system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⬡"/>
            </a:pPr>
            <a:r>
              <a:rPr lang="en" sz="1700"/>
              <a:t>Functionality over personality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∙"/>
            </a:pPr>
            <a:r>
              <a:rPr lang="en" sz="1700"/>
              <a:t>Functionality should be the primary focus of the GUI, only then the looks of the GUI can be considered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⬡"/>
            </a:pPr>
            <a:r>
              <a:rPr lang="en" sz="1700"/>
              <a:t>record the student ID number in order to have an ease of tracking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lin ang="5400012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50700" y="2370913"/>
            <a:ext cx="32019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375" y="0"/>
            <a:ext cx="53173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Model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2524" t="0"/>
          <a:stretch/>
        </p:blipFill>
        <p:spPr>
          <a:xfrm>
            <a:off x="580550" y="700450"/>
            <a:ext cx="5082326" cy="44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800A2"/>
            </a:gs>
            <a:gs pos="100000">
              <a:srgbClr val="03021E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182250"/>
            <a:ext cx="7909909" cy="396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Logical Model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0" r="35203" t="0"/>
          <a:stretch/>
        </p:blipFill>
        <p:spPr>
          <a:xfrm>
            <a:off x="375004" y="727925"/>
            <a:ext cx="5955072" cy="44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