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30890-BA7B-41A7-9A2C-87F551BE4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50F78-5E55-4291-AE24-1C881536C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07209-916F-4C1D-83A9-AE0AAE9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B3F93-E051-46E3-BDD4-F30199DD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DF894-3CD0-4B27-8156-E7E2989B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BABC4-C5CC-4043-9A7B-6ED5D9E7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64C16E-C24B-499A-BB51-BDDEFD69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F37BC5-7975-43C2-B409-D8B5FFC3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4B64-7808-4E27-A3F3-AE1C191A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4CA7C-ADD4-493C-BC29-2F39A32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E762E2-75F1-4AD5-9A38-89ABDE84B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74D5AB-D6DF-473B-8554-CB7EF2CAD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26266-A287-4789-9FD7-DCE51B48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AF67D-79FE-4CE0-A583-C08952C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D0CC-8B9F-4CF1-A8FC-8DE7D11E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8EF15-0017-4687-8880-1862C720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6407C-5BB5-46F8-A8C0-BD1ECFF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0EC6E-0992-4E44-9232-28A57CBB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55CE-34CA-4BA0-ABFC-0942FFE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D7266-18A4-4AA8-B8A0-E69BE96B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7A6B5-9028-4635-9E50-F594E993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C1A42C-CD0C-4FA3-99BF-F89086E5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D137D-2BA0-48F0-8B4E-03ECEE95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1D5EB-7DDC-4943-BC4C-67D1BBC3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3FFF6-B7C0-463C-A67D-3EE41A46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7F592-8FA7-4CE2-B1F0-019EF5BB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94EAA-C076-4125-9F25-A1B6B847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25D864-1495-4A8E-845A-1B4874A1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D5B89-C5A9-4C94-86DE-B7E5D66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58014-A9C8-4CE3-ADBB-0FED8977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7E2F42-8A49-4684-93A4-65C25C3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A42B9-AA74-4B57-8FC0-53748D4A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E57D42-283D-47E9-940D-C004DB69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9D5F2D-98BF-4652-8714-6F09BD23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5A44A5-A294-441A-8D48-53598F109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2F0555-EBC0-49B3-8F40-8D7CF54A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35C4FC-1D59-4B24-AC1A-19925605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8AF903-DA9C-4FD0-A082-2883934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06CE54-6296-425F-8A66-6AD1306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60C85-F04B-48BF-A2D5-90F48C1C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99B969-0000-4C17-8803-F58EA452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07BEC2-20E7-403F-B6B4-530850FF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6FDBF-DBD9-45BE-965E-2CD3958F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D425D8-E7D0-4EDA-8298-15649549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BF5D70-F653-490D-BB51-9EA2FD3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02489C-948A-47DE-8432-5CAF01D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7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3F89-79B1-4839-82FC-95CC7F7D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5EACF-747A-4669-88CF-68F84E05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8248A-9493-45E7-90E7-40A82C0F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5424CF-4DC7-4F5B-A8F7-0458B96B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B1E821-31F5-4F61-9951-CBB5EE8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3ECD9-290B-44C8-B474-D9DFF5D9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5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CC828-9563-4CF9-AFD0-110E4A94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264D77-EA5C-45F7-9E0D-0A440345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A3CD46-8F44-4002-B9F3-EA37F83C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BFCC5-B77E-4576-B3E2-1DC948FF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6AD4D3-43B7-4EE6-A6C9-CDDD996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65B459-5005-447B-BF2A-12B766ED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9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CC04-AAD3-467C-B1B2-5F3E7E2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91F521-7388-4000-8BDE-CEA6C9A3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B94FB-EEF9-4698-B76B-D8D95DD1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E999-4A9F-48AA-8057-595B36EBAAF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07C62-B1B9-4CC4-890B-D60BF5A1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490AE-C497-4340-BBAF-D6441BCE0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517A-0BF7-428A-B53E-BC67C1E7F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6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83BB6-71E1-4DDA-B89B-8E6623183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swift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209330-1461-4321-83BA-70CE43B2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24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swift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Приходько Алексей Юрьевич</dc:creator>
  <cp:lastModifiedBy>Приходько Алексей Юрьевич</cp:lastModifiedBy>
  <cp:revision>1</cp:revision>
  <dcterms:created xsi:type="dcterms:W3CDTF">2022-01-21T13:39:20Z</dcterms:created>
  <dcterms:modified xsi:type="dcterms:W3CDTF">2022-01-21T13:39:51Z</dcterms:modified>
</cp:coreProperties>
</file>