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4590" r:id="rId1"/>
  </p:sldMasterIdLst>
  <p:notesMasterIdLst>
    <p:notesMasterId r:id="rId5"/>
  </p:notesMasterIdLst>
  <p:handoutMasterIdLst>
    <p:handoutMasterId r:id="rId6"/>
  </p:handoutMasterIdLst>
  <p:sldIdLst>
    <p:sldId id="357" r:id="rId2"/>
    <p:sldId id="413" r:id="rId3"/>
    <p:sldId id="414" r:id="rId4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CC99"/>
    <a:srgbClr val="FFCC66"/>
    <a:srgbClr val="66CCFF"/>
    <a:srgbClr val="CCCCFF"/>
    <a:srgbClr val="CC99FF"/>
    <a:srgbClr val="99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32" autoAdjust="0"/>
  </p:normalViewPr>
  <p:slideViewPr>
    <p:cSldViewPr>
      <p:cViewPr varScale="1">
        <p:scale>
          <a:sx n="84" d="100"/>
          <a:sy n="84" d="100"/>
        </p:scale>
        <p:origin x="-1182" y="-90"/>
      </p:cViewPr>
      <p:guideLst>
        <p:guide orient="horz" pos="2069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BFEC99-177D-4AE2-9651-3FA2273FD036}" type="datetimeFigureOut">
              <a:rPr lang="zh-CN" altLang="en-US"/>
              <a:pPr>
                <a:defRPr/>
              </a:pPr>
              <a:t>2015/7/30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2BD0BD-E685-4AAC-AAA8-E7CF40256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8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F9AEF9F-E627-4CA9-AEA6-D7D5A6F8EE18}" type="slidenum">
              <a:rPr lang="zh-CN" altLang="en-GB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1854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C01918-04EC-45AF-8786-3330E7429CD8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节能型铝合金车轮锻压工艺的数值模拟与试验研究</a:t>
            </a:r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5" name="Picture 64" descr="2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96838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41206" y="-122017"/>
            <a:ext cx="9112319" cy="1955267"/>
            <a:chOff x="-87982" y="1006320"/>
            <a:chExt cx="9112319" cy="195526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774" y="1037840"/>
              <a:ext cx="2186289" cy="1883236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-87982" y="1006320"/>
              <a:ext cx="9112319" cy="1955267"/>
              <a:chOff x="-87982" y="1006320"/>
              <a:chExt cx="9112319" cy="195526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141" y="1037840"/>
                <a:ext cx="2422029" cy="1905119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982" y="1037840"/>
                <a:ext cx="2564995" cy="1923747"/>
              </a:xfrm>
              <a:prstGeom prst="rect">
                <a:avLst/>
              </a:prstGeom>
            </p:spPr>
          </p:pic>
          <p:pic>
            <p:nvPicPr>
              <p:cNvPr id="22" name="Picture 2" descr="辗锻模具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8062" y="1006320"/>
                <a:ext cx="1946275" cy="1946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F245D8C-6E4D-4044-A2C7-1541196123FF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5F394-4ABB-4CCC-9096-A24BCE49E7EF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2F072A-D93A-45D4-ADD9-BE28F4B55F1C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BD6DE-FF87-4DCD-8406-079E605E4BDC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9D15A83-89E7-4F72-8374-7C7CC84C88E3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节能型铝合金车轮锻压工艺的数值模拟与试验研究</a:t>
            </a:r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599E5-C3F6-4236-81BD-062304C4E17D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41D3FF-ECDE-4475-80ED-8E3D0AFF42D5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6CE90-52AF-4967-B080-90E96E711C24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CBCF8E-8E88-48C0-8C83-B0BFD6DE52F5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F07A7-7715-4466-9DF1-F2AC917C204A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C8A869-93A8-4EEA-8FCB-2A9183717C2F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48BE3-B172-41F2-9912-44822021283D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56A604-78AF-4E09-B887-EE24785497DA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75B44-DFF2-448C-8EF1-5CE174F202F0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63612B-DDBA-4C9B-9504-7CD010AAA0E1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3120C7-9216-47B2-94AA-B0D43AF35F41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96FE2-464A-4B81-AD04-F63551FCEDA3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E7BBCD0-1414-43AB-92E3-54E605326F11}" type="datetime1">
              <a:rPr lang="en-US" altLang="zh-CN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CE36F-EDFA-4F73-9B04-22041F4929DE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25484B74-639E-4FB9-8E54-E3CF64BD9FF7}" type="datetime1">
              <a:rPr lang="en-US" altLang="zh-CN" smtClean="0"/>
              <a:t>7/30/2015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0E346DE9-57F3-442E-B4E2-B54022759BE2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pic>
        <p:nvPicPr>
          <p:cNvPr id="11" name="Picture 59" descr="背景－中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1</a:t>
            </a:fld>
            <a:endParaRPr lang="en-GB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动态再结晶数学模型</a:t>
            </a:r>
            <a:endParaRPr lang="zh-CN" altLang="en-US" dirty="0"/>
          </a:p>
        </p:txBody>
      </p:sp>
      <p:pic>
        <p:nvPicPr>
          <p:cNvPr id="60417" name="Picture 1" descr="C:\Users\www\AppData\Roaming\Tencent\Users\1032189893\QQ\WinTemp\RichOle\HBF_E}9M4V3%1`5`X6T`Q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26560"/>
            <a:ext cx="1802832" cy="21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123" y="1484784"/>
            <a:ext cx="199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根据高温压缩实验数据统计实验温度</a:t>
            </a:r>
            <a:r>
              <a:rPr lang="en-US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、应变速率</a:t>
            </a:r>
            <a:r>
              <a:rPr lang="el-GR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ε</a:t>
            </a:r>
            <a:r>
              <a:rPr lang="en-US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zh-CN" altLang="en-US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、峰值应力</a:t>
            </a:r>
            <a:r>
              <a:rPr lang="el-GR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zh-CN" altLang="en-US" sz="18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2411760" y="2344350"/>
            <a:ext cx="288032" cy="1981092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3603380"/>
            <a:ext cx="2824749" cy="241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633" y="1044110"/>
            <a:ext cx="2808312" cy="2418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圆角矩形 19"/>
          <p:cNvSpPr/>
          <p:nvPr/>
        </p:nvSpPr>
        <p:spPr>
          <a:xfrm>
            <a:off x="6184355" y="1122435"/>
            <a:ext cx="1340791" cy="2089011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温度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对应的直线斜率为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β，求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其平均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值得到β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099341" y="3130342"/>
            <a:ext cx="954409" cy="442674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=β/n</a:t>
            </a:r>
            <a:r>
              <a:rPr lang="en-US" altLang="zh-CN" sz="20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5765105" y="2303263"/>
            <a:ext cx="251619" cy="28733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156176" y="3662997"/>
            <a:ext cx="1440977" cy="2070259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温度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对应的直线斜率为</a:t>
            </a:r>
            <a:r>
              <a:rPr lang="en-US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000" b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平均值得到</a:t>
            </a:r>
            <a:r>
              <a:rPr lang="en-US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000" b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5724128" y="4554457"/>
            <a:ext cx="251619" cy="28733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7685598" y="2352734"/>
            <a:ext cx="288032" cy="1981092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14972"/>
      </p:ext>
    </p:extLst>
  </p:cSld>
  <p:clrMapOvr>
    <a:masterClrMapping/>
  </p:clrMapOvr>
  <p:transition spd="slow" advTm="3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74D1-0477-4F45-8EF4-DB1E075C0EFD}" type="slidenum">
              <a:rPr lang="zh-CN" altLang="en-GB" smtClean="0"/>
              <a:pPr/>
              <a:t>2</a:t>
            </a:fld>
            <a:endParaRPr lang="en-GB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l-GR" altLang="zh-CN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值带入求得不同变形温度、不同应变速率下的</a:t>
            </a:r>
            <a:r>
              <a:rPr lang="en-US" altLang="zh-CN" sz="1600" b="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</a:t>
            </a:r>
            <a:r>
              <a:rPr lang="en-US" altLang="zh-CN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(sin(</a:t>
            </a:r>
            <a:r>
              <a:rPr lang="el-GR" altLang="zh-CN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l-GR" altLang="zh-CN" sz="16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16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p))</a:t>
            </a:r>
            <a:endParaRPr lang="zh-CN" altLang="en-US" sz="1600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C:\Users\www\AppData\Roaming\Tencent\Users\1032189893\QQ\WinTemp\RichOle\BTDHTQ[4YSJ5IM0J$SDHWP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9345"/>
            <a:ext cx="2232248" cy="17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5056336" y="2348880"/>
            <a:ext cx="1459880" cy="1605915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不同温度下</a:t>
            </a:r>
            <a:r>
              <a:rPr lang="zh-CN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直线斜率</a:t>
            </a:r>
            <a:r>
              <a:rPr lang="zh-CN" altLang="en-US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求其</a:t>
            </a:r>
            <a:r>
              <a:rPr lang="zh-CN" altLang="zh-CN" sz="1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平均值，得</a:t>
            </a:r>
            <a:r>
              <a:rPr lang="en-US" altLang="zh-CN" sz="1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1" descr="C:\Users\www\AppData\Roaming\Tencent\Users\1032189893\QQ\WinTemp\RichOle\9PS@FP4IA`_XO[K$@8TZAC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76082"/>
            <a:ext cx="2047388" cy="9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4032066"/>
            <a:ext cx="2232249" cy="1836910"/>
          </a:xfrm>
          <a:prstGeom prst="rect">
            <a:avLst/>
          </a:prstGeom>
          <a:noFill/>
        </p:spPr>
      </p:pic>
      <p:sp>
        <p:nvSpPr>
          <p:cNvPr id="18" name="圆角矩形 17"/>
          <p:cNvSpPr/>
          <p:nvPr/>
        </p:nvSpPr>
        <p:spPr>
          <a:xfrm>
            <a:off x="5095776" y="4149080"/>
            <a:ext cx="1368152" cy="1773198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不同应变速率下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直线斜率</a:t>
            </a:r>
            <a:r>
              <a:rPr lang="en-US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，求其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平均值，得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2352732" y="4609830"/>
            <a:ext cx="203044" cy="25034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6200000">
            <a:off x="4649192" y="4828480"/>
            <a:ext cx="323528" cy="33389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948264" y="4100497"/>
            <a:ext cx="912762" cy="4086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RnS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94981"/>
              </p:ext>
            </p:extLst>
          </p:nvPr>
        </p:nvGraphicFramePr>
        <p:xfrm>
          <a:off x="6125316" y="1042254"/>
          <a:ext cx="111098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公式" r:id="rId6" imgW="825500" imgH="203200" progId="Equation.3">
                  <p:embed/>
                </p:oleObj>
              </mc:Choice>
              <mc:Fallback>
                <p:oleObj name="公式" r:id="rId6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316" y="1042254"/>
                        <a:ext cx="1110980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62916" y="94065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直线截距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172400" y="1412776"/>
            <a:ext cx="936104" cy="3231416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不同温度下的</a:t>
            </a:r>
            <a:r>
              <a:rPr lang="en-US" altLang="zh-CN" sz="20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值后，求其平均值最终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得到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zh-CN" sz="20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右大括号 26"/>
          <p:cNvSpPr/>
          <p:nvPr/>
        </p:nvSpPr>
        <p:spPr>
          <a:xfrm rot="10800000">
            <a:off x="4716016" y="1196752"/>
            <a:ext cx="288032" cy="1981092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6588224" y="3320116"/>
            <a:ext cx="288032" cy="1981092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 bwMode="auto">
          <a:xfrm>
            <a:off x="2339752" y="1268760"/>
            <a:ext cx="203044" cy="25034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30" name="右大括号 29"/>
          <p:cNvSpPr/>
          <p:nvPr/>
        </p:nvSpPr>
        <p:spPr>
          <a:xfrm>
            <a:off x="7884368" y="1268760"/>
            <a:ext cx="288032" cy="3024336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3</a:t>
            </a:fld>
            <a:endParaRPr lang="en-GB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441748"/>
              </p:ext>
            </p:extLst>
          </p:nvPr>
        </p:nvGraphicFramePr>
        <p:xfrm>
          <a:off x="1691680" y="1912442"/>
          <a:ext cx="280828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公式" r:id="rId3" imgW="1676820" imgH="393635" progId="Equation.3">
                  <p:embed/>
                </p:oleObj>
              </mc:Choice>
              <mc:Fallback>
                <p:oleObj name="公式" r:id="rId3" imgW="1676820" imgH="393635" progId="Equation.3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12442"/>
                        <a:ext cx="2808287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595208"/>
              </p:ext>
            </p:extLst>
          </p:nvPr>
        </p:nvGraphicFramePr>
        <p:xfrm>
          <a:off x="1763713" y="2996952"/>
          <a:ext cx="269733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公式" r:id="rId5" imgW="2006600" imgH="838200" progId="Equation.3">
                  <p:embed/>
                </p:oleObj>
              </mc:Choice>
              <mc:Fallback>
                <p:oleObj name="公式" r:id="rId5" imgW="20066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6952"/>
                        <a:ext cx="2697335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057589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将求得的 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</a:t>
            </a:r>
            <a:r>
              <a:rPr lang="zh-CN" altLang="en-US" sz="2000" b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带入下式即可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30570</TotalTime>
  <Words>132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气流</vt:lpstr>
      <vt:lpstr>公式</vt:lpstr>
      <vt:lpstr>PowerPoint 演示文稿</vt:lpstr>
      <vt:lpstr>PowerPoint 演示文稿</vt:lpstr>
      <vt:lpstr>PowerPoint 演示文稿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Workstation 6 GOLD</dc:creator>
  <cp:lastModifiedBy>www</cp:lastModifiedBy>
  <cp:revision>1511</cp:revision>
  <dcterms:created xsi:type="dcterms:W3CDTF">2004-10-23T13:50:08Z</dcterms:created>
  <dcterms:modified xsi:type="dcterms:W3CDTF">2015-07-31T02:03:42Z</dcterms:modified>
</cp:coreProperties>
</file>