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C8A1-78BA-D986-ABB7-ACB8C350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A5F623-EDC7-9DE2-AF76-F70B611A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16F249-86F0-773B-359E-826178CD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F9FB-86CD-F0E4-3302-AE18454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BD0F72-DB07-590A-69BA-AC99F1B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7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73FCA-3BCB-3585-4E36-3580331A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DD00A6-F67F-8EDA-E044-36A45F5A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4B3D0-1966-312B-737D-563E168D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F52F4-A968-6481-BCA7-2AB338C4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3FFB11-5CFC-AF0F-D924-AD6DC8CC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6AD01B-8789-6D82-3821-06FF07FCC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0058C-B84C-7D8B-A3EC-EE0C1E03C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26A46-269D-3953-8F38-AB781557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9D971-F27E-C628-881D-69B912FF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199E56-4069-0758-5DE8-13AC8966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8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BA341-4646-730F-8633-6ADA7079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C0F332-B3B1-1FC9-1A65-4B497A9E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EB4AD-8EB1-1EFD-B8AA-C0912B7F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87637-687A-92DC-2C58-7621461D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EAA70-28A6-3562-51D3-025C3B61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8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A800C-0074-58AE-7649-DD5726C5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8B85C-74AD-9860-89C7-7A5CBFC5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9CF10-F66E-32CB-FAC7-D4049996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76B41-56C7-F719-EB38-CFABB085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CBC94-1C71-2C5E-D06A-6EB178C9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E70FD-2A81-5535-AE3A-40520A5C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28264-D90A-1FD6-70CB-6C114E49D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03AB5-3BED-F07F-F846-F3136E12D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C6A83B-5DBE-3AA9-8DEA-0368CCA7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5B4F2-65EB-FCB4-9C3B-28894904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58CDD-D3B8-1177-2FCE-4B786679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5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35560-9723-198C-3C02-4C7A048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ECD4-D137-3CFF-6064-179B2255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D86A6-E633-1433-E764-6AA8BBAAB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F73F3-D1EF-3D82-50BC-010C83350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2FD766-6E0D-9CB5-20E6-D12C81DAE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690B4E-4308-749E-5FA0-6B0FEB9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73936E-718E-E0B3-3186-0476713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652A86-5271-7818-3F29-A2B78915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47440-E4AB-50F9-71E0-E95254BD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2D8769-E7E4-38C9-5841-199B4108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4BAE0-8899-CA36-984C-745B556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0EDC61-5819-E108-B039-6DA7426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A0F163-380B-CEC6-BE93-4E3BE3A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4FF235-79E5-C77D-E6AD-976D7F6F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A371B-2D0C-132F-0856-E04EEB1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8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8AED2-DFF5-B5CC-C0F5-E107B769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3D639-320F-BD83-2F71-517F24AB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F86991-56A4-10B0-14BC-72FB7D80C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70D8B-AE0C-EFF4-8F8D-85C1E6B4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ADAA5-5716-7432-F8FE-D286D29A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D49E9-1B23-5036-3BD7-8DBD83E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CB43D-2F11-E52A-4010-AB967B6C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2CB1B6-A3D1-7C73-2669-B9F39EB59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83E53D-B7E4-B239-6E0B-5A9E51EA1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68E09-6C76-B71A-F45B-A53FE3FD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95958B-774E-5A07-A415-04FCD5F5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7AC36-A13F-9C9F-610D-3C978682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7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54762-2A4B-A6A0-FD78-B4D66723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02C5D-93F4-2A39-D8C9-30C0D0CB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0C542-E325-F081-75AD-D802D181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A943D-9CC1-463E-BF60-B01FC5BDE6F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A608-1923-8663-B381-979E46101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897C9-1323-F7EC-8E71-0DC1C9406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7515-9CA6-46A0-9624-EC3B13501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2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EF84FAD-EDB1-ED13-7662-9068A2F91FAD}"/>
              </a:ext>
            </a:extLst>
          </p:cNvPr>
          <p:cNvSpPr/>
          <p:nvPr/>
        </p:nvSpPr>
        <p:spPr>
          <a:xfrm>
            <a:off x="5393932" y="79399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12710F3-E6C0-CB81-6055-073914D04670}"/>
              </a:ext>
            </a:extLst>
          </p:cNvPr>
          <p:cNvSpPr/>
          <p:nvPr/>
        </p:nvSpPr>
        <p:spPr>
          <a:xfrm>
            <a:off x="1972638" y="4447001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74BA4A-FF90-6A86-97AC-6175DBDF6382}"/>
              </a:ext>
            </a:extLst>
          </p:cNvPr>
          <p:cNvSpPr/>
          <p:nvPr/>
        </p:nvSpPr>
        <p:spPr>
          <a:xfrm>
            <a:off x="3390199" y="4537162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B1952-3FA6-4F87-59E7-F4A3D15BA8FC}"/>
              </a:ext>
            </a:extLst>
          </p:cNvPr>
          <p:cNvSpPr txBox="1"/>
          <p:nvPr/>
        </p:nvSpPr>
        <p:spPr>
          <a:xfrm>
            <a:off x="708917" y="554804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F4345B7-B606-1D70-3C52-706B4D786D3A}"/>
              </a:ext>
            </a:extLst>
          </p:cNvPr>
          <p:cNvSpPr/>
          <p:nvPr/>
        </p:nvSpPr>
        <p:spPr>
          <a:xfrm>
            <a:off x="4549738" y="1795732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2019F7-0C2C-691C-9863-33D20F78E2D2}"/>
              </a:ext>
            </a:extLst>
          </p:cNvPr>
          <p:cNvCxnSpPr>
            <a:stCxn id="4" idx="3"/>
            <a:endCxn id="10" idx="7"/>
          </p:cNvCxnSpPr>
          <p:nvPr/>
        </p:nvCxnSpPr>
        <p:spPr>
          <a:xfrm flipH="1">
            <a:off x="5224993" y="1530640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364C946-15F6-C03D-C73D-6AE0C753D124}"/>
              </a:ext>
            </a:extLst>
          </p:cNvPr>
          <p:cNvSpPr/>
          <p:nvPr/>
        </p:nvSpPr>
        <p:spPr>
          <a:xfrm>
            <a:off x="2763748" y="73947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B8B39BF-F8D1-827A-CE6D-A0E9CB451C96}"/>
              </a:ext>
            </a:extLst>
          </p:cNvPr>
          <p:cNvCxnSpPr/>
          <p:nvPr/>
        </p:nvCxnSpPr>
        <p:spPr>
          <a:xfrm>
            <a:off x="1395573" y="2884040"/>
            <a:ext cx="9400854" cy="7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3EDDB3-F812-777A-388D-A2014E97C4FD}"/>
              </a:ext>
            </a:extLst>
          </p:cNvPr>
          <p:cNvSpPr txBox="1"/>
          <p:nvPr/>
        </p:nvSpPr>
        <p:spPr>
          <a:xfrm>
            <a:off x="729465" y="3131317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DA6A082-6DB8-EAEC-0185-275C7F264661}"/>
              </a:ext>
            </a:extLst>
          </p:cNvPr>
          <p:cNvSpPr/>
          <p:nvPr/>
        </p:nvSpPr>
        <p:spPr>
          <a:xfrm>
            <a:off x="2763748" y="3382177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4C47F8-1CEC-5DC6-56F8-F2E97FFAE2D8}"/>
              </a:ext>
            </a:extLst>
          </p:cNvPr>
          <p:cNvCxnSpPr/>
          <p:nvPr/>
        </p:nvCxnSpPr>
        <p:spPr>
          <a:xfrm flipH="1">
            <a:off x="2621351" y="4145682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4180B2-0119-800F-5B4A-CD947AA969CA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3439003" y="4118818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9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5A14C-3F19-40AE-3A12-CF0D6B36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2AC3845D-1F91-4040-C528-FAB726ED9729}"/>
              </a:ext>
            </a:extLst>
          </p:cNvPr>
          <p:cNvSpPr/>
          <p:nvPr/>
        </p:nvSpPr>
        <p:spPr>
          <a:xfrm>
            <a:off x="2486346" y="161962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60B97A-A9E5-D4E6-E615-2D46E1F40F15}"/>
              </a:ext>
            </a:extLst>
          </p:cNvPr>
          <p:cNvSpPr/>
          <p:nvPr/>
        </p:nvSpPr>
        <p:spPr>
          <a:xfrm>
            <a:off x="3903907" y="17097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DC7AE-E388-35BF-DB5F-A37DF5AE18B4}"/>
              </a:ext>
            </a:extLst>
          </p:cNvPr>
          <p:cNvSpPr txBox="1"/>
          <p:nvPr/>
        </p:nvSpPr>
        <p:spPr>
          <a:xfrm>
            <a:off x="708917" y="554804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B245FC-8FF0-570C-DAEA-1DF90A7589D7}"/>
              </a:ext>
            </a:extLst>
          </p:cNvPr>
          <p:cNvSpPr/>
          <p:nvPr/>
        </p:nvSpPr>
        <p:spPr>
          <a:xfrm>
            <a:off x="3277456" y="55480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</a:t>
            </a:r>
            <a:r>
              <a:rPr lang="en-US" altLang="ko-KR" dirty="0"/>
              <a:t>f3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029CB77-C82D-6340-D664-057E284E6EB8}"/>
              </a:ext>
            </a:extLst>
          </p:cNvPr>
          <p:cNvCxnSpPr/>
          <p:nvPr/>
        </p:nvCxnSpPr>
        <p:spPr>
          <a:xfrm flipH="1">
            <a:off x="3135059" y="1318309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CC1F5CC-54A2-796D-365C-474E9C0823F3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3952711" y="1291445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B94D354-C378-2472-69D1-9F98854D191E}"/>
              </a:ext>
            </a:extLst>
          </p:cNvPr>
          <p:cNvSpPr/>
          <p:nvPr/>
        </p:nvSpPr>
        <p:spPr>
          <a:xfrm>
            <a:off x="1211182" y="42851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A45ED35-C218-BC5C-D64F-70893FDFC479}"/>
              </a:ext>
            </a:extLst>
          </p:cNvPr>
          <p:cNvSpPr/>
          <p:nvPr/>
        </p:nvSpPr>
        <p:spPr>
          <a:xfrm>
            <a:off x="2628743" y="437534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D1289E-61DC-C554-6403-7C09E48C3231}"/>
              </a:ext>
            </a:extLst>
          </p:cNvPr>
          <p:cNvSpPr/>
          <p:nvPr/>
        </p:nvSpPr>
        <p:spPr>
          <a:xfrm>
            <a:off x="1971313" y="322074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367C469-403C-758B-2BAC-56A755587754}"/>
              </a:ext>
            </a:extLst>
          </p:cNvPr>
          <p:cNvCxnSpPr/>
          <p:nvPr/>
        </p:nvCxnSpPr>
        <p:spPr>
          <a:xfrm flipH="1">
            <a:off x="1859895" y="39838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6368A6-4A6B-65F0-0591-38F1EA092992}"/>
              </a:ext>
            </a:extLst>
          </p:cNvPr>
          <p:cNvCxnSpPr>
            <a:cxnSpLocks/>
            <a:stCxn id="5" idx="5"/>
            <a:endCxn id="3" idx="0"/>
          </p:cNvCxnSpPr>
          <p:nvPr/>
        </p:nvCxnSpPr>
        <p:spPr>
          <a:xfrm>
            <a:off x="2646568" y="3957389"/>
            <a:ext cx="377730" cy="41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7A78990-5A92-5DE0-0C39-8AD38BA35FDB}"/>
              </a:ext>
            </a:extLst>
          </p:cNvPr>
          <p:cNvSpPr/>
          <p:nvPr/>
        </p:nvSpPr>
        <p:spPr>
          <a:xfrm>
            <a:off x="4158152" y="4348277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F9CA732-3861-3A32-347B-8918AFC7D922}"/>
              </a:ext>
            </a:extLst>
          </p:cNvPr>
          <p:cNvSpPr/>
          <p:nvPr/>
        </p:nvSpPr>
        <p:spPr>
          <a:xfrm>
            <a:off x="5575713" y="4438438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098B3C1-8618-1415-898D-E078A6C856FA}"/>
              </a:ext>
            </a:extLst>
          </p:cNvPr>
          <p:cNvSpPr/>
          <p:nvPr/>
        </p:nvSpPr>
        <p:spPr>
          <a:xfrm>
            <a:off x="4949262" y="328345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1E95B0-8767-975F-237B-BAA8C82632FA}"/>
              </a:ext>
            </a:extLst>
          </p:cNvPr>
          <p:cNvCxnSpPr/>
          <p:nvPr/>
        </p:nvCxnSpPr>
        <p:spPr>
          <a:xfrm flipH="1">
            <a:off x="4806865" y="4046958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DBB7CE-5431-0AD5-847A-BF796192352A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5624517" y="4020094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91555A-D6A3-7C65-3BAE-93B365EC8BA7}"/>
              </a:ext>
            </a:extLst>
          </p:cNvPr>
          <p:cNvCxnSpPr>
            <a:cxnSpLocks/>
          </p:cNvCxnSpPr>
          <p:nvPr/>
        </p:nvCxnSpPr>
        <p:spPr>
          <a:xfrm>
            <a:off x="4521641" y="2455793"/>
            <a:ext cx="657430" cy="97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AC3288D-4B95-593A-1C6C-3AAFAD1F1AAF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2366868" y="2482657"/>
            <a:ext cx="515033" cy="73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6DC8-F870-E18D-1CA9-E4453C3F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4D2D0FB-E14C-A986-1DE6-27C6F045EBE9}"/>
              </a:ext>
            </a:extLst>
          </p:cNvPr>
          <p:cNvSpPr/>
          <p:nvPr/>
        </p:nvSpPr>
        <p:spPr>
          <a:xfrm>
            <a:off x="3237529" y="8674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45BE34-90CC-DD97-605D-27D9677EA322}"/>
              </a:ext>
            </a:extLst>
          </p:cNvPr>
          <p:cNvSpPr/>
          <p:nvPr/>
        </p:nvSpPr>
        <p:spPr>
          <a:xfrm>
            <a:off x="4655090" y="957635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574FE-D152-EEAA-354F-B58ACDE7AE4F}"/>
              </a:ext>
            </a:extLst>
          </p:cNvPr>
          <p:cNvSpPr txBox="1"/>
          <p:nvPr/>
        </p:nvSpPr>
        <p:spPr>
          <a:xfrm>
            <a:off x="1347085" y="234165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DEB5528-30C2-F878-F9A8-BF9DEC579EA4}"/>
              </a:ext>
            </a:extLst>
          </p:cNvPr>
          <p:cNvSpPr/>
          <p:nvPr/>
        </p:nvSpPr>
        <p:spPr>
          <a:xfrm>
            <a:off x="4028639" y="-19735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 </a:t>
            </a:r>
            <a:r>
              <a:rPr lang="en-US" altLang="ko-KR" dirty="0"/>
              <a:t>f4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193B1EA-6D5B-0A71-D8C9-7852FBD2DDBF}"/>
              </a:ext>
            </a:extLst>
          </p:cNvPr>
          <p:cNvCxnSpPr/>
          <p:nvPr/>
        </p:nvCxnSpPr>
        <p:spPr>
          <a:xfrm flipH="1">
            <a:off x="3886242" y="566155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FD2A85-B87F-92B3-2A43-ED748F173FF3}"/>
              </a:ext>
            </a:extLst>
          </p:cNvPr>
          <p:cNvCxnSpPr>
            <a:cxnSpLocks/>
            <a:stCxn id="17" idx="5"/>
            <a:endCxn id="8" idx="0"/>
          </p:cNvCxnSpPr>
          <p:nvPr/>
        </p:nvCxnSpPr>
        <p:spPr>
          <a:xfrm>
            <a:off x="4703894" y="539291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2D40803B-EB3D-6144-EBAB-5DB682326842}"/>
              </a:ext>
            </a:extLst>
          </p:cNvPr>
          <p:cNvSpPr/>
          <p:nvPr/>
        </p:nvSpPr>
        <p:spPr>
          <a:xfrm>
            <a:off x="1962365" y="353302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98919B3-19C6-43EF-27C0-D3D52CF7FB48}"/>
              </a:ext>
            </a:extLst>
          </p:cNvPr>
          <p:cNvSpPr/>
          <p:nvPr/>
        </p:nvSpPr>
        <p:spPr>
          <a:xfrm>
            <a:off x="3379926" y="3623190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0EC97A5-FBB3-B8CA-8C5C-7EEB93096E57}"/>
              </a:ext>
            </a:extLst>
          </p:cNvPr>
          <p:cNvSpPr/>
          <p:nvPr/>
        </p:nvSpPr>
        <p:spPr>
          <a:xfrm>
            <a:off x="2722496" y="246859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951BAF-0AFE-65EE-C737-B7CC88C7D233}"/>
              </a:ext>
            </a:extLst>
          </p:cNvPr>
          <p:cNvCxnSpPr/>
          <p:nvPr/>
        </p:nvCxnSpPr>
        <p:spPr>
          <a:xfrm flipH="1">
            <a:off x="2611078" y="3231710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4BC871-62FC-5208-92C2-67AB0D0F5CC2}"/>
              </a:ext>
            </a:extLst>
          </p:cNvPr>
          <p:cNvCxnSpPr>
            <a:cxnSpLocks/>
            <a:stCxn id="5" idx="5"/>
            <a:endCxn id="3" idx="0"/>
          </p:cNvCxnSpPr>
          <p:nvPr/>
        </p:nvCxnSpPr>
        <p:spPr>
          <a:xfrm>
            <a:off x="3397751" y="3205235"/>
            <a:ext cx="377730" cy="41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390B927-9764-69CA-A9D4-675A8B7857C4}"/>
              </a:ext>
            </a:extLst>
          </p:cNvPr>
          <p:cNvSpPr/>
          <p:nvPr/>
        </p:nvSpPr>
        <p:spPr>
          <a:xfrm>
            <a:off x="4909335" y="359612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DD91B9-BAC8-24DF-92DD-65408EE3A1E1}"/>
              </a:ext>
            </a:extLst>
          </p:cNvPr>
          <p:cNvSpPr/>
          <p:nvPr/>
        </p:nvSpPr>
        <p:spPr>
          <a:xfrm>
            <a:off x="6326896" y="368628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C650394-2A76-8A27-54D9-8311DBF75E28}"/>
              </a:ext>
            </a:extLst>
          </p:cNvPr>
          <p:cNvSpPr/>
          <p:nvPr/>
        </p:nvSpPr>
        <p:spPr>
          <a:xfrm>
            <a:off x="5700445" y="253129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19F83A-2463-C679-76DA-F9756AA808BD}"/>
              </a:ext>
            </a:extLst>
          </p:cNvPr>
          <p:cNvCxnSpPr/>
          <p:nvPr/>
        </p:nvCxnSpPr>
        <p:spPr>
          <a:xfrm flipH="1">
            <a:off x="5558048" y="329480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5310E4-B660-936F-7D7D-356416FE9F7E}"/>
              </a:ext>
            </a:extLst>
          </p:cNvPr>
          <p:cNvCxnSpPr>
            <a:cxnSpLocks/>
            <a:stCxn id="21" idx="5"/>
            <a:endCxn id="20" idx="0"/>
          </p:cNvCxnSpPr>
          <p:nvPr/>
        </p:nvCxnSpPr>
        <p:spPr>
          <a:xfrm>
            <a:off x="6375700" y="326794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FE3EFC5-697A-3C8D-0522-BBAE8E787871}"/>
              </a:ext>
            </a:extLst>
          </p:cNvPr>
          <p:cNvCxnSpPr>
            <a:cxnSpLocks/>
          </p:cNvCxnSpPr>
          <p:nvPr/>
        </p:nvCxnSpPr>
        <p:spPr>
          <a:xfrm>
            <a:off x="5272824" y="1703639"/>
            <a:ext cx="657430" cy="973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53E121-C34A-1CC2-2E13-E481CF6430A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118051" y="1730503"/>
            <a:ext cx="515033" cy="738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5D5E1AC-D9EE-7057-8DEF-FD285E71F919}"/>
              </a:ext>
            </a:extLst>
          </p:cNvPr>
          <p:cNvSpPr/>
          <p:nvPr/>
        </p:nvSpPr>
        <p:spPr>
          <a:xfrm>
            <a:off x="7535009" y="606251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434466-060E-7932-A349-B063115ACF9A}"/>
              </a:ext>
            </a:extLst>
          </p:cNvPr>
          <p:cNvSpPr/>
          <p:nvPr/>
        </p:nvSpPr>
        <p:spPr>
          <a:xfrm>
            <a:off x="8952570" y="61526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7BCD21-3894-3B45-8269-72D928B8D81A}"/>
              </a:ext>
            </a:extLst>
          </p:cNvPr>
          <p:cNvSpPr/>
          <p:nvPr/>
        </p:nvSpPr>
        <p:spPr>
          <a:xfrm>
            <a:off x="8326119" y="49976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95E52DB-9C4B-A4BA-A8B6-3FB60E37BB9D}"/>
              </a:ext>
            </a:extLst>
          </p:cNvPr>
          <p:cNvCxnSpPr/>
          <p:nvPr/>
        </p:nvCxnSpPr>
        <p:spPr>
          <a:xfrm flipH="1">
            <a:off x="8183722" y="576119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04D588-753A-81FB-7840-96E91599E521}"/>
              </a:ext>
            </a:extLst>
          </p:cNvPr>
          <p:cNvCxnSpPr>
            <a:cxnSpLocks/>
            <a:stCxn id="12" idx="5"/>
            <a:endCxn id="10" idx="0"/>
          </p:cNvCxnSpPr>
          <p:nvPr/>
        </p:nvCxnSpPr>
        <p:spPr>
          <a:xfrm>
            <a:off x="9001374" y="573433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ED825B5-A998-1808-20F2-A3E052145D14}"/>
              </a:ext>
            </a:extLst>
          </p:cNvPr>
          <p:cNvSpPr/>
          <p:nvPr/>
        </p:nvSpPr>
        <p:spPr>
          <a:xfrm>
            <a:off x="5189035" y="606251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5CA1D9-5239-3076-A8E4-8AB50191B822}"/>
              </a:ext>
            </a:extLst>
          </p:cNvPr>
          <p:cNvSpPr/>
          <p:nvPr/>
        </p:nvSpPr>
        <p:spPr>
          <a:xfrm>
            <a:off x="6606596" y="615267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0DF34B-6ED5-C59B-0C68-2676F6D4E0CE}"/>
              </a:ext>
            </a:extLst>
          </p:cNvPr>
          <p:cNvSpPr/>
          <p:nvPr/>
        </p:nvSpPr>
        <p:spPr>
          <a:xfrm>
            <a:off x="5980145" y="499768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5575D19-DA9F-5FD0-FFD0-E7B096767CCD}"/>
              </a:ext>
            </a:extLst>
          </p:cNvPr>
          <p:cNvCxnSpPr/>
          <p:nvPr/>
        </p:nvCxnSpPr>
        <p:spPr>
          <a:xfrm flipH="1">
            <a:off x="5837748" y="576119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0272D91-98DE-2269-3C7F-96BE91807974}"/>
              </a:ext>
            </a:extLst>
          </p:cNvPr>
          <p:cNvCxnSpPr>
            <a:cxnSpLocks/>
            <a:stCxn id="27" idx="5"/>
            <a:endCxn id="25" idx="0"/>
          </p:cNvCxnSpPr>
          <p:nvPr/>
        </p:nvCxnSpPr>
        <p:spPr>
          <a:xfrm>
            <a:off x="6655400" y="573433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C5381DF-AC46-C14B-B5B0-9E25E1C96764}"/>
              </a:ext>
            </a:extLst>
          </p:cNvPr>
          <p:cNvCxnSpPr>
            <a:cxnSpLocks/>
          </p:cNvCxnSpPr>
          <p:nvPr/>
        </p:nvCxnSpPr>
        <p:spPr>
          <a:xfrm>
            <a:off x="7118006" y="4277047"/>
            <a:ext cx="1350510" cy="97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8D60A9-81D0-4CCA-3661-09C87E3555EC}"/>
              </a:ext>
            </a:extLst>
          </p:cNvPr>
          <p:cNvCxnSpPr>
            <a:cxnSpLocks/>
          </p:cNvCxnSpPr>
          <p:nvPr/>
        </p:nvCxnSpPr>
        <p:spPr>
          <a:xfrm flipH="1">
            <a:off x="6491555" y="4508223"/>
            <a:ext cx="191826" cy="489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9351327-0DAC-51BD-4D89-CC3AF3469267}"/>
              </a:ext>
            </a:extLst>
          </p:cNvPr>
          <p:cNvSpPr/>
          <p:nvPr/>
        </p:nvSpPr>
        <p:spPr>
          <a:xfrm>
            <a:off x="2397869" y="60977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1970433-898D-E2A1-A870-76F5541FE7DD}"/>
              </a:ext>
            </a:extLst>
          </p:cNvPr>
          <p:cNvSpPr/>
          <p:nvPr/>
        </p:nvSpPr>
        <p:spPr>
          <a:xfrm>
            <a:off x="3379926" y="6183546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533BAB7-5C0B-7B05-4C0A-4E83AF4B5A13}"/>
              </a:ext>
            </a:extLst>
          </p:cNvPr>
          <p:cNvSpPr/>
          <p:nvPr/>
        </p:nvSpPr>
        <p:spPr>
          <a:xfrm>
            <a:off x="3188979" y="503295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868224F-17D0-BF0B-0278-D001ACF17E0A}"/>
              </a:ext>
            </a:extLst>
          </p:cNvPr>
          <p:cNvCxnSpPr/>
          <p:nvPr/>
        </p:nvCxnSpPr>
        <p:spPr>
          <a:xfrm flipH="1">
            <a:off x="3046582" y="57964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9B2807-F6C9-C2E4-683E-B59BD1B7E335}"/>
              </a:ext>
            </a:extLst>
          </p:cNvPr>
          <p:cNvCxnSpPr>
            <a:cxnSpLocks/>
            <a:stCxn id="36" idx="5"/>
            <a:endCxn id="35" idx="0"/>
          </p:cNvCxnSpPr>
          <p:nvPr/>
        </p:nvCxnSpPr>
        <p:spPr>
          <a:xfrm flipH="1">
            <a:off x="3775481" y="5769600"/>
            <a:ext cx="88753" cy="4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AC94737E-DAAF-19D0-5EFB-90540602D8DE}"/>
              </a:ext>
            </a:extLst>
          </p:cNvPr>
          <p:cNvSpPr/>
          <p:nvPr/>
        </p:nvSpPr>
        <p:spPr>
          <a:xfrm>
            <a:off x="51895" y="6097783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B14BE86-3D96-7504-71C2-A85DDCEECDEE}"/>
              </a:ext>
            </a:extLst>
          </p:cNvPr>
          <p:cNvSpPr/>
          <p:nvPr/>
        </p:nvSpPr>
        <p:spPr>
          <a:xfrm>
            <a:off x="1469456" y="6187944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20601A6-4BF5-4D7F-89A4-F81898F1EC79}"/>
              </a:ext>
            </a:extLst>
          </p:cNvPr>
          <p:cNvSpPr/>
          <p:nvPr/>
        </p:nvSpPr>
        <p:spPr>
          <a:xfrm>
            <a:off x="843005" y="5032959"/>
            <a:ext cx="791110" cy="8630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5A979D-925B-D74E-2017-E907E190B97F}"/>
              </a:ext>
            </a:extLst>
          </p:cNvPr>
          <p:cNvCxnSpPr/>
          <p:nvPr/>
        </p:nvCxnSpPr>
        <p:spPr>
          <a:xfrm flipH="1">
            <a:off x="700608" y="5796464"/>
            <a:ext cx="284794" cy="39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94E609D-6DC0-EEC4-F865-6D80549B782D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518260" y="5769600"/>
            <a:ext cx="346751" cy="41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79406C9-FDB0-7AE4-25EA-7D5B94D82D45}"/>
              </a:ext>
            </a:extLst>
          </p:cNvPr>
          <p:cNvCxnSpPr>
            <a:cxnSpLocks/>
          </p:cNvCxnSpPr>
          <p:nvPr/>
        </p:nvCxnSpPr>
        <p:spPr>
          <a:xfrm>
            <a:off x="2579070" y="4265075"/>
            <a:ext cx="818681" cy="98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AF78C0-E3C6-3334-E11C-6E14272B68F9}"/>
              </a:ext>
            </a:extLst>
          </p:cNvPr>
          <p:cNvCxnSpPr>
            <a:cxnSpLocks/>
          </p:cNvCxnSpPr>
          <p:nvPr/>
        </p:nvCxnSpPr>
        <p:spPr>
          <a:xfrm flipH="1">
            <a:off x="1381699" y="4117798"/>
            <a:ext cx="837662" cy="101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B4F7812-3607-87E5-8802-C51C286538A4}"/>
              </a:ext>
            </a:extLst>
          </p:cNvPr>
          <p:cNvCxnSpPr>
            <a:cxnSpLocks/>
          </p:cNvCxnSpPr>
          <p:nvPr/>
        </p:nvCxnSpPr>
        <p:spPr>
          <a:xfrm>
            <a:off x="4470990" y="867474"/>
            <a:ext cx="62094" cy="6093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4A080A6-9A06-E64B-D6F2-1EEB262CEDA8}"/>
              </a:ext>
            </a:extLst>
          </p:cNvPr>
          <p:cNvCxnSpPr>
            <a:cxnSpLocks/>
          </p:cNvCxnSpPr>
          <p:nvPr/>
        </p:nvCxnSpPr>
        <p:spPr>
          <a:xfrm>
            <a:off x="2303162" y="4629958"/>
            <a:ext cx="894" cy="2360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1389-F3CE-9966-39B2-FF38E70E6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24EBC388-D043-4474-89B0-7BAA277B6B79}"/>
              </a:ext>
            </a:extLst>
          </p:cNvPr>
          <p:cNvSpPr txBox="1"/>
          <p:nvPr/>
        </p:nvSpPr>
        <p:spPr>
          <a:xfrm>
            <a:off x="1340826" y="244291"/>
            <a:ext cx="1021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F5 – F8 : </a:t>
            </a:r>
            <a:r>
              <a:rPr lang="ko-KR" altLang="en-US" dirty="0"/>
              <a:t>하위 등급이 </a:t>
            </a:r>
            <a:r>
              <a:rPr lang="en-US" altLang="ko-KR" dirty="0"/>
              <a:t>2:1</a:t>
            </a:r>
            <a:r>
              <a:rPr lang="ko-KR" altLang="en-US" dirty="0"/>
              <a:t>로 배치</a:t>
            </a: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29DFF9E-CCAD-09DA-4F66-D3F99EA104E4}"/>
              </a:ext>
            </a:extLst>
          </p:cNvPr>
          <p:cNvSpPr/>
          <p:nvPr/>
        </p:nvSpPr>
        <p:spPr>
          <a:xfrm>
            <a:off x="2353952" y="25425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B2B2381-57A1-9ED8-A79C-B2C5CD373EE4}"/>
              </a:ext>
            </a:extLst>
          </p:cNvPr>
          <p:cNvSpPr/>
          <p:nvPr/>
        </p:nvSpPr>
        <p:spPr>
          <a:xfrm>
            <a:off x="1662158" y="294152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37952B4D-CE8D-C35A-A026-471E409B2083}"/>
              </a:ext>
            </a:extLst>
          </p:cNvPr>
          <p:cNvSpPr/>
          <p:nvPr/>
        </p:nvSpPr>
        <p:spPr>
          <a:xfrm>
            <a:off x="3323172" y="298808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207D937-4042-42D7-9096-3F3760A56AD1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1888190" y="2779325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28540B1-84FD-2A40-8B8F-0232436A2595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2739812" y="2779325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337422FA-BC3E-8054-E84F-3319B9F333DA}"/>
              </a:ext>
            </a:extLst>
          </p:cNvPr>
          <p:cNvSpPr/>
          <p:nvPr/>
        </p:nvSpPr>
        <p:spPr>
          <a:xfrm>
            <a:off x="1119340" y="344480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98194377-C6C7-2C90-A2E9-7B3DBC0B47BB}"/>
              </a:ext>
            </a:extLst>
          </p:cNvPr>
          <p:cNvSpPr/>
          <p:nvPr/>
        </p:nvSpPr>
        <p:spPr>
          <a:xfrm>
            <a:off x="758032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43DD8BC3-2FB2-B024-4904-42A395964AA4}"/>
              </a:ext>
            </a:extLst>
          </p:cNvPr>
          <p:cNvSpPr/>
          <p:nvPr/>
        </p:nvSpPr>
        <p:spPr>
          <a:xfrm>
            <a:off x="1436127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07340AA-8BEC-2044-CB3A-05F32EF5D423}"/>
              </a:ext>
            </a:extLst>
          </p:cNvPr>
          <p:cNvCxnSpPr>
            <a:cxnSpLocks/>
            <a:stCxn id="99" idx="3"/>
            <a:endCxn id="100" idx="0"/>
          </p:cNvCxnSpPr>
          <p:nvPr/>
        </p:nvCxnSpPr>
        <p:spPr>
          <a:xfrm flipH="1">
            <a:off x="984064" y="368158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2D33CCD-87CC-03BD-D5BE-2A00435E3662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1505200" y="368158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8A0883A-799D-1C84-FEBF-FFF759A3077E}"/>
              </a:ext>
            </a:extLst>
          </p:cNvPr>
          <p:cNvSpPr/>
          <p:nvPr/>
        </p:nvSpPr>
        <p:spPr>
          <a:xfrm>
            <a:off x="4715875" y="34536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5EAED67-4BB6-CB15-F5FB-B190BF233DE3}"/>
              </a:ext>
            </a:extLst>
          </p:cNvPr>
          <p:cNvSpPr/>
          <p:nvPr/>
        </p:nvSpPr>
        <p:spPr>
          <a:xfrm>
            <a:off x="4354567" y="38526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A325B2C-8AB3-977E-0AF6-A3E5E9237612}"/>
              </a:ext>
            </a:extLst>
          </p:cNvPr>
          <p:cNvSpPr/>
          <p:nvPr/>
        </p:nvSpPr>
        <p:spPr>
          <a:xfrm>
            <a:off x="5032662" y="38526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40087A2-C586-938B-0BA2-700753F29559}"/>
              </a:ext>
            </a:extLst>
          </p:cNvPr>
          <p:cNvCxnSpPr>
            <a:cxnSpLocks/>
            <a:stCxn id="104" idx="3"/>
            <a:endCxn id="105" idx="0"/>
          </p:cNvCxnSpPr>
          <p:nvPr/>
        </p:nvCxnSpPr>
        <p:spPr>
          <a:xfrm flipH="1">
            <a:off x="4580599" y="3690467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F21752A-F170-632C-9B14-AF3732307DA8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5101735" y="3690467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96BAB4B4-90CF-B2EE-421D-091F6FC49992}"/>
              </a:ext>
            </a:extLst>
          </p:cNvPr>
          <p:cNvSpPr/>
          <p:nvPr/>
        </p:nvSpPr>
        <p:spPr>
          <a:xfrm>
            <a:off x="2357401" y="344480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E2BE2C1-F111-36B8-1578-F12DDE80A9B7}"/>
              </a:ext>
            </a:extLst>
          </p:cNvPr>
          <p:cNvSpPr/>
          <p:nvPr/>
        </p:nvSpPr>
        <p:spPr>
          <a:xfrm>
            <a:off x="1996093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A89653E-5AF4-08BD-F0C5-8AB177BC7871}"/>
              </a:ext>
            </a:extLst>
          </p:cNvPr>
          <p:cNvSpPr/>
          <p:nvPr/>
        </p:nvSpPr>
        <p:spPr>
          <a:xfrm>
            <a:off x="2674188" y="384378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F0781FD-0CD1-AB14-3EC8-5150849D330A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2222125" y="368158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33A36A7-0401-6FD2-75FF-DF275F5A3E6D}"/>
              </a:ext>
            </a:extLst>
          </p:cNvPr>
          <p:cNvCxnSpPr>
            <a:stCxn id="109" idx="5"/>
            <a:endCxn id="111" idx="0"/>
          </p:cNvCxnSpPr>
          <p:nvPr/>
        </p:nvCxnSpPr>
        <p:spPr>
          <a:xfrm>
            <a:off x="2743261" y="368158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C6052CC8-2B1E-A050-C789-31C7E1DCD64E}"/>
              </a:ext>
            </a:extLst>
          </p:cNvPr>
          <p:cNvSpPr/>
          <p:nvPr/>
        </p:nvSpPr>
        <p:spPr>
          <a:xfrm>
            <a:off x="3516644" y="354288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29C3F4BC-FE94-F3B0-0DE3-33251A1EC15F}"/>
              </a:ext>
            </a:extLst>
          </p:cNvPr>
          <p:cNvSpPr/>
          <p:nvPr/>
        </p:nvSpPr>
        <p:spPr>
          <a:xfrm>
            <a:off x="3155336" y="394186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496726D-748B-E5C8-6769-1CB80BB61CA1}"/>
              </a:ext>
            </a:extLst>
          </p:cNvPr>
          <p:cNvSpPr/>
          <p:nvPr/>
        </p:nvSpPr>
        <p:spPr>
          <a:xfrm>
            <a:off x="3833431" y="394186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B4591C8-3B95-3E02-70E3-9D19FC2A4A2A}"/>
              </a:ext>
            </a:extLst>
          </p:cNvPr>
          <p:cNvCxnSpPr>
            <a:cxnSpLocks/>
            <a:stCxn id="114" idx="3"/>
            <a:endCxn id="115" idx="0"/>
          </p:cNvCxnSpPr>
          <p:nvPr/>
        </p:nvCxnSpPr>
        <p:spPr>
          <a:xfrm flipH="1">
            <a:off x="3381368" y="3779662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C506A2C-566C-722C-AE6E-9E239E67B495}"/>
              </a:ext>
            </a:extLst>
          </p:cNvPr>
          <p:cNvCxnSpPr>
            <a:stCxn id="114" idx="5"/>
            <a:endCxn id="116" idx="0"/>
          </p:cNvCxnSpPr>
          <p:nvPr/>
        </p:nvCxnSpPr>
        <p:spPr>
          <a:xfrm>
            <a:off x="3902504" y="3779662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9962A0A-768B-5013-460C-D9FD43462519}"/>
              </a:ext>
            </a:extLst>
          </p:cNvPr>
          <p:cNvCxnSpPr>
            <a:stCxn id="96" idx="6"/>
            <a:endCxn id="104" idx="0"/>
          </p:cNvCxnSpPr>
          <p:nvPr/>
        </p:nvCxnSpPr>
        <p:spPr>
          <a:xfrm>
            <a:off x="3775235" y="3126782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C3D2C79-5737-4CD5-8F54-EA35F861D9BE}"/>
              </a:ext>
            </a:extLst>
          </p:cNvPr>
          <p:cNvCxnSpPr>
            <a:cxnSpLocks/>
            <a:stCxn id="96" idx="3"/>
            <a:endCxn id="114" idx="0"/>
          </p:cNvCxnSpPr>
          <p:nvPr/>
        </p:nvCxnSpPr>
        <p:spPr>
          <a:xfrm>
            <a:off x="3389375" y="3224858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9E9EC13-44D3-F81B-1BED-629F10959C87}"/>
              </a:ext>
            </a:extLst>
          </p:cNvPr>
          <p:cNvCxnSpPr>
            <a:cxnSpLocks/>
            <a:stCxn id="95" idx="3"/>
            <a:endCxn id="99" idx="0"/>
          </p:cNvCxnSpPr>
          <p:nvPr/>
        </p:nvCxnSpPr>
        <p:spPr>
          <a:xfrm flipH="1">
            <a:off x="1345372" y="3178304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A0B3408-4F61-EE30-A8F7-8978EF249B3E}"/>
              </a:ext>
            </a:extLst>
          </p:cNvPr>
          <p:cNvCxnSpPr>
            <a:cxnSpLocks/>
            <a:stCxn id="109" idx="1"/>
            <a:endCxn id="95" idx="5"/>
          </p:cNvCxnSpPr>
          <p:nvPr/>
        </p:nvCxnSpPr>
        <p:spPr>
          <a:xfrm flipH="1" flipV="1">
            <a:off x="2048018" y="3178304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F5873B22-9661-AC01-F7B9-3EE0A31BAAC3}"/>
              </a:ext>
            </a:extLst>
          </p:cNvPr>
          <p:cNvSpPr/>
          <p:nvPr/>
        </p:nvSpPr>
        <p:spPr>
          <a:xfrm>
            <a:off x="8426559" y="281995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F0F41F4-04E8-DBBC-93E9-46DCA4067F96}"/>
              </a:ext>
            </a:extLst>
          </p:cNvPr>
          <p:cNvSpPr/>
          <p:nvPr/>
        </p:nvSpPr>
        <p:spPr>
          <a:xfrm>
            <a:off x="7734765" y="321892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17ADB80B-279E-DEC3-448F-D88EA715C904}"/>
              </a:ext>
            </a:extLst>
          </p:cNvPr>
          <p:cNvSpPr/>
          <p:nvPr/>
        </p:nvSpPr>
        <p:spPr>
          <a:xfrm>
            <a:off x="9395779" y="326548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A7E39CE8-987C-0AC2-0EB8-717FE234E535}"/>
              </a:ext>
            </a:extLst>
          </p:cNvPr>
          <p:cNvCxnSpPr>
            <a:cxnSpLocks/>
            <a:stCxn id="123" idx="3"/>
            <a:endCxn id="124" idx="0"/>
          </p:cNvCxnSpPr>
          <p:nvPr/>
        </p:nvCxnSpPr>
        <p:spPr>
          <a:xfrm flipH="1">
            <a:off x="7960797" y="3056727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DA6659CF-3A6B-301C-87A1-CB0CA873A71F}"/>
              </a:ext>
            </a:extLst>
          </p:cNvPr>
          <p:cNvCxnSpPr>
            <a:cxnSpLocks/>
          </p:cNvCxnSpPr>
          <p:nvPr/>
        </p:nvCxnSpPr>
        <p:spPr>
          <a:xfrm>
            <a:off x="8779859" y="3056727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016B18CF-261D-37E7-C113-182FE468A7E7}"/>
              </a:ext>
            </a:extLst>
          </p:cNvPr>
          <p:cNvSpPr/>
          <p:nvPr/>
        </p:nvSpPr>
        <p:spPr>
          <a:xfrm>
            <a:off x="7191947" y="37222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E85F9F61-3635-0A25-A642-E98FA1492DCD}"/>
              </a:ext>
            </a:extLst>
          </p:cNvPr>
          <p:cNvSpPr/>
          <p:nvPr/>
        </p:nvSpPr>
        <p:spPr>
          <a:xfrm>
            <a:off x="6830639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ACE70B2-4D0F-7A42-8541-119B1DB1D26D}"/>
              </a:ext>
            </a:extLst>
          </p:cNvPr>
          <p:cNvSpPr/>
          <p:nvPr/>
        </p:nvSpPr>
        <p:spPr>
          <a:xfrm>
            <a:off x="7508734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ED93361-6A8F-32C2-8105-D68EEAF1A3CA}"/>
              </a:ext>
            </a:extLst>
          </p:cNvPr>
          <p:cNvCxnSpPr>
            <a:cxnSpLocks/>
            <a:stCxn id="128" idx="3"/>
            <a:endCxn id="129" idx="0"/>
          </p:cNvCxnSpPr>
          <p:nvPr/>
        </p:nvCxnSpPr>
        <p:spPr>
          <a:xfrm flipH="1">
            <a:off x="7056671" y="395898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24200B4-A4DE-084B-1276-447EEB96248F}"/>
              </a:ext>
            </a:extLst>
          </p:cNvPr>
          <p:cNvCxnSpPr>
            <a:stCxn id="128" idx="5"/>
            <a:endCxn id="130" idx="0"/>
          </p:cNvCxnSpPr>
          <p:nvPr/>
        </p:nvCxnSpPr>
        <p:spPr>
          <a:xfrm>
            <a:off x="7577807" y="395898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F687C29C-7F4E-2057-7B6A-32389939E266}"/>
              </a:ext>
            </a:extLst>
          </p:cNvPr>
          <p:cNvSpPr/>
          <p:nvPr/>
        </p:nvSpPr>
        <p:spPr>
          <a:xfrm>
            <a:off x="10788482" y="373109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9A11F93C-4252-96B8-A426-BE2BF8C92DB0}"/>
              </a:ext>
            </a:extLst>
          </p:cNvPr>
          <p:cNvSpPr/>
          <p:nvPr/>
        </p:nvSpPr>
        <p:spPr>
          <a:xfrm>
            <a:off x="10427174" y="413007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F2E936F-A5AA-F97D-A84F-0B8944C1F9A2}"/>
              </a:ext>
            </a:extLst>
          </p:cNvPr>
          <p:cNvSpPr/>
          <p:nvPr/>
        </p:nvSpPr>
        <p:spPr>
          <a:xfrm>
            <a:off x="11105269" y="413007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2C0E215-F923-61FB-E536-BAA353FC8D1D}"/>
              </a:ext>
            </a:extLst>
          </p:cNvPr>
          <p:cNvCxnSpPr>
            <a:cxnSpLocks/>
            <a:stCxn id="133" idx="3"/>
            <a:endCxn id="134" idx="0"/>
          </p:cNvCxnSpPr>
          <p:nvPr/>
        </p:nvCxnSpPr>
        <p:spPr>
          <a:xfrm flipH="1">
            <a:off x="10653206" y="396786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C9AAADC4-6AB7-BD18-1866-B0950C2B1408}"/>
              </a:ext>
            </a:extLst>
          </p:cNvPr>
          <p:cNvCxnSpPr>
            <a:stCxn id="133" idx="5"/>
            <a:endCxn id="135" idx="0"/>
          </p:cNvCxnSpPr>
          <p:nvPr/>
        </p:nvCxnSpPr>
        <p:spPr>
          <a:xfrm>
            <a:off x="11174342" y="396786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A01D3558-7E00-4279-966B-6C5C8563D63F}"/>
              </a:ext>
            </a:extLst>
          </p:cNvPr>
          <p:cNvSpPr/>
          <p:nvPr/>
        </p:nvSpPr>
        <p:spPr>
          <a:xfrm>
            <a:off x="8430008" y="37222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539A2AA-B20E-33AB-F8CF-248D15273E82}"/>
              </a:ext>
            </a:extLst>
          </p:cNvPr>
          <p:cNvSpPr/>
          <p:nvPr/>
        </p:nvSpPr>
        <p:spPr>
          <a:xfrm>
            <a:off x="8068700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7CF4E39-52B8-83E6-47BB-D81B1D7BD058}"/>
              </a:ext>
            </a:extLst>
          </p:cNvPr>
          <p:cNvSpPr/>
          <p:nvPr/>
        </p:nvSpPr>
        <p:spPr>
          <a:xfrm>
            <a:off x="8746795" y="4121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11B5A2E-BA40-75D3-E895-5D97BFE4D5B2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294732" y="395898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237F7A88-8B12-D425-4415-521DB839AD45}"/>
              </a:ext>
            </a:extLst>
          </p:cNvPr>
          <p:cNvCxnSpPr>
            <a:stCxn id="138" idx="5"/>
            <a:endCxn id="140" idx="0"/>
          </p:cNvCxnSpPr>
          <p:nvPr/>
        </p:nvCxnSpPr>
        <p:spPr>
          <a:xfrm>
            <a:off x="8815868" y="395898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0F4CA24F-D362-B90B-A901-0862182768BE}"/>
              </a:ext>
            </a:extLst>
          </p:cNvPr>
          <p:cNvSpPr/>
          <p:nvPr/>
        </p:nvSpPr>
        <p:spPr>
          <a:xfrm>
            <a:off x="9589251" y="382028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AB11781-1291-766E-275D-5F574ABF1C4E}"/>
              </a:ext>
            </a:extLst>
          </p:cNvPr>
          <p:cNvSpPr/>
          <p:nvPr/>
        </p:nvSpPr>
        <p:spPr>
          <a:xfrm>
            <a:off x="9227943" y="421926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97EEB51F-3B10-2639-B46A-13C16ACACD46}"/>
              </a:ext>
            </a:extLst>
          </p:cNvPr>
          <p:cNvSpPr/>
          <p:nvPr/>
        </p:nvSpPr>
        <p:spPr>
          <a:xfrm>
            <a:off x="9906038" y="421926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D962083-2F62-BE9C-6CFB-F4F8C02BD85D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 flipH="1">
            <a:off x="9453975" y="405706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380BF28-5247-4F47-5863-DBC32505DE1B}"/>
              </a:ext>
            </a:extLst>
          </p:cNvPr>
          <p:cNvCxnSpPr>
            <a:stCxn id="143" idx="5"/>
            <a:endCxn id="145" idx="0"/>
          </p:cNvCxnSpPr>
          <p:nvPr/>
        </p:nvCxnSpPr>
        <p:spPr>
          <a:xfrm>
            <a:off x="9975111" y="405706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6158EBD2-9EA6-7660-AA23-74FFC60B32FD}"/>
              </a:ext>
            </a:extLst>
          </p:cNvPr>
          <p:cNvCxnSpPr>
            <a:stCxn id="125" idx="6"/>
            <a:endCxn id="133" idx="0"/>
          </p:cNvCxnSpPr>
          <p:nvPr/>
        </p:nvCxnSpPr>
        <p:spPr>
          <a:xfrm>
            <a:off x="9847842" y="3404184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F6B73EB-B71E-AE90-1365-EE50F3305217}"/>
              </a:ext>
            </a:extLst>
          </p:cNvPr>
          <p:cNvCxnSpPr>
            <a:cxnSpLocks/>
            <a:stCxn id="125" idx="3"/>
            <a:endCxn id="143" idx="0"/>
          </p:cNvCxnSpPr>
          <p:nvPr/>
        </p:nvCxnSpPr>
        <p:spPr>
          <a:xfrm>
            <a:off x="9461982" y="3502260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55AF807E-4B3B-8D17-2CC8-4ADA4B5CA3FF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 flipH="1">
            <a:off x="7417979" y="3455706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C8B679BD-AD43-063D-9BF0-BCA9A613E2E5}"/>
              </a:ext>
            </a:extLst>
          </p:cNvPr>
          <p:cNvCxnSpPr>
            <a:cxnSpLocks/>
            <a:stCxn id="138" idx="1"/>
            <a:endCxn id="124" idx="5"/>
          </p:cNvCxnSpPr>
          <p:nvPr/>
        </p:nvCxnSpPr>
        <p:spPr>
          <a:xfrm flipH="1" flipV="1">
            <a:off x="8120625" y="3455706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F676C0F-0E2D-E064-69D3-216AF546C2E1}"/>
              </a:ext>
            </a:extLst>
          </p:cNvPr>
          <p:cNvCxnSpPr>
            <a:cxnSpLocks/>
            <a:stCxn id="155" idx="3"/>
            <a:endCxn id="94" idx="0"/>
          </p:cNvCxnSpPr>
          <p:nvPr/>
        </p:nvCxnSpPr>
        <p:spPr>
          <a:xfrm flipH="1">
            <a:off x="2579984" y="1298134"/>
            <a:ext cx="3356187" cy="1244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1E65597B-D021-71DD-6542-C4B7BA923976}"/>
              </a:ext>
            </a:extLst>
          </p:cNvPr>
          <p:cNvSpPr/>
          <p:nvPr/>
        </p:nvSpPr>
        <p:spPr>
          <a:xfrm>
            <a:off x="5869968" y="106135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E1882D-9BD3-F7A7-6522-7537CDA07D89}"/>
              </a:ext>
            </a:extLst>
          </p:cNvPr>
          <p:cNvCxnSpPr>
            <a:cxnSpLocks/>
            <a:stCxn id="155" idx="5"/>
            <a:endCxn id="123" idx="1"/>
          </p:cNvCxnSpPr>
          <p:nvPr/>
        </p:nvCxnSpPr>
        <p:spPr>
          <a:xfrm>
            <a:off x="6255828" y="1298134"/>
            <a:ext cx="2236934" cy="1562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58484BE1-5E94-FC33-09C3-3F1E24247D2D}"/>
              </a:ext>
            </a:extLst>
          </p:cNvPr>
          <p:cNvSpPr/>
          <p:nvPr/>
        </p:nvSpPr>
        <p:spPr>
          <a:xfrm>
            <a:off x="6255828" y="493425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1432C03-1EB2-68B5-CFBC-D8EC345B4186}"/>
              </a:ext>
            </a:extLst>
          </p:cNvPr>
          <p:cNvSpPr/>
          <p:nvPr/>
        </p:nvSpPr>
        <p:spPr>
          <a:xfrm>
            <a:off x="5564034" y="533323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02909D06-23D2-4C69-39F4-AD028FF11674}"/>
              </a:ext>
            </a:extLst>
          </p:cNvPr>
          <p:cNvSpPr/>
          <p:nvPr/>
        </p:nvSpPr>
        <p:spPr>
          <a:xfrm>
            <a:off x="7225048" y="537978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F46761D-62FB-B269-9413-5F877CC88C69}"/>
              </a:ext>
            </a:extLst>
          </p:cNvPr>
          <p:cNvCxnSpPr>
            <a:cxnSpLocks/>
            <a:stCxn id="160" idx="3"/>
            <a:endCxn id="161" idx="0"/>
          </p:cNvCxnSpPr>
          <p:nvPr/>
        </p:nvCxnSpPr>
        <p:spPr>
          <a:xfrm flipH="1">
            <a:off x="5790066" y="5171033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844A265-59CF-0E5B-6CB1-58F8613E4B61}"/>
              </a:ext>
            </a:extLst>
          </p:cNvPr>
          <p:cNvCxnSpPr>
            <a:stCxn id="160" idx="5"/>
            <a:endCxn id="162" idx="0"/>
          </p:cNvCxnSpPr>
          <p:nvPr/>
        </p:nvCxnSpPr>
        <p:spPr>
          <a:xfrm>
            <a:off x="6641688" y="5171033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CC63A5B5-5602-8EB7-4471-F96B15CC5A9F}"/>
              </a:ext>
            </a:extLst>
          </p:cNvPr>
          <p:cNvSpPr/>
          <p:nvPr/>
        </p:nvSpPr>
        <p:spPr>
          <a:xfrm>
            <a:off x="5021216" y="583651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D567EF8F-F5EE-4A84-B960-EADA11F307BA}"/>
              </a:ext>
            </a:extLst>
          </p:cNvPr>
          <p:cNvSpPr/>
          <p:nvPr/>
        </p:nvSpPr>
        <p:spPr>
          <a:xfrm>
            <a:off x="4659908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BD3C8D1A-AF3C-A889-6916-41666A799646}"/>
              </a:ext>
            </a:extLst>
          </p:cNvPr>
          <p:cNvSpPr/>
          <p:nvPr/>
        </p:nvSpPr>
        <p:spPr>
          <a:xfrm>
            <a:off x="5338003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22C0F36F-F572-5B0B-9595-F991B400474B}"/>
              </a:ext>
            </a:extLst>
          </p:cNvPr>
          <p:cNvCxnSpPr>
            <a:cxnSpLocks/>
            <a:stCxn id="165" idx="3"/>
            <a:endCxn id="166" idx="0"/>
          </p:cNvCxnSpPr>
          <p:nvPr/>
        </p:nvCxnSpPr>
        <p:spPr>
          <a:xfrm flipH="1">
            <a:off x="4885940" y="607329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97281184-ACAC-9B4D-EBBD-0D5258837BB8}"/>
              </a:ext>
            </a:extLst>
          </p:cNvPr>
          <p:cNvCxnSpPr>
            <a:stCxn id="165" idx="5"/>
            <a:endCxn id="167" idx="0"/>
          </p:cNvCxnSpPr>
          <p:nvPr/>
        </p:nvCxnSpPr>
        <p:spPr>
          <a:xfrm>
            <a:off x="5407076" y="607329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F21B2329-24D8-B4C4-2216-C6DE82A384BE}"/>
              </a:ext>
            </a:extLst>
          </p:cNvPr>
          <p:cNvSpPr/>
          <p:nvPr/>
        </p:nvSpPr>
        <p:spPr>
          <a:xfrm>
            <a:off x="8617751" y="58453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ACFA59D-8D44-FA06-208D-421E30FB3393}"/>
              </a:ext>
            </a:extLst>
          </p:cNvPr>
          <p:cNvSpPr/>
          <p:nvPr/>
        </p:nvSpPr>
        <p:spPr>
          <a:xfrm>
            <a:off x="8256443" y="62443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E0251266-23F0-4F78-5DE6-85CF1548A7CA}"/>
              </a:ext>
            </a:extLst>
          </p:cNvPr>
          <p:cNvSpPr/>
          <p:nvPr/>
        </p:nvSpPr>
        <p:spPr>
          <a:xfrm>
            <a:off x="8934538" y="62443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4454581-AFC3-6FF9-C9C0-BA08FBE33F83}"/>
              </a:ext>
            </a:extLst>
          </p:cNvPr>
          <p:cNvCxnSpPr>
            <a:cxnSpLocks/>
            <a:stCxn id="170" idx="3"/>
            <a:endCxn id="171" idx="0"/>
          </p:cNvCxnSpPr>
          <p:nvPr/>
        </p:nvCxnSpPr>
        <p:spPr>
          <a:xfrm flipH="1">
            <a:off x="8482475" y="6082175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06714A31-0364-E61E-A8DF-511C40D52654}"/>
              </a:ext>
            </a:extLst>
          </p:cNvPr>
          <p:cNvCxnSpPr>
            <a:stCxn id="170" idx="5"/>
            <a:endCxn id="172" idx="0"/>
          </p:cNvCxnSpPr>
          <p:nvPr/>
        </p:nvCxnSpPr>
        <p:spPr>
          <a:xfrm>
            <a:off x="9003611" y="6082175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0BDDA3F-14DE-F5D4-4F3B-1D30633D0257}"/>
              </a:ext>
            </a:extLst>
          </p:cNvPr>
          <p:cNvSpPr/>
          <p:nvPr/>
        </p:nvSpPr>
        <p:spPr>
          <a:xfrm>
            <a:off x="6259277" y="583651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44D2BD88-AC39-EBE9-DEC9-55383F770E2C}"/>
              </a:ext>
            </a:extLst>
          </p:cNvPr>
          <p:cNvSpPr/>
          <p:nvPr/>
        </p:nvSpPr>
        <p:spPr>
          <a:xfrm>
            <a:off x="5897969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496B784-E7FC-EFA2-2B2B-351EA922A5DD}"/>
              </a:ext>
            </a:extLst>
          </p:cNvPr>
          <p:cNvSpPr/>
          <p:nvPr/>
        </p:nvSpPr>
        <p:spPr>
          <a:xfrm>
            <a:off x="6576064" y="623549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03B5050-0703-170B-042F-1860806821AD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 flipH="1">
            <a:off x="6124001" y="607329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110E7114-DF0B-6C3E-E811-702B451D20D8}"/>
              </a:ext>
            </a:extLst>
          </p:cNvPr>
          <p:cNvCxnSpPr>
            <a:stCxn id="175" idx="5"/>
            <a:endCxn id="177" idx="0"/>
          </p:cNvCxnSpPr>
          <p:nvPr/>
        </p:nvCxnSpPr>
        <p:spPr>
          <a:xfrm>
            <a:off x="6645137" y="607329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A2B74420-F12A-FA14-DA76-756716FC3207}"/>
              </a:ext>
            </a:extLst>
          </p:cNvPr>
          <p:cNvSpPr/>
          <p:nvPr/>
        </p:nvSpPr>
        <p:spPr>
          <a:xfrm>
            <a:off x="7418520" y="59345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1AFAE54-1FBA-FF4A-3F6A-3412AF3A628B}"/>
              </a:ext>
            </a:extLst>
          </p:cNvPr>
          <p:cNvSpPr/>
          <p:nvPr/>
        </p:nvSpPr>
        <p:spPr>
          <a:xfrm>
            <a:off x="7057212" y="63335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5DB41FF1-DD4C-8809-9638-02E5D25D6E98}"/>
              </a:ext>
            </a:extLst>
          </p:cNvPr>
          <p:cNvSpPr/>
          <p:nvPr/>
        </p:nvSpPr>
        <p:spPr>
          <a:xfrm>
            <a:off x="7735307" y="63335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5F0D86E9-5B05-7AB8-5398-FF1778B6C464}"/>
              </a:ext>
            </a:extLst>
          </p:cNvPr>
          <p:cNvCxnSpPr>
            <a:cxnSpLocks/>
            <a:stCxn id="180" idx="3"/>
            <a:endCxn id="181" idx="0"/>
          </p:cNvCxnSpPr>
          <p:nvPr/>
        </p:nvCxnSpPr>
        <p:spPr>
          <a:xfrm flipH="1">
            <a:off x="7283244" y="61713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38F5EFD7-8BD1-5149-62A9-A349BC5EEDF1}"/>
              </a:ext>
            </a:extLst>
          </p:cNvPr>
          <p:cNvCxnSpPr>
            <a:stCxn id="180" idx="5"/>
            <a:endCxn id="182" idx="0"/>
          </p:cNvCxnSpPr>
          <p:nvPr/>
        </p:nvCxnSpPr>
        <p:spPr>
          <a:xfrm>
            <a:off x="7804380" y="61713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312D55BB-BED9-1498-E8B9-524F1870EDB5}"/>
              </a:ext>
            </a:extLst>
          </p:cNvPr>
          <p:cNvCxnSpPr>
            <a:stCxn id="162" idx="6"/>
            <a:endCxn id="170" idx="0"/>
          </p:cNvCxnSpPr>
          <p:nvPr/>
        </p:nvCxnSpPr>
        <p:spPr>
          <a:xfrm>
            <a:off x="7677111" y="5518490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509DA308-452A-8530-E31F-0C2AA00D1136}"/>
              </a:ext>
            </a:extLst>
          </p:cNvPr>
          <p:cNvCxnSpPr>
            <a:cxnSpLocks/>
            <a:stCxn id="162" idx="3"/>
            <a:endCxn id="180" idx="0"/>
          </p:cNvCxnSpPr>
          <p:nvPr/>
        </p:nvCxnSpPr>
        <p:spPr>
          <a:xfrm>
            <a:off x="7291251" y="5616566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CF39FC7C-7066-A719-09B1-141A5F46AB11}"/>
              </a:ext>
            </a:extLst>
          </p:cNvPr>
          <p:cNvCxnSpPr>
            <a:cxnSpLocks/>
            <a:stCxn id="161" idx="3"/>
            <a:endCxn id="165" idx="0"/>
          </p:cNvCxnSpPr>
          <p:nvPr/>
        </p:nvCxnSpPr>
        <p:spPr>
          <a:xfrm flipH="1">
            <a:off x="5247248" y="5570012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E4D36AEF-8371-8C8F-D4EC-51B2452E5644}"/>
              </a:ext>
            </a:extLst>
          </p:cNvPr>
          <p:cNvCxnSpPr>
            <a:cxnSpLocks/>
            <a:stCxn id="175" idx="1"/>
            <a:endCxn id="161" idx="5"/>
          </p:cNvCxnSpPr>
          <p:nvPr/>
        </p:nvCxnSpPr>
        <p:spPr>
          <a:xfrm flipH="1" flipV="1">
            <a:off x="5949894" y="5570012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D2A4C470-4608-66C8-6076-C50E23F7B176}"/>
              </a:ext>
            </a:extLst>
          </p:cNvPr>
          <p:cNvCxnSpPr>
            <a:cxnSpLocks/>
            <a:stCxn id="129" idx="3"/>
            <a:endCxn id="160" idx="0"/>
          </p:cNvCxnSpPr>
          <p:nvPr/>
        </p:nvCxnSpPr>
        <p:spPr>
          <a:xfrm flipH="1">
            <a:off x="6481860" y="4357967"/>
            <a:ext cx="414982" cy="57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34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5754-4AA2-7C2D-DCCB-1338B7728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F60A704-16E7-03E8-7C8E-E083926CB331}"/>
              </a:ext>
            </a:extLst>
          </p:cNvPr>
          <p:cNvSpPr txBox="1"/>
          <p:nvPr/>
        </p:nvSpPr>
        <p:spPr>
          <a:xfrm>
            <a:off x="1347085" y="234165"/>
            <a:ext cx="100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F6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CCC2CC4-1B89-1E21-7F5F-F9809A3C6DD9}"/>
              </a:ext>
            </a:extLst>
          </p:cNvPr>
          <p:cNvSpPr/>
          <p:nvPr/>
        </p:nvSpPr>
        <p:spPr>
          <a:xfrm>
            <a:off x="3445291" y="136894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C67351B-185C-106C-F092-BB5F885160F2}"/>
              </a:ext>
            </a:extLst>
          </p:cNvPr>
          <p:cNvSpPr/>
          <p:nvPr/>
        </p:nvSpPr>
        <p:spPr>
          <a:xfrm>
            <a:off x="2753497" y="176791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E40CDDA-C1C7-AB3B-4839-11F230CB4476}"/>
              </a:ext>
            </a:extLst>
          </p:cNvPr>
          <p:cNvSpPr/>
          <p:nvPr/>
        </p:nvSpPr>
        <p:spPr>
          <a:xfrm>
            <a:off x="4414511" y="181447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036235B-E0E7-8E1F-F910-9AA49241E959}"/>
              </a:ext>
            </a:extLst>
          </p:cNvPr>
          <p:cNvCxnSpPr>
            <a:cxnSpLocks/>
            <a:stCxn id="94" idx="3"/>
            <a:endCxn id="95" idx="0"/>
          </p:cNvCxnSpPr>
          <p:nvPr/>
        </p:nvCxnSpPr>
        <p:spPr>
          <a:xfrm flipH="1">
            <a:off x="2979529" y="1605717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178501F-8BA9-B541-25C3-C2A60CBCBC38}"/>
              </a:ext>
            </a:extLst>
          </p:cNvPr>
          <p:cNvCxnSpPr>
            <a:stCxn id="94" idx="5"/>
            <a:endCxn id="96" idx="0"/>
          </p:cNvCxnSpPr>
          <p:nvPr/>
        </p:nvCxnSpPr>
        <p:spPr>
          <a:xfrm>
            <a:off x="3831151" y="1605717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BBA465E9-C1F2-F0A7-9F04-2967F9F2D261}"/>
              </a:ext>
            </a:extLst>
          </p:cNvPr>
          <p:cNvSpPr/>
          <p:nvPr/>
        </p:nvSpPr>
        <p:spPr>
          <a:xfrm>
            <a:off x="2210679" y="22712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41DA4859-8CC3-9001-9750-AE3EB721B8AF}"/>
              </a:ext>
            </a:extLst>
          </p:cNvPr>
          <p:cNvSpPr/>
          <p:nvPr/>
        </p:nvSpPr>
        <p:spPr>
          <a:xfrm>
            <a:off x="1849371" y="267018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AE0888-D745-A11B-CEDD-5CB785231B48}"/>
              </a:ext>
            </a:extLst>
          </p:cNvPr>
          <p:cNvSpPr/>
          <p:nvPr/>
        </p:nvSpPr>
        <p:spPr>
          <a:xfrm>
            <a:off x="2527466" y="267018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BCE85F4-8B4B-0C86-C844-D965DB600C9D}"/>
              </a:ext>
            </a:extLst>
          </p:cNvPr>
          <p:cNvCxnSpPr>
            <a:cxnSpLocks/>
            <a:stCxn id="99" idx="3"/>
            <a:endCxn id="100" idx="0"/>
          </p:cNvCxnSpPr>
          <p:nvPr/>
        </p:nvCxnSpPr>
        <p:spPr>
          <a:xfrm flipH="1">
            <a:off x="2075403" y="250797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FAB7EB7-37B6-3F43-017A-3B4BEB7121D3}"/>
              </a:ext>
            </a:extLst>
          </p:cNvPr>
          <p:cNvCxnSpPr>
            <a:cxnSpLocks/>
            <a:stCxn id="99" idx="5"/>
            <a:endCxn id="101" idx="0"/>
          </p:cNvCxnSpPr>
          <p:nvPr/>
        </p:nvCxnSpPr>
        <p:spPr>
          <a:xfrm>
            <a:off x="2596539" y="250797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FC0234EB-E13F-E8F2-E496-3606DA2BB11E}"/>
              </a:ext>
            </a:extLst>
          </p:cNvPr>
          <p:cNvSpPr/>
          <p:nvPr/>
        </p:nvSpPr>
        <p:spPr>
          <a:xfrm>
            <a:off x="5807214" y="228008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DBFF13B-A401-066A-EFE6-C952E547EC9D}"/>
              </a:ext>
            </a:extLst>
          </p:cNvPr>
          <p:cNvSpPr/>
          <p:nvPr/>
        </p:nvSpPr>
        <p:spPr>
          <a:xfrm>
            <a:off x="5445906" y="267906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2C9E2CB-D982-BF0A-3FAE-D71F41A154DD}"/>
              </a:ext>
            </a:extLst>
          </p:cNvPr>
          <p:cNvSpPr/>
          <p:nvPr/>
        </p:nvSpPr>
        <p:spPr>
          <a:xfrm>
            <a:off x="6124001" y="267906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1C5F43D-238F-E6AC-DC6F-CA004B208525}"/>
              </a:ext>
            </a:extLst>
          </p:cNvPr>
          <p:cNvCxnSpPr>
            <a:cxnSpLocks/>
            <a:stCxn id="104" idx="3"/>
            <a:endCxn id="105" idx="0"/>
          </p:cNvCxnSpPr>
          <p:nvPr/>
        </p:nvCxnSpPr>
        <p:spPr>
          <a:xfrm flipH="1">
            <a:off x="5671938" y="251685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9F4F8F4-FA62-4389-BEED-828018AED7CB}"/>
              </a:ext>
            </a:extLst>
          </p:cNvPr>
          <p:cNvCxnSpPr>
            <a:stCxn id="104" idx="5"/>
            <a:endCxn id="106" idx="0"/>
          </p:cNvCxnSpPr>
          <p:nvPr/>
        </p:nvCxnSpPr>
        <p:spPr>
          <a:xfrm>
            <a:off x="6193074" y="251685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DB736891-4FB6-7207-CFD8-387BF6667E6F}"/>
              </a:ext>
            </a:extLst>
          </p:cNvPr>
          <p:cNvSpPr/>
          <p:nvPr/>
        </p:nvSpPr>
        <p:spPr>
          <a:xfrm>
            <a:off x="3448740" y="227120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3C578D6-AA08-1A22-EAF9-EDA59F7C1F7C}"/>
              </a:ext>
            </a:extLst>
          </p:cNvPr>
          <p:cNvSpPr/>
          <p:nvPr/>
        </p:nvSpPr>
        <p:spPr>
          <a:xfrm>
            <a:off x="3087432" y="267018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BB6ABA5-DF55-ECD6-5244-9B18E0717C35}"/>
              </a:ext>
            </a:extLst>
          </p:cNvPr>
          <p:cNvSpPr/>
          <p:nvPr/>
        </p:nvSpPr>
        <p:spPr>
          <a:xfrm>
            <a:off x="3765527" y="267018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38102256-2EFE-7591-8E57-A46A941130D3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3313464" y="250797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2A9ED87-C2B2-72A7-2363-DE4EC23014ED}"/>
              </a:ext>
            </a:extLst>
          </p:cNvPr>
          <p:cNvCxnSpPr>
            <a:stCxn id="109" idx="5"/>
            <a:endCxn id="111" idx="0"/>
          </p:cNvCxnSpPr>
          <p:nvPr/>
        </p:nvCxnSpPr>
        <p:spPr>
          <a:xfrm>
            <a:off x="3834600" y="250797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AED54A1F-AC25-E1E9-4287-004360C73B22}"/>
              </a:ext>
            </a:extLst>
          </p:cNvPr>
          <p:cNvSpPr/>
          <p:nvPr/>
        </p:nvSpPr>
        <p:spPr>
          <a:xfrm>
            <a:off x="4607983" y="236927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49DEA71-26D8-1A0F-F189-BB5DF58F68DB}"/>
              </a:ext>
            </a:extLst>
          </p:cNvPr>
          <p:cNvSpPr/>
          <p:nvPr/>
        </p:nvSpPr>
        <p:spPr>
          <a:xfrm>
            <a:off x="4246675" y="276825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02F89BE-0FE4-8468-18E9-37642B462DE1}"/>
              </a:ext>
            </a:extLst>
          </p:cNvPr>
          <p:cNvSpPr/>
          <p:nvPr/>
        </p:nvSpPr>
        <p:spPr>
          <a:xfrm>
            <a:off x="4924770" y="276825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0FD01ED-EDF2-0CA4-C3D0-3A579F547AA0}"/>
              </a:ext>
            </a:extLst>
          </p:cNvPr>
          <p:cNvCxnSpPr>
            <a:cxnSpLocks/>
            <a:stCxn id="114" idx="3"/>
            <a:endCxn id="115" idx="0"/>
          </p:cNvCxnSpPr>
          <p:nvPr/>
        </p:nvCxnSpPr>
        <p:spPr>
          <a:xfrm flipH="1">
            <a:off x="4472707" y="2606054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185BA6AB-044E-4983-3691-ABDFF09F7DD4}"/>
              </a:ext>
            </a:extLst>
          </p:cNvPr>
          <p:cNvCxnSpPr>
            <a:stCxn id="114" idx="5"/>
            <a:endCxn id="116" idx="0"/>
          </p:cNvCxnSpPr>
          <p:nvPr/>
        </p:nvCxnSpPr>
        <p:spPr>
          <a:xfrm>
            <a:off x="4993843" y="2606054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EE7F558-67EA-5B54-E85A-95F5588AB48D}"/>
              </a:ext>
            </a:extLst>
          </p:cNvPr>
          <p:cNvCxnSpPr>
            <a:stCxn id="96" idx="6"/>
            <a:endCxn id="104" idx="0"/>
          </p:cNvCxnSpPr>
          <p:nvPr/>
        </p:nvCxnSpPr>
        <p:spPr>
          <a:xfrm>
            <a:off x="4866574" y="1953174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8C8B3BF3-C289-BC82-75A1-FE1B3919B0BF}"/>
              </a:ext>
            </a:extLst>
          </p:cNvPr>
          <p:cNvCxnSpPr>
            <a:cxnSpLocks/>
            <a:stCxn id="96" idx="3"/>
            <a:endCxn id="114" idx="0"/>
          </p:cNvCxnSpPr>
          <p:nvPr/>
        </p:nvCxnSpPr>
        <p:spPr>
          <a:xfrm>
            <a:off x="4480714" y="2051250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C5196-3722-C24C-6522-E8114148DB6F}"/>
              </a:ext>
            </a:extLst>
          </p:cNvPr>
          <p:cNvCxnSpPr>
            <a:cxnSpLocks/>
            <a:stCxn id="95" idx="3"/>
            <a:endCxn id="99" idx="0"/>
          </p:cNvCxnSpPr>
          <p:nvPr/>
        </p:nvCxnSpPr>
        <p:spPr>
          <a:xfrm flipH="1">
            <a:off x="2436711" y="2004696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07363F6-9723-823C-17F3-F3A4FE90B720}"/>
              </a:ext>
            </a:extLst>
          </p:cNvPr>
          <p:cNvCxnSpPr>
            <a:cxnSpLocks/>
            <a:stCxn id="109" idx="1"/>
            <a:endCxn id="95" idx="5"/>
          </p:cNvCxnSpPr>
          <p:nvPr/>
        </p:nvCxnSpPr>
        <p:spPr>
          <a:xfrm flipH="1" flipV="1">
            <a:off x="3139357" y="2004696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093216A3-D463-EC9B-3CDF-5F9FCC9F8D92}"/>
              </a:ext>
            </a:extLst>
          </p:cNvPr>
          <p:cNvSpPr/>
          <p:nvPr/>
        </p:nvSpPr>
        <p:spPr>
          <a:xfrm>
            <a:off x="8482474" y="14782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472ED7C3-B669-E765-2796-CC586F86F720}"/>
              </a:ext>
            </a:extLst>
          </p:cNvPr>
          <p:cNvSpPr/>
          <p:nvPr/>
        </p:nvSpPr>
        <p:spPr>
          <a:xfrm>
            <a:off x="7790680" y="187719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70984362-7158-0FA0-BD3E-9068F0AA4E61}"/>
              </a:ext>
            </a:extLst>
          </p:cNvPr>
          <p:cNvSpPr/>
          <p:nvPr/>
        </p:nvSpPr>
        <p:spPr>
          <a:xfrm>
            <a:off x="9451694" y="192374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5406BA45-D907-D4EE-F34F-7BA953D73592}"/>
              </a:ext>
            </a:extLst>
          </p:cNvPr>
          <p:cNvCxnSpPr>
            <a:cxnSpLocks/>
            <a:stCxn id="123" idx="3"/>
            <a:endCxn id="124" idx="0"/>
          </p:cNvCxnSpPr>
          <p:nvPr/>
        </p:nvCxnSpPr>
        <p:spPr>
          <a:xfrm flipH="1">
            <a:off x="8016712" y="1714988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7D8FFEA-C22B-3274-4F4E-60076CC9C2A7}"/>
              </a:ext>
            </a:extLst>
          </p:cNvPr>
          <p:cNvCxnSpPr>
            <a:stCxn id="123" idx="5"/>
            <a:endCxn id="125" idx="0"/>
          </p:cNvCxnSpPr>
          <p:nvPr/>
        </p:nvCxnSpPr>
        <p:spPr>
          <a:xfrm>
            <a:off x="8868334" y="1714988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83B49C14-4AFE-435F-67E3-DE4600D8126F}"/>
              </a:ext>
            </a:extLst>
          </p:cNvPr>
          <p:cNvSpPr/>
          <p:nvPr/>
        </p:nvSpPr>
        <p:spPr>
          <a:xfrm>
            <a:off x="7247862" y="23804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00413DC-9864-09B6-09C4-2E317FF6FC36}"/>
              </a:ext>
            </a:extLst>
          </p:cNvPr>
          <p:cNvSpPr/>
          <p:nvPr/>
        </p:nvSpPr>
        <p:spPr>
          <a:xfrm>
            <a:off x="6886554" y="277945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3747EAA-A303-D8A3-EC91-04BD5885C345}"/>
              </a:ext>
            </a:extLst>
          </p:cNvPr>
          <p:cNvSpPr/>
          <p:nvPr/>
        </p:nvSpPr>
        <p:spPr>
          <a:xfrm>
            <a:off x="7564649" y="277945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09EFDD1-1388-BF65-9A27-FC7A740F4FAE}"/>
              </a:ext>
            </a:extLst>
          </p:cNvPr>
          <p:cNvCxnSpPr>
            <a:cxnSpLocks/>
            <a:stCxn id="128" idx="3"/>
            <a:endCxn id="129" idx="0"/>
          </p:cNvCxnSpPr>
          <p:nvPr/>
        </p:nvCxnSpPr>
        <p:spPr>
          <a:xfrm flipH="1">
            <a:off x="7112586" y="261724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80EE7860-3DBE-8CD1-9750-9EB3D21D711B}"/>
              </a:ext>
            </a:extLst>
          </p:cNvPr>
          <p:cNvCxnSpPr>
            <a:stCxn id="128" idx="5"/>
            <a:endCxn id="130" idx="0"/>
          </p:cNvCxnSpPr>
          <p:nvPr/>
        </p:nvCxnSpPr>
        <p:spPr>
          <a:xfrm>
            <a:off x="7633722" y="261724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타원 132">
            <a:extLst>
              <a:ext uri="{FF2B5EF4-FFF2-40B4-BE49-F238E27FC236}">
                <a16:creationId xmlns:a16="http://schemas.microsoft.com/office/drawing/2014/main" id="{AAFAE170-6CDF-CF29-6DB4-AED4D6BC2338}"/>
              </a:ext>
            </a:extLst>
          </p:cNvPr>
          <p:cNvSpPr/>
          <p:nvPr/>
        </p:nvSpPr>
        <p:spPr>
          <a:xfrm>
            <a:off x="10844397" y="238935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7F59C85-7052-FBEC-2EB9-63FBA2AB880A}"/>
              </a:ext>
            </a:extLst>
          </p:cNvPr>
          <p:cNvSpPr/>
          <p:nvPr/>
        </p:nvSpPr>
        <p:spPr>
          <a:xfrm>
            <a:off x="10483089" y="278833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7DCA6A17-D90A-673E-BCFF-C276D703F9A5}"/>
              </a:ext>
            </a:extLst>
          </p:cNvPr>
          <p:cNvSpPr/>
          <p:nvPr/>
        </p:nvSpPr>
        <p:spPr>
          <a:xfrm>
            <a:off x="11161184" y="278833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9B473AEB-B385-9FF4-4AEC-9811A433C03E}"/>
              </a:ext>
            </a:extLst>
          </p:cNvPr>
          <p:cNvCxnSpPr>
            <a:cxnSpLocks/>
            <a:stCxn id="133" idx="3"/>
            <a:endCxn id="134" idx="0"/>
          </p:cNvCxnSpPr>
          <p:nvPr/>
        </p:nvCxnSpPr>
        <p:spPr>
          <a:xfrm flipH="1">
            <a:off x="10709121" y="262613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3DE005C-BC16-5925-E7B3-54B900281C30}"/>
              </a:ext>
            </a:extLst>
          </p:cNvPr>
          <p:cNvCxnSpPr>
            <a:stCxn id="133" idx="5"/>
            <a:endCxn id="135" idx="0"/>
          </p:cNvCxnSpPr>
          <p:nvPr/>
        </p:nvCxnSpPr>
        <p:spPr>
          <a:xfrm>
            <a:off x="11230257" y="262613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59CA80C0-3140-109E-BF08-22709BE3CE46}"/>
              </a:ext>
            </a:extLst>
          </p:cNvPr>
          <p:cNvSpPr/>
          <p:nvPr/>
        </p:nvSpPr>
        <p:spPr>
          <a:xfrm>
            <a:off x="8485923" y="23804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3AD6F46A-983F-1113-8555-2CDE69207E6F}"/>
              </a:ext>
            </a:extLst>
          </p:cNvPr>
          <p:cNvSpPr/>
          <p:nvPr/>
        </p:nvSpPr>
        <p:spPr>
          <a:xfrm>
            <a:off x="8124615" y="277945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C8A702-8AF9-2CE9-491D-492E0F7C79EA}"/>
              </a:ext>
            </a:extLst>
          </p:cNvPr>
          <p:cNvSpPr/>
          <p:nvPr/>
        </p:nvSpPr>
        <p:spPr>
          <a:xfrm>
            <a:off x="8802710" y="277945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CE72B878-00B0-004A-88DC-FEE36210078C}"/>
              </a:ext>
            </a:extLst>
          </p:cNvPr>
          <p:cNvCxnSpPr>
            <a:cxnSpLocks/>
            <a:stCxn id="138" idx="3"/>
            <a:endCxn id="139" idx="0"/>
          </p:cNvCxnSpPr>
          <p:nvPr/>
        </p:nvCxnSpPr>
        <p:spPr>
          <a:xfrm flipH="1">
            <a:off x="8350647" y="2617249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57D6D3C4-FC89-B953-4F53-B5D765013866}"/>
              </a:ext>
            </a:extLst>
          </p:cNvPr>
          <p:cNvCxnSpPr>
            <a:stCxn id="138" idx="5"/>
            <a:endCxn id="140" idx="0"/>
          </p:cNvCxnSpPr>
          <p:nvPr/>
        </p:nvCxnSpPr>
        <p:spPr>
          <a:xfrm>
            <a:off x="8871783" y="2617249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타원 142">
            <a:extLst>
              <a:ext uri="{FF2B5EF4-FFF2-40B4-BE49-F238E27FC236}">
                <a16:creationId xmlns:a16="http://schemas.microsoft.com/office/drawing/2014/main" id="{6F885108-2B56-1E34-F0A6-F198F9ECF270}"/>
              </a:ext>
            </a:extLst>
          </p:cNvPr>
          <p:cNvSpPr/>
          <p:nvPr/>
        </p:nvSpPr>
        <p:spPr>
          <a:xfrm>
            <a:off x="9645166" y="24785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7D033EF-F8D4-5B14-055E-BCAB4FF6DEF7}"/>
              </a:ext>
            </a:extLst>
          </p:cNvPr>
          <p:cNvSpPr/>
          <p:nvPr/>
        </p:nvSpPr>
        <p:spPr>
          <a:xfrm>
            <a:off x="9283858" y="287752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6DA225F-9B45-CA8F-8308-CFA435927CCD}"/>
              </a:ext>
            </a:extLst>
          </p:cNvPr>
          <p:cNvSpPr/>
          <p:nvPr/>
        </p:nvSpPr>
        <p:spPr>
          <a:xfrm>
            <a:off x="9961953" y="287752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AF13D2DD-85B2-6EB5-F469-DD3A0442A059}"/>
              </a:ext>
            </a:extLst>
          </p:cNvPr>
          <p:cNvCxnSpPr>
            <a:cxnSpLocks/>
            <a:stCxn id="143" idx="3"/>
            <a:endCxn id="144" idx="0"/>
          </p:cNvCxnSpPr>
          <p:nvPr/>
        </p:nvCxnSpPr>
        <p:spPr>
          <a:xfrm flipH="1">
            <a:off x="9509890" y="2715325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D81E4A1-2F91-38EF-2937-E79E76B1A3AE}"/>
              </a:ext>
            </a:extLst>
          </p:cNvPr>
          <p:cNvCxnSpPr>
            <a:stCxn id="143" idx="5"/>
            <a:endCxn id="145" idx="0"/>
          </p:cNvCxnSpPr>
          <p:nvPr/>
        </p:nvCxnSpPr>
        <p:spPr>
          <a:xfrm>
            <a:off x="10031026" y="2715325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4452347-711E-01B3-E3DF-58BDFF361CA6}"/>
              </a:ext>
            </a:extLst>
          </p:cNvPr>
          <p:cNvCxnSpPr>
            <a:stCxn id="125" idx="6"/>
            <a:endCxn id="133" idx="0"/>
          </p:cNvCxnSpPr>
          <p:nvPr/>
        </p:nvCxnSpPr>
        <p:spPr>
          <a:xfrm>
            <a:off x="9903757" y="2062445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2B1D825-C7F0-F5E8-122D-16913064613C}"/>
              </a:ext>
            </a:extLst>
          </p:cNvPr>
          <p:cNvCxnSpPr>
            <a:cxnSpLocks/>
            <a:stCxn id="125" idx="3"/>
            <a:endCxn id="143" idx="0"/>
          </p:cNvCxnSpPr>
          <p:nvPr/>
        </p:nvCxnSpPr>
        <p:spPr>
          <a:xfrm>
            <a:off x="9517897" y="2160521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343C8FE9-3E37-3B54-EE5B-CA3BBE2D7E1D}"/>
              </a:ext>
            </a:extLst>
          </p:cNvPr>
          <p:cNvCxnSpPr>
            <a:cxnSpLocks/>
            <a:stCxn id="124" idx="3"/>
            <a:endCxn id="128" idx="0"/>
          </p:cNvCxnSpPr>
          <p:nvPr/>
        </p:nvCxnSpPr>
        <p:spPr>
          <a:xfrm flipH="1">
            <a:off x="7473894" y="2113967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02A928DA-3AF7-3FD5-BE0D-6170D4E70D87}"/>
              </a:ext>
            </a:extLst>
          </p:cNvPr>
          <p:cNvCxnSpPr>
            <a:cxnSpLocks/>
            <a:stCxn id="138" idx="1"/>
            <a:endCxn id="124" idx="5"/>
          </p:cNvCxnSpPr>
          <p:nvPr/>
        </p:nvCxnSpPr>
        <p:spPr>
          <a:xfrm flipH="1" flipV="1">
            <a:off x="8176540" y="2113967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63C21A29-AADB-F54C-77AB-83FA3D2249AE}"/>
              </a:ext>
            </a:extLst>
          </p:cNvPr>
          <p:cNvCxnSpPr>
            <a:cxnSpLocks/>
            <a:stCxn id="155" idx="3"/>
            <a:endCxn id="94" idx="0"/>
          </p:cNvCxnSpPr>
          <p:nvPr/>
        </p:nvCxnSpPr>
        <p:spPr>
          <a:xfrm flipH="1">
            <a:off x="3671323" y="562872"/>
            <a:ext cx="2155040" cy="806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id="{2325F20F-AB21-3C52-03F3-C066C2C8BC39}"/>
              </a:ext>
            </a:extLst>
          </p:cNvPr>
          <p:cNvSpPr/>
          <p:nvPr/>
        </p:nvSpPr>
        <p:spPr>
          <a:xfrm>
            <a:off x="5760160" y="32609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76DAA89C-1ABF-8D40-1BAF-372ACAB50128}"/>
              </a:ext>
            </a:extLst>
          </p:cNvPr>
          <p:cNvCxnSpPr>
            <a:cxnSpLocks/>
            <a:stCxn id="155" idx="5"/>
            <a:endCxn id="123" idx="1"/>
          </p:cNvCxnSpPr>
          <p:nvPr/>
        </p:nvCxnSpPr>
        <p:spPr>
          <a:xfrm>
            <a:off x="6146020" y="562872"/>
            <a:ext cx="2402657" cy="95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45D84139-1B80-E154-9E24-B38BCACAD9E9}"/>
              </a:ext>
            </a:extLst>
          </p:cNvPr>
          <p:cNvSpPr/>
          <p:nvPr/>
        </p:nvSpPr>
        <p:spPr>
          <a:xfrm>
            <a:off x="5741011" y="345583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92B2D74-A072-31D6-74BC-2366395E7804}"/>
              </a:ext>
            </a:extLst>
          </p:cNvPr>
          <p:cNvSpPr/>
          <p:nvPr/>
        </p:nvSpPr>
        <p:spPr>
          <a:xfrm>
            <a:off x="5049217" y="385481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CC9C04C-D937-0C33-58AE-D9B554D40DFF}"/>
              </a:ext>
            </a:extLst>
          </p:cNvPr>
          <p:cNvSpPr/>
          <p:nvPr/>
        </p:nvSpPr>
        <p:spPr>
          <a:xfrm>
            <a:off x="6710231" y="390136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F4421EDE-F59A-F71E-0E72-169F86478261}"/>
              </a:ext>
            </a:extLst>
          </p:cNvPr>
          <p:cNvCxnSpPr>
            <a:cxnSpLocks/>
            <a:stCxn id="160" idx="3"/>
            <a:endCxn id="161" idx="0"/>
          </p:cNvCxnSpPr>
          <p:nvPr/>
        </p:nvCxnSpPr>
        <p:spPr>
          <a:xfrm flipH="1">
            <a:off x="5275249" y="3692609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F40A732-2314-5A22-7069-86F242EE12F6}"/>
              </a:ext>
            </a:extLst>
          </p:cNvPr>
          <p:cNvCxnSpPr>
            <a:stCxn id="160" idx="5"/>
            <a:endCxn id="162" idx="0"/>
          </p:cNvCxnSpPr>
          <p:nvPr/>
        </p:nvCxnSpPr>
        <p:spPr>
          <a:xfrm>
            <a:off x="6126871" y="3692609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5813E0F7-482B-1A58-1C41-A8C610EDE707}"/>
              </a:ext>
            </a:extLst>
          </p:cNvPr>
          <p:cNvSpPr/>
          <p:nvPr/>
        </p:nvSpPr>
        <p:spPr>
          <a:xfrm>
            <a:off x="4506399" y="43580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E692895F-7718-C140-99E0-E49EBFC1C95B}"/>
              </a:ext>
            </a:extLst>
          </p:cNvPr>
          <p:cNvSpPr/>
          <p:nvPr/>
        </p:nvSpPr>
        <p:spPr>
          <a:xfrm>
            <a:off x="4145091" y="4757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D3FAB78-044F-B01F-4D32-C7F60E5D5CD5}"/>
              </a:ext>
            </a:extLst>
          </p:cNvPr>
          <p:cNvSpPr/>
          <p:nvPr/>
        </p:nvSpPr>
        <p:spPr>
          <a:xfrm>
            <a:off x="4823186" y="4757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4EA9199-519F-104C-0AA4-B16204A14CC1}"/>
              </a:ext>
            </a:extLst>
          </p:cNvPr>
          <p:cNvCxnSpPr>
            <a:cxnSpLocks/>
            <a:stCxn id="165" idx="3"/>
            <a:endCxn id="166" idx="0"/>
          </p:cNvCxnSpPr>
          <p:nvPr/>
        </p:nvCxnSpPr>
        <p:spPr>
          <a:xfrm flipH="1">
            <a:off x="4371123" y="45948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7B2CD20-1FBE-3BB7-7847-D15CDA202090}"/>
              </a:ext>
            </a:extLst>
          </p:cNvPr>
          <p:cNvCxnSpPr>
            <a:stCxn id="165" idx="5"/>
            <a:endCxn id="167" idx="0"/>
          </p:cNvCxnSpPr>
          <p:nvPr/>
        </p:nvCxnSpPr>
        <p:spPr>
          <a:xfrm>
            <a:off x="4892259" y="45948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타원 169">
            <a:extLst>
              <a:ext uri="{FF2B5EF4-FFF2-40B4-BE49-F238E27FC236}">
                <a16:creationId xmlns:a16="http://schemas.microsoft.com/office/drawing/2014/main" id="{54B0A342-C43A-7A6F-8FA2-2E7B958C318F}"/>
              </a:ext>
            </a:extLst>
          </p:cNvPr>
          <p:cNvSpPr/>
          <p:nvPr/>
        </p:nvSpPr>
        <p:spPr>
          <a:xfrm>
            <a:off x="8102934" y="436697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A3B9043-470A-9AF8-140E-690F6F7CB7DD}"/>
              </a:ext>
            </a:extLst>
          </p:cNvPr>
          <p:cNvSpPr/>
          <p:nvPr/>
        </p:nvSpPr>
        <p:spPr>
          <a:xfrm>
            <a:off x="7741626" y="476595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DDA3F904-FC8C-AD7D-5990-1707C58CC7E0}"/>
              </a:ext>
            </a:extLst>
          </p:cNvPr>
          <p:cNvSpPr/>
          <p:nvPr/>
        </p:nvSpPr>
        <p:spPr>
          <a:xfrm>
            <a:off x="8419721" y="476595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9DA6C5B9-F8F7-6755-40C3-DD9714E30B34}"/>
              </a:ext>
            </a:extLst>
          </p:cNvPr>
          <p:cNvCxnSpPr>
            <a:cxnSpLocks/>
            <a:stCxn id="170" idx="3"/>
            <a:endCxn id="171" idx="0"/>
          </p:cNvCxnSpPr>
          <p:nvPr/>
        </p:nvCxnSpPr>
        <p:spPr>
          <a:xfrm flipH="1">
            <a:off x="7967658" y="4603751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26BE99E-F5F0-7CDD-3932-C382FA2DC794}"/>
              </a:ext>
            </a:extLst>
          </p:cNvPr>
          <p:cNvCxnSpPr>
            <a:stCxn id="170" idx="5"/>
            <a:endCxn id="172" idx="0"/>
          </p:cNvCxnSpPr>
          <p:nvPr/>
        </p:nvCxnSpPr>
        <p:spPr>
          <a:xfrm>
            <a:off x="8488794" y="4603751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893FEA8D-3597-14C8-EB1B-2C3FD87624C4}"/>
              </a:ext>
            </a:extLst>
          </p:cNvPr>
          <p:cNvSpPr/>
          <p:nvPr/>
        </p:nvSpPr>
        <p:spPr>
          <a:xfrm>
            <a:off x="5744460" y="43580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AA32DBE6-6C92-3753-A745-1611E38DC3AA}"/>
              </a:ext>
            </a:extLst>
          </p:cNvPr>
          <p:cNvSpPr/>
          <p:nvPr/>
        </p:nvSpPr>
        <p:spPr>
          <a:xfrm>
            <a:off x="5383152" y="4757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B74A5CB-59A5-0494-7BB8-98A3942F8CD6}"/>
              </a:ext>
            </a:extLst>
          </p:cNvPr>
          <p:cNvSpPr/>
          <p:nvPr/>
        </p:nvSpPr>
        <p:spPr>
          <a:xfrm>
            <a:off x="6061247" y="4757072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86AC4D48-1ED6-89A6-3DB6-66ABEB8D61F1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 flipH="1">
            <a:off x="5609184" y="4594870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CFFFCC0-6257-1A27-AEBB-2FBF069C8C38}"/>
              </a:ext>
            </a:extLst>
          </p:cNvPr>
          <p:cNvCxnSpPr>
            <a:stCxn id="175" idx="5"/>
            <a:endCxn id="177" idx="0"/>
          </p:cNvCxnSpPr>
          <p:nvPr/>
        </p:nvCxnSpPr>
        <p:spPr>
          <a:xfrm>
            <a:off x="6130320" y="4594870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타원 179">
            <a:extLst>
              <a:ext uri="{FF2B5EF4-FFF2-40B4-BE49-F238E27FC236}">
                <a16:creationId xmlns:a16="http://schemas.microsoft.com/office/drawing/2014/main" id="{06DBFB74-E502-564A-BEDB-121A28DBB57D}"/>
              </a:ext>
            </a:extLst>
          </p:cNvPr>
          <p:cNvSpPr/>
          <p:nvPr/>
        </p:nvSpPr>
        <p:spPr>
          <a:xfrm>
            <a:off x="6903703" y="445616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B5AF85F-6A5F-FC59-1482-0F1C40C98F41}"/>
              </a:ext>
            </a:extLst>
          </p:cNvPr>
          <p:cNvSpPr/>
          <p:nvPr/>
        </p:nvSpPr>
        <p:spPr>
          <a:xfrm>
            <a:off x="6542395" y="48551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B645DFF-D3F8-3D94-A1F7-757113026A08}"/>
              </a:ext>
            </a:extLst>
          </p:cNvPr>
          <p:cNvSpPr/>
          <p:nvPr/>
        </p:nvSpPr>
        <p:spPr>
          <a:xfrm>
            <a:off x="7220490" y="485514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0636887A-9157-F65A-F687-425956CA6404}"/>
              </a:ext>
            </a:extLst>
          </p:cNvPr>
          <p:cNvCxnSpPr>
            <a:cxnSpLocks/>
            <a:stCxn id="180" idx="3"/>
            <a:endCxn id="181" idx="0"/>
          </p:cNvCxnSpPr>
          <p:nvPr/>
        </p:nvCxnSpPr>
        <p:spPr>
          <a:xfrm flipH="1">
            <a:off x="6768427" y="469294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784709B5-6999-35BA-9F12-BA279D69BB55}"/>
              </a:ext>
            </a:extLst>
          </p:cNvPr>
          <p:cNvCxnSpPr>
            <a:stCxn id="180" idx="5"/>
            <a:endCxn id="182" idx="0"/>
          </p:cNvCxnSpPr>
          <p:nvPr/>
        </p:nvCxnSpPr>
        <p:spPr>
          <a:xfrm>
            <a:off x="7289563" y="469294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1752585F-C05A-3FD7-B355-8437E94E439A}"/>
              </a:ext>
            </a:extLst>
          </p:cNvPr>
          <p:cNvCxnSpPr>
            <a:stCxn id="162" idx="6"/>
            <a:endCxn id="170" idx="0"/>
          </p:cNvCxnSpPr>
          <p:nvPr/>
        </p:nvCxnSpPr>
        <p:spPr>
          <a:xfrm>
            <a:off x="7162294" y="4040066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7943BC4-6B27-7DE3-8C4F-DDFB83B53460}"/>
              </a:ext>
            </a:extLst>
          </p:cNvPr>
          <p:cNvCxnSpPr>
            <a:cxnSpLocks/>
            <a:stCxn id="162" idx="3"/>
            <a:endCxn id="180" idx="0"/>
          </p:cNvCxnSpPr>
          <p:nvPr/>
        </p:nvCxnSpPr>
        <p:spPr>
          <a:xfrm>
            <a:off x="6776434" y="4138142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532842FF-F613-40F5-2E8C-887317957939}"/>
              </a:ext>
            </a:extLst>
          </p:cNvPr>
          <p:cNvCxnSpPr>
            <a:cxnSpLocks/>
            <a:stCxn id="161" idx="3"/>
            <a:endCxn id="165" idx="0"/>
          </p:cNvCxnSpPr>
          <p:nvPr/>
        </p:nvCxnSpPr>
        <p:spPr>
          <a:xfrm flipH="1">
            <a:off x="4732431" y="4091588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750F9DBE-BF65-57E6-4502-0E32187FD366}"/>
              </a:ext>
            </a:extLst>
          </p:cNvPr>
          <p:cNvCxnSpPr>
            <a:cxnSpLocks/>
            <a:stCxn id="175" idx="1"/>
            <a:endCxn id="161" idx="5"/>
          </p:cNvCxnSpPr>
          <p:nvPr/>
        </p:nvCxnSpPr>
        <p:spPr>
          <a:xfrm flipH="1" flipV="1">
            <a:off x="5435077" y="4091588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C0A61B-2905-1250-89C0-15212711E9C5}"/>
              </a:ext>
            </a:extLst>
          </p:cNvPr>
          <p:cNvCxnSpPr>
            <a:cxnSpLocks/>
            <a:stCxn id="129" idx="3"/>
            <a:endCxn id="160" idx="0"/>
          </p:cNvCxnSpPr>
          <p:nvPr/>
        </p:nvCxnSpPr>
        <p:spPr>
          <a:xfrm flipH="1">
            <a:off x="5967043" y="3016228"/>
            <a:ext cx="985714" cy="439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2FD714F-B86E-B376-497A-02939A6EE373}"/>
              </a:ext>
            </a:extLst>
          </p:cNvPr>
          <p:cNvSpPr/>
          <p:nvPr/>
        </p:nvSpPr>
        <p:spPr>
          <a:xfrm>
            <a:off x="10441513" y="355575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79D98B-1330-B259-2853-407232A5C240}"/>
              </a:ext>
            </a:extLst>
          </p:cNvPr>
          <p:cNvSpPr/>
          <p:nvPr/>
        </p:nvSpPr>
        <p:spPr>
          <a:xfrm>
            <a:off x="9749719" y="395473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70B8665-E638-FE3E-F10F-D57567D83F2F}"/>
              </a:ext>
            </a:extLst>
          </p:cNvPr>
          <p:cNvSpPr/>
          <p:nvPr/>
        </p:nvSpPr>
        <p:spPr>
          <a:xfrm>
            <a:off x="11410733" y="400129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73DBEC7-021E-95E2-8227-A68D7CA5D9CD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9975751" y="3792535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20A8BB4-62E0-974D-05A5-E7D4AC911F8B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10827373" y="3792535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1554A62A-E0F1-5A4D-AD94-671005CEB317}"/>
              </a:ext>
            </a:extLst>
          </p:cNvPr>
          <p:cNvSpPr/>
          <p:nvPr/>
        </p:nvSpPr>
        <p:spPr>
          <a:xfrm>
            <a:off x="9206901" y="445801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5EA5B6-E886-73B2-3CD8-D3ABE457747A}"/>
              </a:ext>
            </a:extLst>
          </p:cNvPr>
          <p:cNvSpPr/>
          <p:nvPr/>
        </p:nvSpPr>
        <p:spPr>
          <a:xfrm>
            <a:off x="8845593" y="48569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1A7EBF9-BB29-4B13-52A4-95B7FF9FF78D}"/>
              </a:ext>
            </a:extLst>
          </p:cNvPr>
          <p:cNvSpPr/>
          <p:nvPr/>
        </p:nvSpPr>
        <p:spPr>
          <a:xfrm>
            <a:off x="9523688" y="48569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0D5F00-6828-860C-ED8A-D5E4B8BF0E1D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9071625" y="469479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9E01EF-2834-5C09-B7F9-F9719D7CE48F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9592761" y="469479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71393656-C4BC-63A2-A677-50C3E9F2E9DA}"/>
              </a:ext>
            </a:extLst>
          </p:cNvPr>
          <p:cNvSpPr/>
          <p:nvPr/>
        </p:nvSpPr>
        <p:spPr>
          <a:xfrm>
            <a:off x="12803436" y="446690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1211FBC-4F73-E779-F7FF-7F70DE59847A}"/>
              </a:ext>
            </a:extLst>
          </p:cNvPr>
          <p:cNvSpPr/>
          <p:nvPr/>
        </p:nvSpPr>
        <p:spPr>
          <a:xfrm>
            <a:off x="12442128" y="486587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F33994E-E5C4-4328-C4AC-170ECD53329E}"/>
              </a:ext>
            </a:extLst>
          </p:cNvPr>
          <p:cNvSpPr/>
          <p:nvPr/>
        </p:nvSpPr>
        <p:spPr>
          <a:xfrm>
            <a:off x="13120223" y="486587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8B9C688-520D-7D5C-9A9A-74311F43E901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12668160" y="4703677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66362D0-AC93-EA09-1804-EF39A9D354D5}"/>
              </a:ext>
            </a:extLst>
          </p:cNvPr>
          <p:cNvCxnSpPr>
            <a:stCxn id="19" idx="5"/>
            <a:endCxn id="21" idx="0"/>
          </p:cNvCxnSpPr>
          <p:nvPr/>
        </p:nvCxnSpPr>
        <p:spPr>
          <a:xfrm>
            <a:off x="13189296" y="4703677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6B45714-7292-4CFE-F11A-31E2C4B6D829}"/>
              </a:ext>
            </a:extLst>
          </p:cNvPr>
          <p:cNvSpPr/>
          <p:nvPr/>
        </p:nvSpPr>
        <p:spPr>
          <a:xfrm>
            <a:off x="10444962" y="4458019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E1F89B-5D21-4CD5-CA7C-54DDB27C2114}"/>
              </a:ext>
            </a:extLst>
          </p:cNvPr>
          <p:cNvSpPr/>
          <p:nvPr/>
        </p:nvSpPr>
        <p:spPr>
          <a:xfrm>
            <a:off x="10083654" y="48569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010361E-8D9F-A22C-7A3D-906F831363DB}"/>
              </a:ext>
            </a:extLst>
          </p:cNvPr>
          <p:cNvSpPr/>
          <p:nvPr/>
        </p:nvSpPr>
        <p:spPr>
          <a:xfrm>
            <a:off x="10761749" y="4856998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9C73E7B-E412-C6D6-24F2-ED0AAADB443E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10309686" y="4694796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247D7A5-DD98-E80C-941C-2886205F448B}"/>
              </a:ext>
            </a:extLst>
          </p:cNvPr>
          <p:cNvCxnSpPr>
            <a:stCxn id="24" idx="5"/>
            <a:endCxn id="26" idx="0"/>
          </p:cNvCxnSpPr>
          <p:nvPr/>
        </p:nvCxnSpPr>
        <p:spPr>
          <a:xfrm>
            <a:off x="10830822" y="4694796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D79C3EF3-898C-15E0-30BA-A4DBA778C3E7}"/>
              </a:ext>
            </a:extLst>
          </p:cNvPr>
          <p:cNvSpPr/>
          <p:nvPr/>
        </p:nvSpPr>
        <p:spPr>
          <a:xfrm>
            <a:off x="11604205" y="455609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F3BDFF2-BF67-6C3C-09A0-53D3EF83D5A5}"/>
              </a:ext>
            </a:extLst>
          </p:cNvPr>
          <p:cNvSpPr/>
          <p:nvPr/>
        </p:nvSpPr>
        <p:spPr>
          <a:xfrm>
            <a:off x="11242897" y="495507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0DE0664-163D-EDA0-4B69-E1B49B543D7F}"/>
              </a:ext>
            </a:extLst>
          </p:cNvPr>
          <p:cNvSpPr/>
          <p:nvPr/>
        </p:nvSpPr>
        <p:spPr>
          <a:xfrm>
            <a:off x="11920992" y="495507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398C42B-688F-13ED-FB6D-6560B55FE6FB}"/>
              </a:ext>
            </a:extLst>
          </p:cNvPr>
          <p:cNvCxnSpPr>
            <a:cxnSpLocks/>
            <a:stCxn id="29" idx="3"/>
            <a:endCxn id="30" idx="0"/>
          </p:cNvCxnSpPr>
          <p:nvPr/>
        </p:nvCxnSpPr>
        <p:spPr>
          <a:xfrm flipH="1">
            <a:off x="11468929" y="4792872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FA969620-6938-771D-3E61-F59DD98E9D96}"/>
              </a:ext>
            </a:extLst>
          </p:cNvPr>
          <p:cNvCxnSpPr>
            <a:stCxn id="29" idx="5"/>
            <a:endCxn id="64" idx="0"/>
          </p:cNvCxnSpPr>
          <p:nvPr/>
        </p:nvCxnSpPr>
        <p:spPr>
          <a:xfrm>
            <a:off x="11990065" y="4792872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04B676-95B0-B1F5-554B-6AE812BA6756}"/>
              </a:ext>
            </a:extLst>
          </p:cNvPr>
          <p:cNvCxnSpPr>
            <a:stCxn id="11" idx="6"/>
            <a:endCxn id="19" idx="0"/>
          </p:cNvCxnSpPr>
          <p:nvPr/>
        </p:nvCxnSpPr>
        <p:spPr>
          <a:xfrm>
            <a:off x="11862796" y="4139992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F4C9519C-5E5D-FB2A-2903-B3C1909DD025}"/>
              </a:ext>
            </a:extLst>
          </p:cNvPr>
          <p:cNvCxnSpPr>
            <a:cxnSpLocks/>
            <a:stCxn id="11" idx="3"/>
            <a:endCxn id="29" idx="0"/>
          </p:cNvCxnSpPr>
          <p:nvPr/>
        </p:nvCxnSpPr>
        <p:spPr>
          <a:xfrm>
            <a:off x="11476936" y="4238068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4483605-9ED6-A47E-EB56-25ECE750EE84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9432933" y="4191514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F89CFC7-3588-C136-8DB0-A0BF0965F152}"/>
              </a:ext>
            </a:extLst>
          </p:cNvPr>
          <p:cNvCxnSpPr>
            <a:cxnSpLocks/>
            <a:stCxn id="24" idx="1"/>
            <a:endCxn id="10" idx="5"/>
          </p:cNvCxnSpPr>
          <p:nvPr/>
        </p:nvCxnSpPr>
        <p:spPr>
          <a:xfrm flipH="1" flipV="1">
            <a:off x="10135579" y="4191514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A81BFF8-BFD5-E98E-E2E1-BF0F2C18B68C}"/>
              </a:ext>
            </a:extLst>
          </p:cNvPr>
          <p:cNvCxnSpPr>
            <a:cxnSpLocks/>
            <a:stCxn id="134" idx="4"/>
            <a:endCxn id="9" idx="0"/>
          </p:cNvCxnSpPr>
          <p:nvPr/>
        </p:nvCxnSpPr>
        <p:spPr>
          <a:xfrm flipH="1">
            <a:off x="10667545" y="3065734"/>
            <a:ext cx="41576" cy="490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295102E2-0EA6-B072-CC49-E286B84507D4}"/>
              </a:ext>
            </a:extLst>
          </p:cNvPr>
          <p:cNvSpPr/>
          <p:nvPr/>
        </p:nvSpPr>
        <p:spPr>
          <a:xfrm>
            <a:off x="3445291" y="525771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8C81782-9392-B4E6-0AC2-E48F5BBE0109}"/>
              </a:ext>
            </a:extLst>
          </p:cNvPr>
          <p:cNvSpPr/>
          <p:nvPr/>
        </p:nvSpPr>
        <p:spPr>
          <a:xfrm>
            <a:off x="2753497" y="5656693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BAB4257-10B7-E04A-6722-D243547E5A5B}"/>
              </a:ext>
            </a:extLst>
          </p:cNvPr>
          <p:cNvSpPr/>
          <p:nvPr/>
        </p:nvSpPr>
        <p:spPr>
          <a:xfrm>
            <a:off x="4414511" y="5703247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FC11D825-C76F-A86A-20BD-306141E6CE50}"/>
              </a:ext>
            </a:extLst>
          </p:cNvPr>
          <p:cNvCxnSpPr>
            <a:cxnSpLocks/>
            <a:stCxn id="73" idx="3"/>
            <a:endCxn id="74" idx="0"/>
          </p:cNvCxnSpPr>
          <p:nvPr/>
        </p:nvCxnSpPr>
        <p:spPr>
          <a:xfrm flipH="1">
            <a:off x="2979529" y="5494491"/>
            <a:ext cx="531965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2347183-E1AB-18A1-30A0-45FD7E2CCCC9}"/>
              </a:ext>
            </a:extLst>
          </p:cNvPr>
          <p:cNvCxnSpPr>
            <a:cxnSpLocks/>
            <a:stCxn id="73" idx="5"/>
            <a:endCxn id="75" idx="0"/>
          </p:cNvCxnSpPr>
          <p:nvPr/>
        </p:nvCxnSpPr>
        <p:spPr>
          <a:xfrm>
            <a:off x="3831151" y="5494491"/>
            <a:ext cx="809392" cy="20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FB874E9-F9C1-26F0-CFBE-57752E91CFE9}"/>
              </a:ext>
            </a:extLst>
          </p:cNvPr>
          <p:cNvSpPr/>
          <p:nvPr/>
        </p:nvSpPr>
        <p:spPr>
          <a:xfrm>
            <a:off x="2210679" y="615997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9ACCAD-D3B3-365F-34BD-D447332D5752}"/>
              </a:ext>
            </a:extLst>
          </p:cNvPr>
          <p:cNvSpPr/>
          <p:nvPr/>
        </p:nvSpPr>
        <p:spPr>
          <a:xfrm>
            <a:off x="1849371" y="655895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E400D5F-4808-CAB4-D217-CB760040D21C}"/>
              </a:ext>
            </a:extLst>
          </p:cNvPr>
          <p:cNvSpPr/>
          <p:nvPr/>
        </p:nvSpPr>
        <p:spPr>
          <a:xfrm>
            <a:off x="2527466" y="655895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C9DE661-E1F4-C7A8-DEF5-56EE5D592D7D}"/>
              </a:ext>
            </a:extLst>
          </p:cNvPr>
          <p:cNvCxnSpPr>
            <a:cxnSpLocks/>
            <a:stCxn id="78" idx="3"/>
            <a:endCxn id="79" idx="0"/>
          </p:cNvCxnSpPr>
          <p:nvPr/>
        </p:nvCxnSpPr>
        <p:spPr>
          <a:xfrm flipH="1">
            <a:off x="2075403" y="6396752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CA68B239-3F0E-5308-F823-561816D314A1}"/>
              </a:ext>
            </a:extLst>
          </p:cNvPr>
          <p:cNvCxnSpPr>
            <a:stCxn id="78" idx="5"/>
            <a:endCxn id="80" idx="0"/>
          </p:cNvCxnSpPr>
          <p:nvPr/>
        </p:nvCxnSpPr>
        <p:spPr>
          <a:xfrm>
            <a:off x="2596539" y="6396752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F6B6538-FD3C-E161-8413-51837DDD6858}"/>
              </a:ext>
            </a:extLst>
          </p:cNvPr>
          <p:cNvSpPr/>
          <p:nvPr/>
        </p:nvSpPr>
        <p:spPr>
          <a:xfrm>
            <a:off x="5807214" y="6168856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1C5656D-561A-D563-75D7-0B9E8E56C5C5}"/>
              </a:ext>
            </a:extLst>
          </p:cNvPr>
          <p:cNvSpPr/>
          <p:nvPr/>
        </p:nvSpPr>
        <p:spPr>
          <a:xfrm>
            <a:off x="5445906" y="656783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C6B835B-0B6E-E3EA-DE42-57C18D817BCB}"/>
              </a:ext>
            </a:extLst>
          </p:cNvPr>
          <p:cNvSpPr/>
          <p:nvPr/>
        </p:nvSpPr>
        <p:spPr>
          <a:xfrm>
            <a:off x="6124001" y="656783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1936303-8E56-7C42-C333-D879DA4D6CFA}"/>
              </a:ext>
            </a:extLst>
          </p:cNvPr>
          <p:cNvCxnSpPr>
            <a:cxnSpLocks/>
            <a:stCxn id="83" idx="3"/>
            <a:endCxn id="84" idx="0"/>
          </p:cNvCxnSpPr>
          <p:nvPr/>
        </p:nvCxnSpPr>
        <p:spPr>
          <a:xfrm flipH="1">
            <a:off x="5671938" y="6405633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2AB27FF-1FCE-D242-368F-869C25AAAECF}"/>
              </a:ext>
            </a:extLst>
          </p:cNvPr>
          <p:cNvCxnSpPr>
            <a:stCxn id="83" idx="5"/>
            <a:endCxn id="85" idx="0"/>
          </p:cNvCxnSpPr>
          <p:nvPr/>
        </p:nvCxnSpPr>
        <p:spPr>
          <a:xfrm>
            <a:off x="6193074" y="6405633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1CB08237-334A-C707-2ADB-1EEFC38C3BA8}"/>
              </a:ext>
            </a:extLst>
          </p:cNvPr>
          <p:cNvSpPr/>
          <p:nvPr/>
        </p:nvSpPr>
        <p:spPr>
          <a:xfrm>
            <a:off x="3448740" y="6159975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36E238B-4635-1BB2-C6F9-5E50390482AC}"/>
              </a:ext>
            </a:extLst>
          </p:cNvPr>
          <p:cNvSpPr/>
          <p:nvPr/>
        </p:nvSpPr>
        <p:spPr>
          <a:xfrm>
            <a:off x="3087432" y="655895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338F770-E8B8-96E8-2291-DD0CBB289175}"/>
              </a:ext>
            </a:extLst>
          </p:cNvPr>
          <p:cNvSpPr/>
          <p:nvPr/>
        </p:nvSpPr>
        <p:spPr>
          <a:xfrm>
            <a:off x="3765527" y="6558954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EDF416D-6C5E-5572-6B35-EAD936C71017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3313464" y="6396752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A02DABA-995B-AAA2-83C4-305D7280617E}"/>
              </a:ext>
            </a:extLst>
          </p:cNvPr>
          <p:cNvCxnSpPr>
            <a:stCxn id="88" idx="5"/>
            <a:endCxn id="90" idx="0"/>
          </p:cNvCxnSpPr>
          <p:nvPr/>
        </p:nvCxnSpPr>
        <p:spPr>
          <a:xfrm>
            <a:off x="3834600" y="6396752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5339D2E9-CA35-9EC4-E024-79F517F8B0A3}"/>
              </a:ext>
            </a:extLst>
          </p:cNvPr>
          <p:cNvSpPr/>
          <p:nvPr/>
        </p:nvSpPr>
        <p:spPr>
          <a:xfrm>
            <a:off x="4607983" y="6258051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8496AAC-9FAF-71E6-C2AF-D30C09A13853}"/>
              </a:ext>
            </a:extLst>
          </p:cNvPr>
          <p:cNvSpPr/>
          <p:nvPr/>
        </p:nvSpPr>
        <p:spPr>
          <a:xfrm>
            <a:off x="4246675" y="665703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95633E9A-AE4B-4D37-8272-D43678557B91}"/>
              </a:ext>
            </a:extLst>
          </p:cNvPr>
          <p:cNvSpPr/>
          <p:nvPr/>
        </p:nvSpPr>
        <p:spPr>
          <a:xfrm>
            <a:off x="4924770" y="6657030"/>
            <a:ext cx="452063" cy="277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93F148F-6B27-7E60-31B8-86699FF8ADBE}"/>
              </a:ext>
            </a:extLst>
          </p:cNvPr>
          <p:cNvCxnSpPr>
            <a:cxnSpLocks/>
            <a:stCxn id="93" idx="3"/>
            <a:endCxn id="153" idx="0"/>
          </p:cNvCxnSpPr>
          <p:nvPr/>
        </p:nvCxnSpPr>
        <p:spPr>
          <a:xfrm flipH="1">
            <a:off x="4472707" y="6494828"/>
            <a:ext cx="20147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17A21EC-C229-84C9-F3B0-6554C45723FC}"/>
              </a:ext>
            </a:extLst>
          </p:cNvPr>
          <p:cNvCxnSpPr>
            <a:stCxn id="93" idx="5"/>
            <a:endCxn id="154" idx="0"/>
          </p:cNvCxnSpPr>
          <p:nvPr/>
        </p:nvCxnSpPr>
        <p:spPr>
          <a:xfrm>
            <a:off x="4993843" y="6494828"/>
            <a:ext cx="156959" cy="16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9389B8B7-15E2-F08D-CBDA-2C8F61495D5F}"/>
              </a:ext>
            </a:extLst>
          </p:cNvPr>
          <p:cNvCxnSpPr>
            <a:stCxn id="75" idx="6"/>
            <a:endCxn id="83" idx="0"/>
          </p:cNvCxnSpPr>
          <p:nvPr/>
        </p:nvCxnSpPr>
        <p:spPr>
          <a:xfrm>
            <a:off x="4866574" y="5841948"/>
            <a:ext cx="1166672" cy="3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CB4A2A06-83B8-5093-19A6-5EC5072BF3CA}"/>
              </a:ext>
            </a:extLst>
          </p:cNvPr>
          <p:cNvCxnSpPr>
            <a:cxnSpLocks/>
            <a:stCxn id="75" idx="3"/>
            <a:endCxn id="93" idx="0"/>
          </p:cNvCxnSpPr>
          <p:nvPr/>
        </p:nvCxnSpPr>
        <p:spPr>
          <a:xfrm>
            <a:off x="4480714" y="5940024"/>
            <a:ext cx="353301" cy="31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63BC6575-1C62-D2E7-125C-DCC277C9666D}"/>
              </a:ext>
            </a:extLst>
          </p:cNvPr>
          <p:cNvCxnSpPr>
            <a:cxnSpLocks/>
            <a:stCxn id="74" idx="3"/>
            <a:endCxn id="78" idx="0"/>
          </p:cNvCxnSpPr>
          <p:nvPr/>
        </p:nvCxnSpPr>
        <p:spPr>
          <a:xfrm flipH="1">
            <a:off x="2436711" y="5893470"/>
            <a:ext cx="382989" cy="266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9FC081F-F8AD-94FA-A479-C01ECF833C22}"/>
              </a:ext>
            </a:extLst>
          </p:cNvPr>
          <p:cNvCxnSpPr>
            <a:cxnSpLocks/>
            <a:stCxn id="88" idx="1"/>
            <a:endCxn id="74" idx="5"/>
          </p:cNvCxnSpPr>
          <p:nvPr/>
        </p:nvCxnSpPr>
        <p:spPr>
          <a:xfrm flipH="1" flipV="1">
            <a:off x="3139357" y="5893470"/>
            <a:ext cx="375586" cy="307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1746A7A1-5CC2-45C6-A038-523D915BE50F}"/>
              </a:ext>
            </a:extLst>
          </p:cNvPr>
          <p:cNvCxnSpPr>
            <a:cxnSpLocks/>
            <a:stCxn id="166" idx="4"/>
            <a:endCxn id="73" idx="0"/>
          </p:cNvCxnSpPr>
          <p:nvPr/>
        </p:nvCxnSpPr>
        <p:spPr>
          <a:xfrm flipH="1">
            <a:off x="3671323" y="5034474"/>
            <a:ext cx="699800" cy="223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9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와이드스크린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용일 김</dc:creator>
  <cp:lastModifiedBy>용일 김</cp:lastModifiedBy>
  <cp:revision>1</cp:revision>
  <dcterms:created xsi:type="dcterms:W3CDTF">2025-09-14T06:27:09Z</dcterms:created>
  <dcterms:modified xsi:type="dcterms:W3CDTF">2025-09-14T06:27:32Z</dcterms:modified>
</cp:coreProperties>
</file>