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2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7C8A1-78BA-D986-ABB7-ACB8C3506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A5F623-EDC7-9DE2-AF76-F70B611AA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6F249-86F0-773B-359E-826178CD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1F9FB-86CD-F0E4-3302-AE18454C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D0F72-DB07-590A-69BA-AC99F1BD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7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73FCA-3BCB-3585-4E36-3580331A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DD00A6-F67F-8EDA-E044-36A45F5AE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4B3D0-1966-312B-737D-563E168D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F52F4-A968-6481-BCA7-2AB338C4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FFB11-5CFC-AF0F-D924-AD6DC8CC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1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6AD01B-8789-6D82-3821-06FF07FCC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D0058C-B84C-7D8B-A3EC-EE0C1E03C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26A46-269D-3953-8F38-AB781557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9D971-F27E-C628-881D-69B912FF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99E56-4069-0758-5DE8-13AC8966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8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BA341-4646-730F-8633-6ADA7079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0F332-B3B1-1FC9-1A65-4B497A9E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EB4AD-8EB1-1EFD-B8AA-C0912B7F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87637-687A-92DC-2C58-7621461D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EAA70-28A6-3562-51D3-025C3B61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8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A800C-0074-58AE-7649-DD5726C5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8B85C-74AD-9860-89C7-7A5CBFC5B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9CF10-F66E-32CB-FAC7-D4049996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76B41-56C7-F719-EB38-CFABB085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CBC94-1C71-2C5E-D06A-6EB178C9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E70FD-2A81-5535-AE3A-40520A5C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28264-D90A-1FD6-70CB-6C114E49D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03AB5-3BED-F07F-F846-F3136E12D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C6A83B-5DBE-3AA9-8DEA-0368CCA7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25B4F2-65EB-FCB4-9C3B-28894904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58CDD-D3B8-1177-2FCE-4B786679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5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35560-9723-198C-3C02-4C7A0488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AECD4-D137-3CFF-6064-179B2255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D86A6-E633-1433-E764-6AA8BBAAB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F73F3-D1EF-3D82-50BC-010C83350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2FD766-6E0D-9CB5-20E6-D12C81DAE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690B4E-4308-749E-5FA0-6B0FEB9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73936E-718E-E0B3-3186-0476713C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652A86-5271-7818-3F29-A2B78915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27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47440-E4AB-50F9-71E0-E95254BD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2D8769-E7E4-38C9-5841-199B4108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E4BAE0-8899-CA36-984C-745B556C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0EDC61-5819-E108-B039-6DA7426A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16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A0F163-380B-CEC6-BE93-4E3BE3A0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4FF235-79E5-C77D-E6AD-976D7F6F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1A371B-2D0C-132F-0856-E04EEB11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98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8AED2-DFF5-B5CC-C0F5-E107B769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3D639-320F-BD83-2F71-517F24ABA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86991-56A4-10B0-14BC-72FB7D80C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70D8B-AE0C-EFF4-8F8D-85C1E6B4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ADAA5-5716-7432-F8FE-D286D29A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ED49E9-1B23-5036-3BD7-8DBD83EF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CB43D-2F11-E52A-4010-AB967B6C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2CB1B6-A3D1-7C73-2669-B9F39EB59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83E53D-B7E4-B239-6E0B-5A9E51EA1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68E09-6C76-B71A-F45B-A53FE3FD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95958B-774E-5A07-A415-04FCD5F5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67AC36-A13F-9C9F-610D-3C978682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7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54762-2A4B-A6A0-FD78-B4D66723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02C5D-93F4-2A39-D8C9-30C0D0CB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0C542-E325-F081-75AD-D802D1816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A943D-9CC1-463E-BF60-B01FC5BDE6FF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A608-1923-8663-B381-979E46101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897C9-1323-F7EC-8E71-0DC1C9406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2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EF84FAD-EDB1-ED13-7662-9068A2F91FAD}"/>
              </a:ext>
            </a:extLst>
          </p:cNvPr>
          <p:cNvSpPr/>
          <p:nvPr/>
        </p:nvSpPr>
        <p:spPr>
          <a:xfrm>
            <a:off x="5393932" y="793999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2710F3-E6C0-CB81-6055-073914D04670}"/>
              </a:ext>
            </a:extLst>
          </p:cNvPr>
          <p:cNvSpPr/>
          <p:nvPr/>
        </p:nvSpPr>
        <p:spPr>
          <a:xfrm>
            <a:off x="1972638" y="4447001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74BA4A-FF90-6A86-97AC-6175DBDF6382}"/>
              </a:ext>
            </a:extLst>
          </p:cNvPr>
          <p:cNvSpPr/>
          <p:nvPr/>
        </p:nvSpPr>
        <p:spPr>
          <a:xfrm>
            <a:off x="3390199" y="4537162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B1952-3FA6-4F87-59E7-F4A3D15BA8FC}"/>
              </a:ext>
            </a:extLst>
          </p:cNvPr>
          <p:cNvSpPr txBox="1"/>
          <p:nvPr/>
        </p:nvSpPr>
        <p:spPr>
          <a:xfrm>
            <a:off x="708917" y="554804"/>
            <a:ext cx="100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4345B7-B606-1D70-3C52-706B4D786D3A}"/>
              </a:ext>
            </a:extLst>
          </p:cNvPr>
          <p:cNvSpPr/>
          <p:nvPr/>
        </p:nvSpPr>
        <p:spPr>
          <a:xfrm>
            <a:off x="4549738" y="1795732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72019F7-0C2C-691C-9863-33D20F78E2D2}"/>
              </a:ext>
            </a:extLst>
          </p:cNvPr>
          <p:cNvCxnSpPr>
            <a:stCxn id="4" idx="3"/>
            <a:endCxn id="10" idx="7"/>
          </p:cNvCxnSpPr>
          <p:nvPr/>
        </p:nvCxnSpPr>
        <p:spPr>
          <a:xfrm flipH="1">
            <a:off x="5224993" y="1530640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2364C946-15F6-C03D-C73D-6AE0C753D124}"/>
              </a:ext>
            </a:extLst>
          </p:cNvPr>
          <p:cNvSpPr/>
          <p:nvPr/>
        </p:nvSpPr>
        <p:spPr>
          <a:xfrm>
            <a:off x="2763748" y="739470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B8B39BF-F8D1-827A-CE6D-A0E9CB451C96}"/>
              </a:ext>
            </a:extLst>
          </p:cNvPr>
          <p:cNvCxnSpPr/>
          <p:nvPr/>
        </p:nvCxnSpPr>
        <p:spPr>
          <a:xfrm>
            <a:off x="1395573" y="2884040"/>
            <a:ext cx="9400854" cy="7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3EDDB3-F812-777A-388D-A2014E97C4FD}"/>
              </a:ext>
            </a:extLst>
          </p:cNvPr>
          <p:cNvSpPr txBox="1"/>
          <p:nvPr/>
        </p:nvSpPr>
        <p:spPr>
          <a:xfrm>
            <a:off x="729465" y="3131317"/>
            <a:ext cx="100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DA6A082-6DB8-EAEC-0185-275C7F264661}"/>
              </a:ext>
            </a:extLst>
          </p:cNvPr>
          <p:cNvSpPr/>
          <p:nvPr/>
        </p:nvSpPr>
        <p:spPr>
          <a:xfrm>
            <a:off x="2763748" y="3382177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64C47F8-1CEC-5DC6-56F8-F2E97FFAE2D8}"/>
              </a:ext>
            </a:extLst>
          </p:cNvPr>
          <p:cNvCxnSpPr/>
          <p:nvPr/>
        </p:nvCxnSpPr>
        <p:spPr>
          <a:xfrm flipH="1">
            <a:off x="2621351" y="4145682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E4180B2-0119-800F-5B4A-CD947AA969CA}"/>
              </a:ext>
            </a:extLst>
          </p:cNvPr>
          <p:cNvCxnSpPr>
            <a:cxnSpLocks/>
            <a:stCxn id="17" idx="5"/>
            <a:endCxn id="8" idx="0"/>
          </p:cNvCxnSpPr>
          <p:nvPr/>
        </p:nvCxnSpPr>
        <p:spPr>
          <a:xfrm>
            <a:off x="3439003" y="4118818"/>
            <a:ext cx="346751" cy="41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98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5A14C-3F19-40AE-3A12-CF0D6B364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2AC3845D-1F91-4040-C528-FAB726ED9729}"/>
              </a:ext>
            </a:extLst>
          </p:cNvPr>
          <p:cNvSpPr/>
          <p:nvPr/>
        </p:nvSpPr>
        <p:spPr>
          <a:xfrm>
            <a:off x="2486346" y="1619628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60B97A-A9E5-D4E6-E615-2D46E1F40F15}"/>
              </a:ext>
            </a:extLst>
          </p:cNvPr>
          <p:cNvSpPr/>
          <p:nvPr/>
        </p:nvSpPr>
        <p:spPr>
          <a:xfrm>
            <a:off x="3903907" y="1709789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DC7AE-E388-35BF-DB5F-A37DF5AE18B4}"/>
              </a:ext>
            </a:extLst>
          </p:cNvPr>
          <p:cNvSpPr txBox="1"/>
          <p:nvPr/>
        </p:nvSpPr>
        <p:spPr>
          <a:xfrm>
            <a:off x="708917" y="554804"/>
            <a:ext cx="100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F3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AB245FC-8FF0-570C-DAEA-1DF90A7589D7}"/>
              </a:ext>
            </a:extLst>
          </p:cNvPr>
          <p:cNvSpPr/>
          <p:nvPr/>
        </p:nvSpPr>
        <p:spPr>
          <a:xfrm>
            <a:off x="3277456" y="554804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 </a:t>
            </a:r>
            <a:r>
              <a:rPr lang="en-US" altLang="ko-KR" dirty="0"/>
              <a:t>f3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029CB77-C82D-6340-D664-057E284E6EB8}"/>
              </a:ext>
            </a:extLst>
          </p:cNvPr>
          <p:cNvCxnSpPr/>
          <p:nvPr/>
        </p:nvCxnSpPr>
        <p:spPr>
          <a:xfrm flipH="1">
            <a:off x="3135059" y="1318309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CC1F5CC-54A2-796D-365C-474E9C0823F3}"/>
              </a:ext>
            </a:extLst>
          </p:cNvPr>
          <p:cNvCxnSpPr>
            <a:cxnSpLocks/>
            <a:stCxn id="17" idx="5"/>
            <a:endCxn id="8" idx="0"/>
          </p:cNvCxnSpPr>
          <p:nvPr/>
        </p:nvCxnSpPr>
        <p:spPr>
          <a:xfrm>
            <a:off x="3952711" y="1291445"/>
            <a:ext cx="346751" cy="41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1B94D354-C378-2472-69D1-9F98854D191E}"/>
              </a:ext>
            </a:extLst>
          </p:cNvPr>
          <p:cNvSpPr/>
          <p:nvPr/>
        </p:nvSpPr>
        <p:spPr>
          <a:xfrm>
            <a:off x="1211182" y="4285183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A45ED35-C218-BC5C-D64F-70893FDFC479}"/>
              </a:ext>
            </a:extLst>
          </p:cNvPr>
          <p:cNvSpPr/>
          <p:nvPr/>
        </p:nvSpPr>
        <p:spPr>
          <a:xfrm>
            <a:off x="2628743" y="4375344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DD1289E-61DC-C554-6403-7C09E48C3231}"/>
              </a:ext>
            </a:extLst>
          </p:cNvPr>
          <p:cNvSpPr/>
          <p:nvPr/>
        </p:nvSpPr>
        <p:spPr>
          <a:xfrm>
            <a:off x="1971313" y="3220748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f2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67C469-403C-758B-2BAC-56A755587754}"/>
              </a:ext>
            </a:extLst>
          </p:cNvPr>
          <p:cNvCxnSpPr/>
          <p:nvPr/>
        </p:nvCxnSpPr>
        <p:spPr>
          <a:xfrm flipH="1">
            <a:off x="1859895" y="3983864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26368A6-4A6B-65F0-0591-38F1EA092992}"/>
              </a:ext>
            </a:extLst>
          </p:cNvPr>
          <p:cNvCxnSpPr>
            <a:cxnSpLocks/>
            <a:stCxn id="5" idx="5"/>
            <a:endCxn id="3" idx="0"/>
          </p:cNvCxnSpPr>
          <p:nvPr/>
        </p:nvCxnSpPr>
        <p:spPr>
          <a:xfrm>
            <a:off x="2646568" y="3957389"/>
            <a:ext cx="377730" cy="41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7A78990-5A92-5DE0-0C39-8AD38BA35FDB}"/>
              </a:ext>
            </a:extLst>
          </p:cNvPr>
          <p:cNvSpPr/>
          <p:nvPr/>
        </p:nvSpPr>
        <p:spPr>
          <a:xfrm>
            <a:off x="4158152" y="4348277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F9CA732-3861-3A32-347B-8918AFC7D922}"/>
              </a:ext>
            </a:extLst>
          </p:cNvPr>
          <p:cNvSpPr/>
          <p:nvPr/>
        </p:nvSpPr>
        <p:spPr>
          <a:xfrm>
            <a:off x="5575713" y="4438438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098B3C1-8618-1415-898D-E078A6C856FA}"/>
              </a:ext>
            </a:extLst>
          </p:cNvPr>
          <p:cNvSpPr/>
          <p:nvPr/>
        </p:nvSpPr>
        <p:spPr>
          <a:xfrm>
            <a:off x="4949262" y="3283453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f2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C1E95B0-8767-975F-237B-BAA8C82632FA}"/>
              </a:ext>
            </a:extLst>
          </p:cNvPr>
          <p:cNvCxnSpPr/>
          <p:nvPr/>
        </p:nvCxnSpPr>
        <p:spPr>
          <a:xfrm flipH="1">
            <a:off x="4806865" y="4046958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6DBB7CE-5431-0AD5-847A-BF796192352A}"/>
              </a:ext>
            </a:extLst>
          </p:cNvPr>
          <p:cNvCxnSpPr>
            <a:cxnSpLocks/>
            <a:stCxn id="21" idx="5"/>
            <a:endCxn id="20" idx="0"/>
          </p:cNvCxnSpPr>
          <p:nvPr/>
        </p:nvCxnSpPr>
        <p:spPr>
          <a:xfrm>
            <a:off x="5624517" y="4020094"/>
            <a:ext cx="346751" cy="41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791555A-D6A3-7C65-3BAE-93B365EC8BA7}"/>
              </a:ext>
            </a:extLst>
          </p:cNvPr>
          <p:cNvCxnSpPr>
            <a:cxnSpLocks/>
          </p:cNvCxnSpPr>
          <p:nvPr/>
        </p:nvCxnSpPr>
        <p:spPr>
          <a:xfrm>
            <a:off x="4521641" y="2455793"/>
            <a:ext cx="657430" cy="973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AC3288D-4B95-593A-1C6C-3AAFAD1F1AAF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2366868" y="2482657"/>
            <a:ext cx="515033" cy="73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44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26DC8-F870-E18D-1CA9-E4453C3F4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F4D2D0FB-E14C-A986-1DE6-27C6F045EBE9}"/>
              </a:ext>
            </a:extLst>
          </p:cNvPr>
          <p:cNvSpPr/>
          <p:nvPr/>
        </p:nvSpPr>
        <p:spPr>
          <a:xfrm>
            <a:off x="3237529" y="867474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945BE34-90CC-DD97-605D-27D9677EA322}"/>
              </a:ext>
            </a:extLst>
          </p:cNvPr>
          <p:cNvSpPr/>
          <p:nvPr/>
        </p:nvSpPr>
        <p:spPr>
          <a:xfrm>
            <a:off x="4655090" y="957635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574FE-D152-EEAA-354F-B58ACDE7AE4F}"/>
              </a:ext>
            </a:extLst>
          </p:cNvPr>
          <p:cNvSpPr txBox="1"/>
          <p:nvPr/>
        </p:nvSpPr>
        <p:spPr>
          <a:xfrm>
            <a:off x="1347085" y="234165"/>
            <a:ext cx="100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DEB5528-30C2-F878-F9A8-BF9DEC579EA4}"/>
              </a:ext>
            </a:extLst>
          </p:cNvPr>
          <p:cNvSpPr/>
          <p:nvPr/>
        </p:nvSpPr>
        <p:spPr>
          <a:xfrm>
            <a:off x="4028639" y="-197350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 </a:t>
            </a:r>
            <a:r>
              <a:rPr lang="en-US" altLang="ko-KR" dirty="0"/>
              <a:t>f4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193B1EA-6D5B-0A71-D8C9-7852FBD2DDBF}"/>
              </a:ext>
            </a:extLst>
          </p:cNvPr>
          <p:cNvCxnSpPr/>
          <p:nvPr/>
        </p:nvCxnSpPr>
        <p:spPr>
          <a:xfrm flipH="1">
            <a:off x="3886242" y="566155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FD2A85-B87F-92B3-2A43-ED748F173FF3}"/>
              </a:ext>
            </a:extLst>
          </p:cNvPr>
          <p:cNvCxnSpPr>
            <a:cxnSpLocks/>
            <a:stCxn id="17" idx="5"/>
            <a:endCxn id="8" idx="0"/>
          </p:cNvCxnSpPr>
          <p:nvPr/>
        </p:nvCxnSpPr>
        <p:spPr>
          <a:xfrm>
            <a:off x="4703894" y="539291"/>
            <a:ext cx="346751" cy="41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2D40803B-EB3D-6144-EBAB-5DB682326842}"/>
              </a:ext>
            </a:extLst>
          </p:cNvPr>
          <p:cNvSpPr/>
          <p:nvPr/>
        </p:nvSpPr>
        <p:spPr>
          <a:xfrm>
            <a:off x="1962365" y="3533029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f3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98919B3-19C6-43EF-27C0-D3D52CF7FB48}"/>
              </a:ext>
            </a:extLst>
          </p:cNvPr>
          <p:cNvSpPr/>
          <p:nvPr/>
        </p:nvSpPr>
        <p:spPr>
          <a:xfrm>
            <a:off x="3379926" y="3623190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0EC97A5-FBB3-B8CA-8C5C-7EEB93096E57}"/>
              </a:ext>
            </a:extLst>
          </p:cNvPr>
          <p:cNvSpPr/>
          <p:nvPr/>
        </p:nvSpPr>
        <p:spPr>
          <a:xfrm>
            <a:off x="2722496" y="2468594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f2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8951BAF-0AFE-65EE-C737-B7CC88C7D233}"/>
              </a:ext>
            </a:extLst>
          </p:cNvPr>
          <p:cNvCxnSpPr/>
          <p:nvPr/>
        </p:nvCxnSpPr>
        <p:spPr>
          <a:xfrm flipH="1">
            <a:off x="2611078" y="3231710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54BC871-62FC-5208-92C2-67AB0D0F5CC2}"/>
              </a:ext>
            </a:extLst>
          </p:cNvPr>
          <p:cNvCxnSpPr>
            <a:cxnSpLocks/>
            <a:stCxn id="5" idx="5"/>
            <a:endCxn id="3" idx="0"/>
          </p:cNvCxnSpPr>
          <p:nvPr/>
        </p:nvCxnSpPr>
        <p:spPr>
          <a:xfrm>
            <a:off x="3397751" y="3205235"/>
            <a:ext cx="377730" cy="41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A390B927-9764-69CA-A9D4-675A8B7857C4}"/>
              </a:ext>
            </a:extLst>
          </p:cNvPr>
          <p:cNvSpPr/>
          <p:nvPr/>
        </p:nvSpPr>
        <p:spPr>
          <a:xfrm>
            <a:off x="4909335" y="3596123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ADD91B9-BAC8-24DF-92DD-65408EE3A1E1}"/>
              </a:ext>
            </a:extLst>
          </p:cNvPr>
          <p:cNvSpPr/>
          <p:nvPr/>
        </p:nvSpPr>
        <p:spPr>
          <a:xfrm>
            <a:off x="6326896" y="3686284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f3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C650394-2A76-8A27-54D9-8311DBF75E28}"/>
              </a:ext>
            </a:extLst>
          </p:cNvPr>
          <p:cNvSpPr/>
          <p:nvPr/>
        </p:nvSpPr>
        <p:spPr>
          <a:xfrm>
            <a:off x="5700445" y="2531299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f2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19F83A-2463-C679-76DA-F9756AA808BD}"/>
              </a:ext>
            </a:extLst>
          </p:cNvPr>
          <p:cNvCxnSpPr/>
          <p:nvPr/>
        </p:nvCxnSpPr>
        <p:spPr>
          <a:xfrm flipH="1">
            <a:off x="5558048" y="3294804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35310E4-B660-936F-7D7D-356416FE9F7E}"/>
              </a:ext>
            </a:extLst>
          </p:cNvPr>
          <p:cNvCxnSpPr>
            <a:cxnSpLocks/>
            <a:stCxn id="21" idx="5"/>
            <a:endCxn id="20" idx="0"/>
          </p:cNvCxnSpPr>
          <p:nvPr/>
        </p:nvCxnSpPr>
        <p:spPr>
          <a:xfrm>
            <a:off x="6375700" y="3267940"/>
            <a:ext cx="346751" cy="41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FE3EFC5-697A-3C8D-0522-BBAE8E787871}"/>
              </a:ext>
            </a:extLst>
          </p:cNvPr>
          <p:cNvCxnSpPr>
            <a:cxnSpLocks/>
          </p:cNvCxnSpPr>
          <p:nvPr/>
        </p:nvCxnSpPr>
        <p:spPr>
          <a:xfrm>
            <a:off x="5272824" y="1703639"/>
            <a:ext cx="657430" cy="973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153E121-C34A-1CC2-2E13-E481CF6430A0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3118051" y="1730503"/>
            <a:ext cx="515033" cy="73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F5D5E1AC-D9EE-7057-8DEF-FD285E71F919}"/>
              </a:ext>
            </a:extLst>
          </p:cNvPr>
          <p:cNvSpPr/>
          <p:nvPr/>
        </p:nvSpPr>
        <p:spPr>
          <a:xfrm>
            <a:off x="7535009" y="6062513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4434466-060E-7932-A349-B063115ACF9A}"/>
              </a:ext>
            </a:extLst>
          </p:cNvPr>
          <p:cNvSpPr/>
          <p:nvPr/>
        </p:nvSpPr>
        <p:spPr>
          <a:xfrm>
            <a:off x="8952570" y="6152674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7BCD21-3894-3B45-8269-72D928B8D81A}"/>
              </a:ext>
            </a:extLst>
          </p:cNvPr>
          <p:cNvSpPr/>
          <p:nvPr/>
        </p:nvSpPr>
        <p:spPr>
          <a:xfrm>
            <a:off x="8326119" y="4997689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f2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95E52DB-9C4B-A4BA-A8B6-3FB60E37BB9D}"/>
              </a:ext>
            </a:extLst>
          </p:cNvPr>
          <p:cNvCxnSpPr/>
          <p:nvPr/>
        </p:nvCxnSpPr>
        <p:spPr>
          <a:xfrm flipH="1">
            <a:off x="8183722" y="5761194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604D588-753A-81FB-7840-96E91599E521}"/>
              </a:ext>
            </a:extLst>
          </p:cNvPr>
          <p:cNvCxnSpPr>
            <a:cxnSpLocks/>
            <a:stCxn id="12" idx="5"/>
            <a:endCxn id="10" idx="0"/>
          </p:cNvCxnSpPr>
          <p:nvPr/>
        </p:nvCxnSpPr>
        <p:spPr>
          <a:xfrm>
            <a:off x="9001374" y="5734330"/>
            <a:ext cx="346751" cy="41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EED825B5-A998-1808-20F2-A3E052145D14}"/>
              </a:ext>
            </a:extLst>
          </p:cNvPr>
          <p:cNvSpPr/>
          <p:nvPr/>
        </p:nvSpPr>
        <p:spPr>
          <a:xfrm>
            <a:off x="5189035" y="6062513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85CA1D9-5239-3076-A8E4-8AB50191B822}"/>
              </a:ext>
            </a:extLst>
          </p:cNvPr>
          <p:cNvSpPr/>
          <p:nvPr/>
        </p:nvSpPr>
        <p:spPr>
          <a:xfrm>
            <a:off x="6606596" y="6152674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A0DF34B-6ED5-C59B-0C68-2676F6D4E0CE}"/>
              </a:ext>
            </a:extLst>
          </p:cNvPr>
          <p:cNvSpPr/>
          <p:nvPr/>
        </p:nvSpPr>
        <p:spPr>
          <a:xfrm>
            <a:off x="5980145" y="4997689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f2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575D19-DA9F-5FD0-FFD0-E7B096767CCD}"/>
              </a:ext>
            </a:extLst>
          </p:cNvPr>
          <p:cNvCxnSpPr/>
          <p:nvPr/>
        </p:nvCxnSpPr>
        <p:spPr>
          <a:xfrm flipH="1">
            <a:off x="5837748" y="5761194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272D91-98DE-2269-3C7F-96BE91807974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6655400" y="5734330"/>
            <a:ext cx="346751" cy="41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C5381DF-AC46-C14B-B5B0-9E25E1C96764}"/>
              </a:ext>
            </a:extLst>
          </p:cNvPr>
          <p:cNvCxnSpPr>
            <a:cxnSpLocks/>
          </p:cNvCxnSpPr>
          <p:nvPr/>
        </p:nvCxnSpPr>
        <p:spPr>
          <a:xfrm>
            <a:off x="7118006" y="4277047"/>
            <a:ext cx="1350510" cy="97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78D60A9-81D0-4CCA-3661-09C87E3555EC}"/>
              </a:ext>
            </a:extLst>
          </p:cNvPr>
          <p:cNvCxnSpPr>
            <a:cxnSpLocks/>
          </p:cNvCxnSpPr>
          <p:nvPr/>
        </p:nvCxnSpPr>
        <p:spPr>
          <a:xfrm flipH="1">
            <a:off x="6491555" y="4508223"/>
            <a:ext cx="191826" cy="48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29351327-0DAC-51BD-4D89-CC3AF3469267}"/>
              </a:ext>
            </a:extLst>
          </p:cNvPr>
          <p:cNvSpPr/>
          <p:nvPr/>
        </p:nvSpPr>
        <p:spPr>
          <a:xfrm>
            <a:off x="2397869" y="6097783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1970433-898D-E2A1-A870-76F5541FE7DD}"/>
              </a:ext>
            </a:extLst>
          </p:cNvPr>
          <p:cNvSpPr/>
          <p:nvPr/>
        </p:nvSpPr>
        <p:spPr>
          <a:xfrm>
            <a:off x="3379926" y="6183546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533BAB7-5C0B-7B05-4C0A-4E83AF4B5A13}"/>
              </a:ext>
            </a:extLst>
          </p:cNvPr>
          <p:cNvSpPr/>
          <p:nvPr/>
        </p:nvSpPr>
        <p:spPr>
          <a:xfrm>
            <a:off x="3188979" y="5032959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f2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868224F-17D0-BF0B-0278-D001ACF17E0A}"/>
              </a:ext>
            </a:extLst>
          </p:cNvPr>
          <p:cNvCxnSpPr/>
          <p:nvPr/>
        </p:nvCxnSpPr>
        <p:spPr>
          <a:xfrm flipH="1">
            <a:off x="3046582" y="5796464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F9B2807-F6C9-C2E4-683E-B59BD1B7E335}"/>
              </a:ext>
            </a:extLst>
          </p:cNvPr>
          <p:cNvCxnSpPr>
            <a:cxnSpLocks/>
            <a:stCxn id="36" idx="5"/>
            <a:endCxn id="35" idx="0"/>
          </p:cNvCxnSpPr>
          <p:nvPr/>
        </p:nvCxnSpPr>
        <p:spPr>
          <a:xfrm flipH="1">
            <a:off x="3775481" y="5769600"/>
            <a:ext cx="88753" cy="41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AC94737E-DAAF-19D0-5EFB-90540602D8DE}"/>
              </a:ext>
            </a:extLst>
          </p:cNvPr>
          <p:cNvSpPr/>
          <p:nvPr/>
        </p:nvSpPr>
        <p:spPr>
          <a:xfrm>
            <a:off x="51895" y="6097783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B14BE86-3D96-7504-71C2-A85DDCEECDEE}"/>
              </a:ext>
            </a:extLst>
          </p:cNvPr>
          <p:cNvSpPr/>
          <p:nvPr/>
        </p:nvSpPr>
        <p:spPr>
          <a:xfrm>
            <a:off x="1469456" y="6187944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20601A6-4BF5-4D7F-89A4-F81898F1EC79}"/>
              </a:ext>
            </a:extLst>
          </p:cNvPr>
          <p:cNvSpPr/>
          <p:nvPr/>
        </p:nvSpPr>
        <p:spPr>
          <a:xfrm>
            <a:off x="843005" y="5032959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f2</a:t>
            </a: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C5A979D-925B-D74E-2017-E907E190B97F}"/>
              </a:ext>
            </a:extLst>
          </p:cNvPr>
          <p:cNvCxnSpPr/>
          <p:nvPr/>
        </p:nvCxnSpPr>
        <p:spPr>
          <a:xfrm flipH="1">
            <a:off x="700608" y="5796464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94E609D-6DC0-EEC4-F865-6D80549B782D}"/>
              </a:ext>
            </a:extLst>
          </p:cNvPr>
          <p:cNvCxnSpPr>
            <a:cxnSpLocks/>
            <a:stCxn id="41" idx="5"/>
            <a:endCxn id="40" idx="0"/>
          </p:cNvCxnSpPr>
          <p:nvPr/>
        </p:nvCxnSpPr>
        <p:spPr>
          <a:xfrm>
            <a:off x="1518260" y="5769600"/>
            <a:ext cx="346751" cy="41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79406C9-FDB0-7AE4-25EA-7D5B94D82D45}"/>
              </a:ext>
            </a:extLst>
          </p:cNvPr>
          <p:cNvCxnSpPr>
            <a:cxnSpLocks/>
          </p:cNvCxnSpPr>
          <p:nvPr/>
        </p:nvCxnSpPr>
        <p:spPr>
          <a:xfrm>
            <a:off x="2579070" y="4265075"/>
            <a:ext cx="818681" cy="985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AAF78C0-E3C6-3334-E11C-6E14272B68F9}"/>
              </a:ext>
            </a:extLst>
          </p:cNvPr>
          <p:cNvCxnSpPr>
            <a:cxnSpLocks/>
          </p:cNvCxnSpPr>
          <p:nvPr/>
        </p:nvCxnSpPr>
        <p:spPr>
          <a:xfrm flipH="1">
            <a:off x="1381699" y="4117798"/>
            <a:ext cx="837662" cy="101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B4F7812-3607-87E5-8802-C51C286538A4}"/>
              </a:ext>
            </a:extLst>
          </p:cNvPr>
          <p:cNvCxnSpPr>
            <a:cxnSpLocks/>
          </p:cNvCxnSpPr>
          <p:nvPr/>
        </p:nvCxnSpPr>
        <p:spPr>
          <a:xfrm>
            <a:off x="4470990" y="867474"/>
            <a:ext cx="62094" cy="609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4A080A6-9A06-E64B-D6F2-1EEB262CEDA8}"/>
              </a:ext>
            </a:extLst>
          </p:cNvPr>
          <p:cNvCxnSpPr>
            <a:cxnSpLocks/>
          </p:cNvCxnSpPr>
          <p:nvPr/>
        </p:nvCxnSpPr>
        <p:spPr>
          <a:xfrm>
            <a:off x="2303162" y="4629958"/>
            <a:ext cx="894" cy="2360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73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61389-F3CE-9966-39B2-FF38E70E6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24EBC388-D043-4474-89B0-7BAA277B6B79}"/>
              </a:ext>
            </a:extLst>
          </p:cNvPr>
          <p:cNvSpPr txBox="1"/>
          <p:nvPr/>
        </p:nvSpPr>
        <p:spPr>
          <a:xfrm>
            <a:off x="1340826" y="244291"/>
            <a:ext cx="1021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F5 – F8 : </a:t>
            </a:r>
            <a:r>
              <a:rPr lang="ko-KR" altLang="en-US" dirty="0"/>
              <a:t>하위 등급이 </a:t>
            </a:r>
            <a:r>
              <a:rPr lang="en-US" altLang="ko-KR" dirty="0"/>
              <a:t>2:1</a:t>
            </a:r>
            <a:r>
              <a:rPr lang="ko-KR" altLang="en-US" dirty="0"/>
              <a:t>로 배치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629DFF9E-CCAD-09DA-4F66-D3F99EA104E4}"/>
              </a:ext>
            </a:extLst>
          </p:cNvPr>
          <p:cNvSpPr/>
          <p:nvPr/>
        </p:nvSpPr>
        <p:spPr>
          <a:xfrm>
            <a:off x="2353952" y="254254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B2B2381-57A1-9ED8-A79C-B2C5CD373EE4}"/>
              </a:ext>
            </a:extLst>
          </p:cNvPr>
          <p:cNvSpPr/>
          <p:nvPr/>
        </p:nvSpPr>
        <p:spPr>
          <a:xfrm>
            <a:off x="1662158" y="2941527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7952B4D-CE8D-C35A-A026-471E409B2083}"/>
              </a:ext>
            </a:extLst>
          </p:cNvPr>
          <p:cNvSpPr/>
          <p:nvPr/>
        </p:nvSpPr>
        <p:spPr>
          <a:xfrm>
            <a:off x="3323172" y="298808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07D937-4042-42D7-9096-3F3760A56AD1}"/>
              </a:ext>
            </a:extLst>
          </p:cNvPr>
          <p:cNvCxnSpPr>
            <a:cxnSpLocks/>
            <a:stCxn id="94" idx="3"/>
            <a:endCxn id="95" idx="0"/>
          </p:cNvCxnSpPr>
          <p:nvPr/>
        </p:nvCxnSpPr>
        <p:spPr>
          <a:xfrm flipH="1">
            <a:off x="1888190" y="2779325"/>
            <a:ext cx="531965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28540B1-84FD-2A40-8B8F-0232436A2595}"/>
              </a:ext>
            </a:extLst>
          </p:cNvPr>
          <p:cNvCxnSpPr>
            <a:stCxn id="94" idx="5"/>
            <a:endCxn id="96" idx="0"/>
          </p:cNvCxnSpPr>
          <p:nvPr/>
        </p:nvCxnSpPr>
        <p:spPr>
          <a:xfrm>
            <a:off x="2739812" y="2779325"/>
            <a:ext cx="809392" cy="20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337422FA-BC3E-8054-E84F-3319B9F333DA}"/>
              </a:ext>
            </a:extLst>
          </p:cNvPr>
          <p:cNvSpPr/>
          <p:nvPr/>
        </p:nvSpPr>
        <p:spPr>
          <a:xfrm>
            <a:off x="1119340" y="3444809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98194377-C6C7-2C90-A2E9-7B3DBC0B47BB}"/>
              </a:ext>
            </a:extLst>
          </p:cNvPr>
          <p:cNvSpPr/>
          <p:nvPr/>
        </p:nvSpPr>
        <p:spPr>
          <a:xfrm>
            <a:off x="758032" y="384378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43DD8BC3-2FB2-B024-4904-42A395964AA4}"/>
              </a:ext>
            </a:extLst>
          </p:cNvPr>
          <p:cNvSpPr/>
          <p:nvPr/>
        </p:nvSpPr>
        <p:spPr>
          <a:xfrm>
            <a:off x="1436127" y="384378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07340AA-8BEC-2044-CB3A-05F32EF5D423}"/>
              </a:ext>
            </a:extLst>
          </p:cNvPr>
          <p:cNvCxnSpPr>
            <a:cxnSpLocks/>
            <a:stCxn id="99" idx="3"/>
            <a:endCxn id="100" idx="0"/>
          </p:cNvCxnSpPr>
          <p:nvPr/>
        </p:nvCxnSpPr>
        <p:spPr>
          <a:xfrm flipH="1">
            <a:off x="984064" y="3681586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2D33CCD-87CC-03BD-D5BE-2A00435E3662}"/>
              </a:ext>
            </a:extLst>
          </p:cNvPr>
          <p:cNvCxnSpPr>
            <a:cxnSpLocks/>
            <a:stCxn id="99" idx="5"/>
            <a:endCxn id="101" idx="0"/>
          </p:cNvCxnSpPr>
          <p:nvPr/>
        </p:nvCxnSpPr>
        <p:spPr>
          <a:xfrm>
            <a:off x="1505200" y="3681586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F8A0883A-799D-1C84-FEBF-FFF759A3077E}"/>
              </a:ext>
            </a:extLst>
          </p:cNvPr>
          <p:cNvSpPr/>
          <p:nvPr/>
        </p:nvSpPr>
        <p:spPr>
          <a:xfrm>
            <a:off x="4715875" y="345369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5EAED67-4BB6-CB15-F5FB-B190BF233DE3}"/>
              </a:ext>
            </a:extLst>
          </p:cNvPr>
          <p:cNvSpPr/>
          <p:nvPr/>
        </p:nvSpPr>
        <p:spPr>
          <a:xfrm>
            <a:off x="4354567" y="3852669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325B2C-8AB3-977E-0AF6-A3E5E9237612}"/>
              </a:ext>
            </a:extLst>
          </p:cNvPr>
          <p:cNvSpPr/>
          <p:nvPr/>
        </p:nvSpPr>
        <p:spPr>
          <a:xfrm>
            <a:off x="5032662" y="3852669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40087A2-C586-938B-0BA2-700753F29559}"/>
              </a:ext>
            </a:extLst>
          </p:cNvPr>
          <p:cNvCxnSpPr>
            <a:cxnSpLocks/>
            <a:stCxn id="104" idx="3"/>
            <a:endCxn id="105" idx="0"/>
          </p:cNvCxnSpPr>
          <p:nvPr/>
        </p:nvCxnSpPr>
        <p:spPr>
          <a:xfrm flipH="1">
            <a:off x="4580599" y="3690467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F21752A-F170-632C-9B14-AF3732307DA8}"/>
              </a:ext>
            </a:extLst>
          </p:cNvPr>
          <p:cNvCxnSpPr>
            <a:stCxn id="104" idx="5"/>
            <a:endCxn id="106" idx="0"/>
          </p:cNvCxnSpPr>
          <p:nvPr/>
        </p:nvCxnSpPr>
        <p:spPr>
          <a:xfrm>
            <a:off x="5101735" y="3690467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96BAB4B4-90CF-B2EE-421D-091F6FC49992}"/>
              </a:ext>
            </a:extLst>
          </p:cNvPr>
          <p:cNvSpPr/>
          <p:nvPr/>
        </p:nvSpPr>
        <p:spPr>
          <a:xfrm>
            <a:off x="2357401" y="3444809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E2BE2C1-F111-36B8-1578-F12DDE80A9B7}"/>
              </a:ext>
            </a:extLst>
          </p:cNvPr>
          <p:cNvSpPr/>
          <p:nvPr/>
        </p:nvSpPr>
        <p:spPr>
          <a:xfrm>
            <a:off x="1996093" y="384378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A89653E-5AF4-08BD-F0C5-8AB177BC7871}"/>
              </a:ext>
            </a:extLst>
          </p:cNvPr>
          <p:cNvSpPr/>
          <p:nvPr/>
        </p:nvSpPr>
        <p:spPr>
          <a:xfrm>
            <a:off x="2674188" y="384378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F0781FD-0CD1-AB14-3EC8-5150849D330A}"/>
              </a:ext>
            </a:extLst>
          </p:cNvPr>
          <p:cNvCxnSpPr>
            <a:cxnSpLocks/>
            <a:stCxn id="109" idx="3"/>
            <a:endCxn id="110" idx="0"/>
          </p:cNvCxnSpPr>
          <p:nvPr/>
        </p:nvCxnSpPr>
        <p:spPr>
          <a:xfrm flipH="1">
            <a:off x="2222125" y="3681586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33A36A7-0401-6FD2-75FF-DF275F5A3E6D}"/>
              </a:ext>
            </a:extLst>
          </p:cNvPr>
          <p:cNvCxnSpPr>
            <a:stCxn id="109" idx="5"/>
            <a:endCxn id="111" idx="0"/>
          </p:cNvCxnSpPr>
          <p:nvPr/>
        </p:nvCxnSpPr>
        <p:spPr>
          <a:xfrm>
            <a:off x="2743261" y="3681586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C6052CC8-2B1E-A050-C789-31C7E1DCD64E}"/>
              </a:ext>
            </a:extLst>
          </p:cNvPr>
          <p:cNvSpPr/>
          <p:nvPr/>
        </p:nvSpPr>
        <p:spPr>
          <a:xfrm>
            <a:off x="3516644" y="3542885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9C3F4BC-FE94-F3B0-0DE3-33251A1EC15F}"/>
              </a:ext>
            </a:extLst>
          </p:cNvPr>
          <p:cNvSpPr/>
          <p:nvPr/>
        </p:nvSpPr>
        <p:spPr>
          <a:xfrm>
            <a:off x="3155336" y="3941864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496726D-748B-E5C8-6769-1CB80BB61CA1}"/>
              </a:ext>
            </a:extLst>
          </p:cNvPr>
          <p:cNvSpPr/>
          <p:nvPr/>
        </p:nvSpPr>
        <p:spPr>
          <a:xfrm>
            <a:off x="3833431" y="3941864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4B4591C8-3B95-3E02-70E3-9D19FC2A4A2A}"/>
              </a:ext>
            </a:extLst>
          </p:cNvPr>
          <p:cNvCxnSpPr>
            <a:cxnSpLocks/>
            <a:stCxn id="114" idx="3"/>
            <a:endCxn id="115" idx="0"/>
          </p:cNvCxnSpPr>
          <p:nvPr/>
        </p:nvCxnSpPr>
        <p:spPr>
          <a:xfrm flipH="1">
            <a:off x="3381368" y="3779662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AC506A2C-566C-722C-AE6E-9E239E67B495}"/>
              </a:ext>
            </a:extLst>
          </p:cNvPr>
          <p:cNvCxnSpPr>
            <a:stCxn id="114" idx="5"/>
            <a:endCxn id="116" idx="0"/>
          </p:cNvCxnSpPr>
          <p:nvPr/>
        </p:nvCxnSpPr>
        <p:spPr>
          <a:xfrm>
            <a:off x="3902504" y="3779662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A9962A0A-768B-5013-460C-D9FD43462519}"/>
              </a:ext>
            </a:extLst>
          </p:cNvPr>
          <p:cNvCxnSpPr>
            <a:stCxn id="96" idx="6"/>
            <a:endCxn id="104" idx="0"/>
          </p:cNvCxnSpPr>
          <p:nvPr/>
        </p:nvCxnSpPr>
        <p:spPr>
          <a:xfrm>
            <a:off x="3775235" y="3126782"/>
            <a:ext cx="1166672" cy="32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C3D2C79-5737-4CD5-8F54-EA35F861D9BE}"/>
              </a:ext>
            </a:extLst>
          </p:cNvPr>
          <p:cNvCxnSpPr>
            <a:cxnSpLocks/>
            <a:stCxn id="96" idx="3"/>
            <a:endCxn id="114" idx="0"/>
          </p:cNvCxnSpPr>
          <p:nvPr/>
        </p:nvCxnSpPr>
        <p:spPr>
          <a:xfrm>
            <a:off x="3389375" y="3224858"/>
            <a:ext cx="353301" cy="31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09E9EC13-44D3-F81B-1BED-629F10959C87}"/>
              </a:ext>
            </a:extLst>
          </p:cNvPr>
          <p:cNvCxnSpPr>
            <a:cxnSpLocks/>
            <a:stCxn id="95" idx="3"/>
            <a:endCxn id="99" idx="0"/>
          </p:cNvCxnSpPr>
          <p:nvPr/>
        </p:nvCxnSpPr>
        <p:spPr>
          <a:xfrm flipH="1">
            <a:off x="1345372" y="3178304"/>
            <a:ext cx="382989" cy="266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A0B3408-4F61-EE30-A8F7-8978EF249B3E}"/>
              </a:ext>
            </a:extLst>
          </p:cNvPr>
          <p:cNvCxnSpPr>
            <a:cxnSpLocks/>
            <a:stCxn id="109" idx="1"/>
            <a:endCxn id="95" idx="5"/>
          </p:cNvCxnSpPr>
          <p:nvPr/>
        </p:nvCxnSpPr>
        <p:spPr>
          <a:xfrm flipH="1" flipV="1">
            <a:off x="2048018" y="3178304"/>
            <a:ext cx="375586" cy="30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F5873B22-9661-AC01-F7B9-3EE0A31BAAC3}"/>
              </a:ext>
            </a:extLst>
          </p:cNvPr>
          <p:cNvSpPr/>
          <p:nvPr/>
        </p:nvSpPr>
        <p:spPr>
          <a:xfrm>
            <a:off x="8426559" y="281995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F0F41F4-04E8-DBBC-93E9-46DCA4067F96}"/>
              </a:ext>
            </a:extLst>
          </p:cNvPr>
          <p:cNvSpPr/>
          <p:nvPr/>
        </p:nvSpPr>
        <p:spPr>
          <a:xfrm>
            <a:off x="7734765" y="3218929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17ADB80B-279E-DEC3-448F-D88EA715C904}"/>
              </a:ext>
            </a:extLst>
          </p:cNvPr>
          <p:cNvSpPr/>
          <p:nvPr/>
        </p:nvSpPr>
        <p:spPr>
          <a:xfrm>
            <a:off x="9395779" y="3265483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A7E39CE8-987C-0AC2-0EB8-717FE234E535}"/>
              </a:ext>
            </a:extLst>
          </p:cNvPr>
          <p:cNvCxnSpPr>
            <a:cxnSpLocks/>
            <a:stCxn id="123" idx="3"/>
            <a:endCxn id="124" idx="0"/>
          </p:cNvCxnSpPr>
          <p:nvPr/>
        </p:nvCxnSpPr>
        <p:spPr>
          <a:xfrm flipH="1">
            <a:off x="7960797" y="3056727"/>
            <a:ext cx="531965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DA6659CF-3A6B-301C-87A1-CB0CA873A71F}"/>
              </a:ext>
            </a:extLst>
          </p:cNvPr>
          <p:cNvCxnSpPr>
            <a:cxnSpLocks/>
          </p:cNvCxnSpPr>
          <p:nvPr/>
        </p:nvCxnSpPr>
        <p:spPr>
          <a:xfrm>
            <a:off x="8779859" y="3056727"/>
            <a:ext cx="809392" cy="20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016B18CF-261D-37E7-C113-182FE468A7E7}"/>
              </a:ext>
            </a:extLst>
          </p:cNvPr>
          <p:cNvSpPr/>
          <p:nvPr/>
        </p:nvSpPr>
        <p:spPr>
          <a:xfrm>
            <a:off x="7191947" y="372221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E85F9F61-3635-0A25-A642-E98FA1492DCD}"/>
              </a:ext>
            </a:extLst>
          </p:cNvPr>
          <p:cNvSpPr/>
          <p:nvPr/>
        </p:nvSpPr>
        <p:spPr>
          <a:xfrm>
            <a:off x="6830639" y="412119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4ACE70B2-4D0F-7A42-8541-119B1DB1D26D}"/>
              </a:ext>
            </a:extLst>
          </p:cNvPr>
          <p:cNvSpPr/>
          <p:nvPr/>
        </p:nvSpPr>
        <p:spPr>
          <a:xfrm>
            <a:off x="7508734" y="412119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ED93361-6A8F-32C2-8105-D68EEAF1A3CA}"/>
              </a:ext>
            </a:extLst>
          </p:cNvPr>
          <p:cNvCxnSpPr>
            <a:cxnSpLocks/>
            <a:stCxn id="128" idx="3"/>
            <a:endCxn id="129" idx="0"/>
          </p:cNvCxnSpPr>
          <p:nvPr/>
        </p:nvCxnSpPr>
        <p:spPr>
          <a:xfrm flipH="1">
            <a:off x="7056671" y="3958988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24200B4-A4DE-084B-1276-447EEB96248F}"/>
              </a:ext>
            </a:extLst>
          </p:cNvPr>
          <p:cNvCxnSpPr>
            <a:stCxn id="128" idx="5"/>
            <a:endCxn id="130" idx="0"/>
          </p:cNvCxnSpPr>
          <p:nvPr/>
        </p:nvCxnSpPr>
        <p:spPr>
          <a:xfrm>
            <a:off x="7577807" y="3958988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F687C29C-7F4E-2057-7B6A-32389939E266}"/>
              </a:ext>
            </a:extLst>
          </p:cNvPr>
          <p:cNvSpPr/>
          <p:nvPr/>
        </p:nvSpPr>
        <p:spPr>
          <a:xfrm>
            <a:off x="10788482" y="373109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9A11F93C-4252-96B8-A426-BE2BF8C92DB0}"/>
              </a:ext>
            </a:extLst>
          </p:cNvPr>
          <p:cNvSpPr/>
          <p:nvPr/>
        </p:nvSpPr>
        <p:spPr>
          <a:xfrm>
            <a:off x="10427174" y="413007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4F2E936F-A5AA-F97D-A84F-0B8944C1F9A2}"/>
              </a:ext>
            </a:extLst>
          </p:cNvPr>
          <p:cNvSpPr/>
          <p:nvPr/>
        </p:nvSpPr>
        <p:spPr>
          <a:xfrm>
            <a:off x="11105269" y="413007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22C0E215-F923-61FB-E536-BAA353FC8D1D}"/>
              </a:ext>
            </a:extLst>
          </p:cNvPr>
          <p:cNvCxnSpPr>
            <a:cxnSpLocks/>
            <a:stCxn id="133" idx="3"/>
            <a:endCxn id="134" idx="0"/>
          </p:cNvCxnSpPr>
          <p:nvPr/>
        </p:nvCxnSpPr>
        <p:spPr>
          <a:xfrm flipH="1">
            <a:off x="10653206" y="3967869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9AAADC4-6AB7-BD18-1866-B0950C2B1408}"/>
              </a:ext>
            </a:extLst>
          </p:cNvPr>
          <p:cNvCxnSpPr>
            <a:stCxn id="133" idx="5"/>
            <a:endCxn id="135" idx="0"/>
          </p:cNvCxnSpPr>
          <p:nvPr/>
        </p:nvCxnSpPr>
        <p:spPr>
          <a:xfrm>
            <a:off x="11174342" y="3967869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A01D3558-7E00-4279-966B-6C5C8563D63F}"/>
              </a:ext>
            </a:extLst>
          </p:cNvPr>
          <p:cNvSpPr/>
          <p:nvPr/>
        </p:nvSpPr>
        <p:spPr>
          <a:xfrm>
            <a:off x="8430008" y="372221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0539A2AA-B20E-33AB-F8CF-248D15273E82}"/>
              </a:ext>
            </a:extLst>
          </p:cNvPr>
          <p:cNvSpPr/>
          <p:nvPr/>
        </p:nvSpPr>
        <p:spPr>
          <a:xfrm>
            <a:off x="8068700" y="412119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7CF4E39-52B8-83E6-47BB-D81B1D7BD058}"/>
              </a:ext>
            </a:extLst>
          </p:cNvPr>
          <p:cNvSpPr/>
          <p:nvPr/>
        </p:nvSpPr>
        <p:spPr>
          <a:xfrm>
            <a:off x="8746795" y="412119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111B5A2E-BA40-75D3-E895-5D97BFE4D5B2}"/>
              </a:ext>
            </a:extLst>
          </p:cNvPr>
          <p:cNvCxnSpPr>
            <a:cxnSpLocks/>
            <a:stCxn id="138" idx="3"/>
            <a:endCxn id="139" idx="0"/>
          </p:cNvCxnSpPr>
          <p:nvPr/>
        </p:nvCxnSpPr>
        <p:spPr>
          <a:xfrm flipH="1">
            <a:off x="8294732" y="3958988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237F7A88-8B12-D425-4415-521DB839AD45}"/>
              </a:ext>
            </a:extLst>
          </p:cNvPr>
          <p:cNvCxnSpPr>
            <a:stCxn id="138" idx="5"/>
            <a:endCxn id="140" idx="0"/>
          </p:cNvCxnSpPr>
          <p:nvPr/>
        </p:nvCxnSpPr>
        <p:spPr>
          <a:xfrm>
            <a:off x="8815868" y="3958988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0F4CA24F-D362-B90B-A901-0862182768BE}"/>
              </a:ext>
            </a:extLst>
          </p:cNvPr>
          <p:cNvSpPr/>
          <p:nvPr/>
        </p:nvSpPr>
        <p:spPr>
          <a:xfrm>
            <a:off x="9589251" y="3820287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8AB11781-1291-766E-275D-5F574ABF1C4E}"/>
              </a:ext>
            </a:extLst>
          </p:cNvPr>
          <p:cNvSpPr/>
          <p:nvPr/>
        </p:nvSpPr>
        <p:spPr>
          <a:xfrm>
            <a:off x="9227943" y="4219266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97EEB51F-3B10-2639-B46A-13C16ACACD46}"/>
              </a:ext>
            </a:extLst>
          </p:cNvPr>
          <p:cNvSpPr/>
          <p:nvPr/>
        </p:nvSpPr>
        <p:spPr>
          <a:xfrm>
            <a:off x="9906038" y="4219266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AD962083-2F62-BE9C-6CFB-F4F8C02BD85D}"/>
              </a:ext>
            </a:extLst>
          </p:cNvPr>
          <p:cNvCxnSpPr>
            <a:cxnSpLocks/>
            <a:stCxn id="143" idx="3"/>
            <a:endCxn id="144" idx="0"/>
          </p:cNvCxnSpPr>
          <p:nvPr/>
        </p:nvCxnSpPr>
        <p:spPr>
          <a:xfrm flipH="1">
            <a:off x="9453975" y="4057064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1380BF28-5247-4F47-5863-DBC32505DE1B}"/>
              </a:ext>
            </a:extLst>
          </p:cNvPr>
          <p:cNvCxnSpPr>
            <a:stCxn id="143" idx="5"/>
            <a:endCxn id="145" idx="0"/>
          </p:cNvCxnSpPr>
          <p:nvPr/>
        </p:nvCxnSpPr>
        <p:spPr>
          <a:xfrm>
            <a:off x="9975111" y="4057064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6158EBD2-9EA6-7660-AA23-74FFC60B32FD}"/>
              </a:ext>
            </a:extLst>
          </p:cNvPr>
          <p:cNvCxnSpPr>
            <a:stCxn id="125" idx="6"/>
            <a:endCxn id="133" idx="0"/>
          </p:cNvCxnSpPr>
          <p:nvPr/>
        </p:nvCxnSpPr>
        <p:spPr>
          <a:xfrm>
            <a:off x="9847842" y="3404184"/>
            <a:ext cx="1166672" cy="32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F6B73EB-B71E-AE90-1365-EE50F3305217}"/>
              </a:ext>
            </a:extLst>
          </p:cNvPr>
          <p:cNvCxnSpPr>
            <a:cxnSpLocks/>
            <a:stCxn id="125" idx="3"/>
            <a:endCxn id="143" idx="0"/>
          </p:cNvCxnSpPr>
          <p:nvPr/>
        </p:nvCxnSpPr>
        <p:spPr>
          <a:xfrm>
            <a:off x="9461982" y="3502260"/>
            <a:ext cx="353301" cy="31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5AF807E-4B3B-8D17-2CC8-4ADA4B5CA3FF}"/>
              </a:ext>
            </a:extLst>
          </p:cNvPr>
          <p:cNvCxnSpPr>
            <a:cxnSpLocks/>
            <a:stCxn id="124" idx="3"/>
            <a:endCxn id="128" idx="0"/>
          </p:cNvCxnSpPr>
          <p:nvPr/>
        </p:nvCxnSpPr>
        <p:spPr>
          <a:xfrm flipH="1">
            <a:off x="7417979" y="3455706"/>
            <a:ext cx="382989" cy="266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8B679BD-AD43-063D-9BF0-BCA9A613E2E5}"/>
              </a:ext>
            </a:extLst>
          </p:cNvPr>
          <p:cNvCxnSpPr>
            <a:cxnSpLocks/>
            <a:stCxn id="138" idx="1"/>
            <a:endCxn id="124" idx="5"/>
          </p:cNvCxnSpPr>
          <p:nvPr/>
        </p:nvCxnSpPr>
        <p:spPr>
          <a:xfrm flipH="1" flipV="1">
            <a:off x="8120625" y="3455706"/>
            <a:ext cx="375586" cy="30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F676C0F-0E2D-E064-69D3-216AF546C2E1}"/>
              </a:ext>
            </a:extLst>
          </p:cNvPr>
          <p:cNvCxnSpPr>
            <a:cxnSpLocks/>
            <a:stCxn id="155" idx="3"/>
            <a:endCxn id="94" idx="0"/>
          </p:cNvCxnSpPr>
          <p:nvPr/>
        </p:nvCxnSpPr>
        <p:spPr>
          <a:xfrm flipH="1">
            <a:off x="2579984" y="1298134"/>
            <a:ext cx="3356187" cy="1244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1E65597B-D021-71DD-6542-C4B7BA923976}"/>
              </a:ext>
            </a:extLst>
          </p:cNvPr>
          <p:cNvSpPr/>
          <p:nvPr/>
        </p:nvSpPr>
        <p:spPr>
          <a:xfrm>
            <a:off x="5869968" y="1061357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A9E1882D-9BD3-F7A7-6522-7537CDA07D89}"/>
              </a:ext>
            </a:extLst>
          </p:cNvPr>
          <p:cNvCxnSpPr>
            <a:cxnSpLocks/>
            <a:stCxn id="155" idx="5"/>
            <a:endCxn id="123" idx="1"/>
          </p:cNvCxnSpPr>
          <p:nvPr/>
        </p:nvCxnSpPr>
        <p:spPr>
          <a:xfrm>
            <a:off x="6255828" y="1298134"/>
            <a:ext cx="2236934" cy="1562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58484BE1-5E94-FC33-09C3-3F1E24247D2D}"/>
              </a:ext>
            </a:extLst>
          </p:cNvPr>
          <p:cNvSpPr/>
          <p:nvPr/>
        </p:nvSpPr>
        <p:spPr>
          <a:xfrm>
            <a:off x="6255828" y="4934256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A1432C03-1EB2-68B5-CFBC-D8EC345B4186}"/>
              </a:ext>
            </a:extLst>
          </p:cNvPr>
          <p:cNvSpPr/>
          <p:nvPr/>
        </p:nvSpPr>
        <p:spPr>
          <a:xfrm>
            <a:off x="5564034" y="5333235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02909D06-23D2-4C69-39F4-AD028FF11674}"/>
              </a:ext>
            </a:extLst>
          </p:cNvPr>
          <p:cNvSpPr/>
          <p:nvPr/>
        </p:nvSpPr>
        <p:spPr>
          <a:xfrm>
            <a:off x="7225048" y="5379789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F46761D-62FB-B269-9413-5F877CC88C69}"/>
              </a:ext>
            </a:extLst>
          </p:cNvPr>
          <p:cNvCxnSpPr>
            <a:cxnSpLocks/>
            <a:stCxn id="160" idx="3"/>
            <a:endCxn id="161" idx="0"/>
          </p:cNvCxnSpPr>
          <p:nvPr/>
        </p:nvCxnSpPr>
        <p:spPr>
          <a:xfrm flipH="1">
            <a:off x="5790066" y="5171033"/>
            <a:ext cx="531965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B844A265-59CF-0E5B-6CB1-58F8613E4B61}"/>
              </a:ext>
            </a:extLst>
          </p:cNvPr>
          <p:cNvCxnSpPr>
            <a:stCxn id="160" idx="5"/>
            <a:endCxn id="162" idx="0"/>
          </p:cNvCxnSpPr>
          <p:nvPr/>
        </p:nvCxnSpPr>
        <p:spPr>
          <a:xfrm>
            <a:off x="6641688" y="5171033"/>
            <a:ext cx="809392" cy="20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CC63A5B5-5602-8EB7-4471-F96B15CC5A9F}"/>
              </a:ext>
            </a:extLst>
          </p:cNvPr>
          <p:cNvSpPr/>
          <p:nvPr/>
        </p:nvSpPr>
        <p:spPr>
          <a:xfrm>
            <a:off x="5021216" y="5836517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D567EF8F-F5EE-4A84-B960-EADA11F307BA}"/>
              </a:ext>
            </a:extLst>
          </p:cNvPr>
          <p:cNvSpPr/>
          <p:nvPr/>
        </p:nvSpPr>
        <p:spPr>
          <a:xfrm>
            <a:off x="4659908" y="6235496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BD3C8D1A-AF3C-A889-6916-41666A799646}"/>
              </a:ext>
            </a:extLst>
          </p:cNvPr>
          <p:cNvSpPr/>
          <p:nvPr/>
        </p:nvSpPr>
        <p:spPr>
          <a:xfrm>
            <a:off x="5338003" y="6235496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22C0F36F-F572-5B0B-9595-F991B400474B}"/>
              </a:ext>
            </a:extLst>
          </p:cNvPr>
          <p:cNvCxnSpPr>
            <a:cxnSpLocks/>
            <a:stCxn id="165" idx="3"/>
            <a:endCxn id="166" idx="0"/>
          </p:cNvCxnSpPr>
          <p:nvPr/>
        </p:nvCxnSpPr>
        <p:spPr>
          <a:xfrm flipH="1">
            <a:off x="4885940" y="6073294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7281184-ACAC-9B4D-EBBD-0D5258837BB8}"/>
              </a:ext>
            </a:extLst>
          </p:cNvPr>
          <p:cNvCxnSpPr>
            <a:stCxn id="165" idx="5"/>
            <a:endCxn id="167" idx="0"/>
          </p:cNvCxnSpPr>
          <p:nvPr/>
        </p:nvCxnSpPr>
        <p:spPr>
          <a:xfrm>
            <a:off x="5407076" y="6073294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>
            <a:extLst>
              <a:ext uri="{FF2B5EF4-FFF2-40B4-BE49-F238E27FC236}">
                <a16:creationId xmlns:a16="http://schemas.microsoft.com/office/drawing/2014/main" id="{F21B2329-24D8-B4C4-2216-C6DE82A384BE}"/>
              </a:ext>
            </a:extLst>
          </p:cNvPr>
          <p:cNvSpPr/>
          <p:nvPr/>
        </p:nvSpPr>
        <p:spPr>
          <a:xfrm>
            <a:off x="8617751" y="584539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1ACFA59D-8D44-FA06-208D-421E30FB3393}"/>
              </a:ext>
            </a:extLst>
          </p:cNvPr>
          <p:cNvSpPr/>
          <p:nvPr/>
        </p:nvSpPr>
        <p:spPr>
          <a:xfrm>
            <a:off x="8256443" y="6244377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E0251266-23F0-4F78-5DE6-85CF1548A7CA}"/>
              </a:ext>
            </a:extLst>
          </p:cNvPr>
          <p:cNvSpPr/>
          <p:nvPr/>
        </p:nvSpPr>
        <p:spPr>
          <a:xfrm>
            <a:off x="8934538" y="6244377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44454581-AFC3-6FF9-C9C0-BA08FBE33F83}"/>
              </a:ext>
            </a:extLst>
          </p:cNvPr>
          <p:cNvCxnSpPr>
            <a:cxnSpLocks/>
            <a:stCxn id="170" idx="3"/>
            <a:endCxn id="171" idx="0"/>
          </p:cNvCxnSpPr>
          <p:nvPr/>
        </p:nvCxnSpPr>
        <p:spPr>
          <a:xfrm flipH="1">
            <a:off x="8482475" y="6082175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06714A31-0364-E61E-A8DF-511C40D52654}"/>
              </a:ext>
            </a:extLst>
          </p:cNvPr>
          <p:cNvCxnSpPr>
            <a:stCxn id="170" idx="5"/>
            <a:endCxn id="172" idx="0"/>
          </p:cNvCxnSpPr>
          <p:nvPr/>
        </p:nvCxnSpPr>
        <p:spPr>
          <a:xfrm>
            <a:off x="9003611" y="6082175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id="{B0BDDA3F-14DE-F5D4-4F3B-1D30633D0257}"/>
              </a:ext>
            </a:extLst>
          </p:cNvPr>
          <p:cNvSpPr/>
          <p:nvPr/>
        </p:nvSpPr>
        <p:spPr>
          <a:xfrm>
            <a:off x="6259277" y="5836517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44D2BD88-AC39-EBE9-DEC9-55383F770E2C}"/>
              </a:ext>
            </a:extLst>
          </p:cNvPr>
          <p:cNvSpPr/>
          <p:nvPr/>
        </p:nvSpPr>
        <p:spPr>
          <a:xfrm>
            <a:off x="5897969" y="6235496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C496B784-E7FC-EFA2-2B2B-351EA922A5DD}"/>
              </a:ext>
            </a:extLst>
          </p:cNvPr>
          <p:cNvSpPr/>
          <p:nvPr/>
        </p:nvSpPr>
        <p:spPr>
          <a:xfrm>
            <a:off x="6576064" y="6235496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03B5050-0703-170B-042F-1860806821AD}"/>
              </a:ext>
            </a:extLst>
          </p:cNvPr>
          <p:cNvCxnSpPr>
            <a:cxnSpLocks/>
            <a:stCxn id="175" idx="3"/>
            <a:endCxn id="176" idx="0"/>
          </p:cNvCxnSpPr>
          <p:nvPr/>
        </p:nvCxnSpPr>
        <p:spPr>
          <a:xfrm flipH="1">
            <a:off x="6124001" y="6073294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110E7114-DF0B-6C3E-E811-702B451D20D8}"/>
              </a:ext>
            </a:extLst>
          </p:cNvPr>
          <p:cNvCxnSpPr>
            <a:stCxn id="175" idx="5"/>
            <a:endCxn id="177" idx="0"/>
          </p:cNvCxnSpPr>
          <p:nvPr/>
        </p:nvCxnSpPr>
        <p:spPr>
          <a:xfrm>
            <a:off x="6645137" y="6073294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A2B74420-F12A-FA14-DA76-756716FC3207}"/>
              </a:ext>
            </a:extLst>
          </p:cNvPr>
          <p:cNvSpPr/>
          <p:nvPr/>
        </p:nvSpPr>
        <p:spPr>
          <a:xfrm>
            <a:off x="7418520" y="5934593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F1AFAE54-1FBA-FF4A-3F6A-3412AF3A628B}"/>
              </a:ext>
            </a:extLst>
          </p:cNvPr>
          <p:cNvSpPr/>
          <p:nvPr/>
        </p:nvSpPr>
        <p:spPr>
          <a:xfrm>
            <a:off x="7057212" y="633357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5DB41FF1-DD4C-8809-9638-02E5D25D6E98}"/>
              </a:ext>
            </a:extLst>
          </p:cNvPr>
          <p:cNvSpPr/>
          <p:nvPr/>
        </p:nvSpPr>
        <p:spPr>
          <a:xfrm>
            <a:off x="7735307" y="633357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5F0D86E9-5B05-7AB8-5398-FF1778B6C464}"/>
              </a:ext>
            </a:extLst>
          </p:cNvPr>
          <p:cNvCxnSpPr>
            <a:cxnSpLocks/>
            <a:stCxn id="180" idx="3"/>
            <a:endCxn id="181" idx="0"/>
          </p:cNvCxnSpPr>
          <p:nvPr/>
        </p:nvCxnSpPr>
        <p:spPr>
          <a:xfrm flipH="1">
            <a:off x="7283244" y="6171370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38F5EFD7-8BD1-5149-62A9-A349BC5EEDF1}"/>
              </a:ext>
            </a:extLst>
          </p:cNvPr>
          <p:cNvCxnSpPr>
            <a:stCxn id="180" idx="5"/>
            <a:endCxn id="182" idx="0"/>
          </p:cNvCxnSpPr>
          <p:nvPr/>
        </p:nvCxnSpPr>
        <p:spPr>
          <a:xfrm>
            <a:off x="7804380" y="6171370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312D55BB-BED9-1498-E8B9-524F1870EDB5}"/>
              </a:ext>
            </a:extLst>
          </p:cNvPr>
          <p:cNvCxnSpPr>
            <a:stCxn id="162" idx="6"/>
            <a:endCxn id="170" idx="0"/>
          </p:cNvCxnSpPr>
          <p:nvPr/>
        </p:nvCxnSpPr>
        <p:spPr>
          <a:xfrm>
            <a:off x="7677111" y="5518490"/>
            <a:ext cx="1166672" cy="32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509DA308-452A-8530-E31F-0C2AA00D1136}"/>
              </a:ext>
            </a:extLst>
          </p:cNvPr>
          <p:cNvCxnSpPr>
            <a:cxnSpLocks/>
            <a:stCxn id="162" idx="3"/>
            <a:endCxn id="180" idx="0"/>
          </p:cNvCxnSpPr>
          <p:nvPr/>
        </p:nvCxnSpPr>
        <p:spPr>
          <a:xfrm>
            <a:off x="7291251" y="5616566"/>
            <a:ext cx="353301" cy="31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CF39FC7C-7066-A719-09B1-141A5F46AB11}"/>
              </a:ext>
            </a:extLst>
          </p:cNvPr>
          <p:cNvCxnSpPr>
            <a:cxnSpLocks/>
            <a:stCxn id="161" idx="3"/>
            <a:endCxn id="165" idx="0"/>
          </p:cNvCxnSpPr>
          <p:nvPr/>
        </p:nvCxnSpPr>
        <p:spPr>
          <a:xfrm flipH="1">
            <a:off x="5247248" y="5570012"/>
            <a:ext cx="382989" cy="266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E4D36AEF-8371-8C8F-D4EC-51B2452E5644}"/>
              </a:ext>
            </a:extLst>
          </p:cNvPr>
          <p:cNvCxnSpPr>
            <a:cxnSpLocks/>
            <a:stCxn id="175" idx="1"/>
            <a:endCxn id="161" idx="5"/>
          </p:cNvCxnSpPr>
          <p:nvPr/>
        </p:nvCxnSpPr>
        <p:spPr>
          <a:xfrm flipH="1" flipV="1">
            <a:off x="5949894" y="5570012"/>
            <a:ext cx="375586" cy="30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D2A4C470-4608-66C8-6076-C50E23F7B176}"/>
              </a:ext>
            </a:extLst>
          </p:cNvPr>
          <p:cNvCxnSpPr>
            <a:cxnSpLocks/>
            <a:stCxn id="129" idx="3"/>
            <a:endCxn id="160" idx="0"/>
          </p:cNvCxnSpPr>
          <p:nvPr/>
        </p:nvCxnSpPr>
        <p:spPr>
          <a:xfrm flipH="1">
            <a:off x="6481860" y="4357967"/>
            <a:ext cx="414982" cy="576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4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B5754-4AA2-7C2D-DCCB-1338B7728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F60A704-16E7-03E8-7C8E-E083926CB331}"/>
              </a:ext>
            </a:extLst>
          </p:cNvPr>
          <p:cNvSpPr txBox="1"/>
          <p:nvPr/>
        </p:nvSpPr>
        <p:spPr>
          <a:xfrm>
            <a:off x="657354" y="246538"/>
            <a:ext cx="100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F6 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CCC2CC4-1B89-1E21-7F5F-F9809A3C6DD9}"/>
              </a:ext>
            </a:extLst>
          </p:cNvPr>
          <p:cNvSpPr/>
          <p:nvPr/>
        </p:nvSpPr>
        <p:spPr>
          <a:xfrm>
            <a:off x="2936746" y="386556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6C67351B-185C-106C-F092-BB5F885160F2}"/>
              </a:ext>
            </a:extLst>
          </p:cNvPr>
          <p:cNvSpPr/>
          <p:nvPr/>
        </p:nvSpPr>
        <p:spPr>
          <a:xfrm>
            <a:off x="2244952" y="426454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E40CDDA-C1C7-AB3B-4839-11F230CB4476}"/>
              </a:ext>
            </a:extLst>
          </p:cNvPr>
          <p:cNvSpPr/>
          <p:nvPr/>
        </p:nvSpPr>
        <p:spPr>
          <a:xfrm>
            <a:off x="3905966" y="4311094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036235B-E0E7-8E1F-F910-9AA49241E959}"/>
              </a:ext>
            </a:extLst>
          </p:cNvPr>
          <p:cNvCxnSpPr>
            <a:cxnSpLocks/>
            <a:stCxn id="94" idx="3"/>
            <a:endCxn id="95" idx="0"/>
          </p:cNvCxnSpPr>
          <p:nvPr/>
        </p:nvCxnSpPr>
        <p:spPr>
          <a:xfrm flipH="1">
            <a:off x="2470984" y="4102338"/>
            <a:ext cx="531965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178501F-8BA9-B541-25C3-C2A60CBCBC38}"/>
              </a:ext>
            </a:extLst>
          </p:cNvPr>
          <p:cNvCxnSpPr>
            <a:stCxn id="94" idx="5"/>
            <a:endCxn id="96" idx="0"/>
          </p:cNvCxnSpPr>
          <p:nvPr/>
        </p:nvCxnSpPr>
        <p:spPr>
          <a:xfrm>
            <a:off x="3322606" y="4102338"/>
            <a:ext cx="809392" cy="20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BBA465E9-C1F2-F0A7-9F04-2967F9F2D261}"/>
              </a:ext>
            </a:extLst>
          </p:cNvPr>
          <p:cNvSpPr/>
          <p:nvPr/>
        </p:nvSpPr>
        <p:spPr>
          <a:xfrm>
            <a:off x="1702134" y="476782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1DA4859-8CC3-9001-9750-AE3EB721B8AF}"/>
              </a:ext>
            </a:extLst>
          </p:cNvPr>
          <p:cNvSpPr/>
          <p:nvPr/>
        </p:nvSpPr>
        <p:spPr>
          <a:xfrm>
            <a:off x="1340826" y="516680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7AE0888-D745-A11B-CEDD-5CB785231B48}"/>
              </a:ext>
            </a:extLst>
          </p:cNvPr>
          <p:cNvSpPr/>
          <p:nvPr/>
        </p:nvSpPr>
        <p:spPr>
          <a:xfrm>
            <a:off x="2018921" y="516680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BCE85F4-8B4B-0C86-C844-D965DB600C9D}"/>
              </a:ext>
            </a:extLst>
          </p:cNvPr>
          <p:cNvCxnSpPr>
            <a:cxnSpLocks/>
            <a:stCxn id="99" idx="3"/>
            <a:endCxn id="100" idx="0"/>
          </p:cNvCxnSpPr>
          <p:nvPr/>
        </p:nvCxnSpPr>
        <p:spPr>
          <a:xfrm flipH="1">
            <a:off x="1566858" y="5004599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FAB7EB7-37B6-3F43-017A-3B4BEB7121D3}"/>
              </a:ext>
            </a:extLst>
          </p:cNvPr>
          <p:cNvCxnSpPr>
            <a:cxnSpLocks/>
            <a:stCxn id="99" idx="5"/>
            <a:endCxn id="101" idx="0"/>
          </p:cNvCxnSpPr>
          <p:nvPr/>
        </p:nvCxnSpPr>
        <p:spPr>
          <a:xfrm>
            <a:off x="2087994" y="5004599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FC0234EB-E13F-E8F2-E496-3606DA2BB11E}"/>
              </a:ext>
            </a:extLst>
          </p:cNvPr>
          <p:cNvSpPr/>
          <p:nvPr/>
        </p:nvSpPr>
        <p:spPr>
          <a:xfrm>
            <a:off x="5298669" y="4776703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EDBFF13B-A401-066A-EFE6-C952E547EC9D}"/>
              </a:ext>
            </a:extLst>
          </p:cNvPr>
          <p:cNvSpPr/>
          <p:nvPr/>
        </p:nvSpPr>
        <p:spPr>
          <a:xfrm>
            <a:off x="4937361" y="517568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2C9E2CB-D982-BF0A-3FAE-D71F41A154DD}"/>
              </a:ext>
            </a:extLst>
          </p:cNvPr>
          <p:cNvSpPr/>
          <p:nvPr/>
        </p:nvSpPr>
        <p:spPr>
          <a:xfrm>
            <a:off x="5615456" y="517568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C5F43D-238F-E6AC-DC6F-CA004B208525}"/>
              </a:ext>
            </a:extLst>
          </p:cNvPr>
          <p:cNvCxnSpPr>
            <a:cxnSpLocks/>
            <a:stCxn id="104" idx="3"/>
            <a:endCxn id="105" idx="0"/>
          </p:cNvCxnSpPr>
          <p:nvPr/>
        </p:nvCxnSpPr>
        <p:spPr>
          <a:xfrm flipH="1">
            <a:off x="5163393" y="5013480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F9F4F8F4-FA62-4389-BEED-828018AED7CB}"/>
              </a:ext>
            </a:extLst>
          </p:cNvPr>
          <p:cNvCxnSpPr>
            <a:stCxn id="104" idx="5"/>
            <a:endCxn id="106" idx="0"/>
          </p:cNvCxnSpPr>
          <p:nvPr/>
        </p:nvCxnSpPr>
        <p:spPr>
          <a:xfrm>
            <a:off x="5684529" y="5013480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DB736891-4FB6-7207-CFD8-387BF6667E6F}"/>
              </a:ext>
            </a:extLst>
          </p:cNvPr>
          <p:cNvSpPr/>
          <p:nvPr/>
        </p:nvSpPr>
        <p:spPr>
          <a:xfrm>
            <a:off x="2940195" y="476782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3C578D6-AA08-1A22-EAF9-EDA59F7C1F7C}"/>
              </a:ext>
            </a:extLst>
          </p:cNvPr>
          <p:cNvSpPr/>
          <p:nvPr/>
        </p:nvSpPr>
        <p:spPr>
          <a:xfrm>
            <a:off x="2578887" y="516680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BB6ABA5-DF55-ECD6-5244-9B18E0717C35}"/>
              </a:ext>
            </a:extLst>
          </p:cNvPr>
          <p:cNvSpPr/>
          <p:nvPr/>
        </p:nvSpPr>
        <p:spPr>
          <a:xfrm>
            <a:off x="3256982" y="516680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8102256-2EFE-7591-8E57-A46A941130D3}"/>
              </a:ext>
            </a:extLst>
          </p:cNvPr>
          <p:cNvCxnSpPr>
            <a:cxnSpLocks/>
            <a:stCxn id="109" idx="3"/>
            <a:endCxn id="110" idx="0"/>
          </p:cNvCxnSpPr>
          <p:nvPr/>
        </p:nvCxnSpPr>
        <p:spPr>
          <a:xfrm flipH="1">
            <a:off x="2804919" y="5004599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2A9ED87-C2B2-72A7-2363-DE4EC23014ED}"/>
              </a:ext>
            </a:extLst>
          </p:cNvPr>
          <p:cNvCxnSpPr>
            <a:stCxn id="109" idx="5"/>
            <a:endCxn id="111" idx="0"/>
          </p:cNvCxnSpPr>
          <p:nvPr/>
        </p:nvCxnSpPr>
        <p:spPr>
          <a:xfrm>
            <a:off x="3326055" y="5004599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AED54A1F-AC25-E1E9-4287-004360C73B22}"/>
              </a:ext>
            </a:extLst>
          </p:cNvPr>
          <p:cNvSpPr/>
          <p:nvPr/>
        </p:nvSpPr>
        <p:spPr>
          <a:xfrm>
            <a:off x="4099438" y="486589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549DEA71-26D8-1A0F-F189-BB5DF58F68DB}"/>
              </a:ext>
            </a:extLst>
          </p:cNvPr>
          <p:cNvSpPr/>
          <p:nvPr/>
        </p:nvSpPr>
        <p:spPr>
          <a:xfrm>
            <a:off x="3738130" y="5264877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C02F89BE-0FE4-8468-18E9-37642B462DE1}"/>
              </a:ext>
            </a:extLst>
          </p:cNvPr>
          <p:cNvSpPr/>
          <p:nvPr/>
        </p:nvSpPr>
        <p:spPr>
          <a:xfrm>
            <a:off x="4416225" y="5264877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0FD01ED-EDF2-0CA4-C3D0-3A579F547AA0}"/>
              </a:ext>
            </a:extLst>
          </p:cNvPr>
          <p:cNvCxnSpPr>
            <a:cxnSpLocks/>
            <a:stCxn id="114" idx="3"/>
            <a:endCxn id="115" idx="0"/>
          </p:cNvCxnSpPr>
          <p:nvPr/>
        </p:nvCxnSpPr>
        <p:spPr>
          <a:xfrm flipH="1">
            <a:off x="3964162" y="5102675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185BA6AB-044E-4983-3691-ABDFF09F7DD4}"/>
              </a:ext>
            </a:extLst>
          </p:cNvPr>
          <p:cNvCxnSpPr>
            <a:stCxn id="114" idx="5"/>
            <a:endCxn id="116" idx="0"/>
          </p:cNvCxnSpPr>
          <p:nvPr/>
        </p:nvCxnSpPr>
        <p:spPr>
          <a:xfrm>
            <a:off x="4485298" y="5102675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3EE7F558-67EA-5B54-E85A-95F5588AB48D}"/>
              </a:ext>
            </a:extLst>
          </p:cNvPr>
          <p:cNvCxnSpPr>
            <a:stCxn id="96" idx="6"/>
            <a:endCxn id="104" idx="0"/>
          </p:cNvCxnSpPr>
          <p:nvPr/>
        </p:nvCxnSpPr>
        <p:spPr>
          <a:xfrm>
            <a:off x="4358029" y="4449795"/>
            <a:ext cx="1166672" cy="32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C8B3BF3-C289-BC82-75A1-FE1B3919B0BF}"/>
              </a:ext>
            </a:extLst>
          </p:cNvPr>
          <p:cNvCxnSpPr>
            <a:cxnSpLocks/>
            <a:stCxn id="96" idx="3"/>
            <a:endCxn id="114" idx="0"/>
          </p:cNvCxnSpPr>
          <p:nvPr/>
        </p:nvCxnSpPr>
        <p:spPr>
          <a:xfrm>
            <a:off x="3972169" y="4547871"/>
            <a:ext cx="353301" cy="31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71FC5196-3722-C24C-6522-E8114148DB6F}"/>
              </a:ext>
            </a:extLst>
          </p:cNvPr>
          <p:cNvCxnSpPr>
            <a:cxnSpLocks/>
            <a:stCxn id="95" idx="3"/>
            <a:endCxn id="99" idx="0"/>
          </p:cNvCxnSpPr>
          <p:nvPr/>
        </p:nvCxnSpPr>
        <p:spPr>
          <a:xfrm flipH="1">
            <a:off x="1928166" y="4501317"/>
            <a:ext cx="382989" cy="266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07363F6-9723-823C-17F3-F3A4FE90B720}"/>
              </a:ext>
            </a:extLst>
          </p:cNvPr>
          <p:cNvCxnSpPr>
            <a:cxnSpLocks/>
            <a:stCxn id="109" idx="1"/>
            <a:endCxn id="95" idx="5"/>
          </p:cNvCxnSpPr>
          <p:nvPr/>
        </p:nvCxnSpPr>
        <p:spPr>
          <a:xfrm flipH="1" flipV="1">
            <a:off x="2630812" y="4501317"/>
            <a:ext cx="375586" cy="30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093216A3-D463-EC9B-3CDF-5F9FCC9F8D92}"/>
              </a:ext>
            </a:extLst>
          </p:cNvPr>
          <p:cNvSpPr/>
          <p:nvPr/>
        </p:nvSpPr>
        <p:spPr>
          <a:xfrm>
            <a:off x="7973929" y="397483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472ED7C3-B669-E765-2796-CC586F86F720}"/>
              </a:ext>
            </a:extLst>
          </p:cNvPr>
          <p:cNvSpPr/>
          <p:nvPr/>
        </p:nvSpPr>
        <p:spPr>
          <a:xfrm>
            <a:off x="7282135" y="437381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70984362-7158-0FA0-BD3E-9068F0AA4E61}"/>
              </a:ext>
            </a:extLst>
          </p:cNvPr>
          <p:cNvSpPr/>
          <p:nvPr/>
        </p:nvSpPr>
        <p:spPr>
          <a:xfrm>
            <a:off x="8943149" y="4420365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406BA45-D907-D4EE-F34F-7BA953D73592}"/>
              </a:ext>
            </a:extLst>
          </p:cNvPr>
          <p:cNvCxnSpPr>
            <a:cxnSpLocks/>
            <a:stCxn id="123" idx="3"/>
            <a:endCxn id="124" idx="0"/>
          </p:cNvCxnSpPr>
          <p:nvPr/>
        </p:nvCxnSpPr>
        <p:spPr>
          <a:xfrm flipH="1">
            <a:off x="7508167" y="4211609"/>
            <a:ext cx="531965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7D8FFEA-C22B-3274-4F4E-60076CC9C2A7}"/>
              </a:ext>
            </a:extLst>
          </p:cNvPr>
          <p:cNvCxnSpPr>
            <a:stCxn id="123" idx="5"/>
            <a:endCxn id="125" idx="0"/>
          </p:cNvCxnSpPr>
          <p:nvPr/>
        </p:nvCxnSpPr>
        <p:spPr>
          <a:xfrm>
            <a:off x="8359789" y="4211609"/>
            <a:ext cx="809392" cy="20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83B49C14-4AFE-435F-67E3-DE4600D8126F}"/>
              </a:ext>
            </a:extLst>
          </p:cNvPr>
          <p:cNvSpPr/>
          <p:nvPr/>
        </p:nvSpPr>
        <p:spPr>
          <a:xfrm>
            <a:off x="6739317" y="4877093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00413DC-9864-09B6-09C4-2E317FF6FC36}"/>
              </a:ext>
            </a:extLst>
          </p:cNvPr>
          <p:cNvSpPr/>
          <p:nvPr/>
        </p:nvSpPr>
        <p:spPr>
          <a:xfrm>
            <a:off x="6378009" y="527607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3747EAA-A303-D8A3-EC91-04BD5885C345}"/>
              </a:ext>
            </a:extLst>
          </p:cNvPr>
          <p:cNvSpPr/>
          <p:nvPr/>
        </p:nvSpPr>
        <p:spPr>
          <a:xfrm>
            <a:off x="7056104" y="527607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09EFDD1-1388-BF65-9A27-FC7A740F4FAE}"/>
              </a:ext>
            </a:extLst>
          </p:cNvPr>
          <p:cNvCxnSpPr>
            <a:cxnSpLocks/>
            <a:stCxn id="128" idx="3"/>
            <a:endCxn id="129" idx="0"/>
          </p:cNvCxnSpPr>
          <p:nvPr/>
        </p:nvCxnSpPr>
        <p:spPr>
          <a:xfrm flipH="1">
            <a:off x="6604041" y="5113870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0EE7860-3DBE-8CD1-9750-9EB3D21D711B}"/>
              </a:ext>
            </a:extLst>
          </p:cNvPr>
          <p:cNvCxnSpPr>
            <a:stCxn id="128" idx="5"/>
            <a:endCxn id="130" idx="0"/>
          </p:cNvCxnSpPr>
          <p:nvPr/>
        </p:nvCxnSpPr>
        <p:spPr>
          <a:xfrm>
            <a:off x="7125177" y="5113870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AAFAE170-6CDF-CF29-6DB4-AED4D6BC2338}"/>
              </a:ext>
            </a:extLst>
          </p:cNvPr>
          <p:cNvSpPr/>
          <p:nvPr/>
        </p:nvSpPr>
        <p:spPr>
          <a:xfrm>
            <a:off x="10335852" y="4885974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7F59C85-7052-FBEC-2EB9-63FBA2AB880A}"/>
              </a:ext>
            </a:extLst>
          </p:cNvPr>
          <p:cNvSpPr/>
          <p:nvPr/>
        </p:nvSpPr>
        <p:spPr>
          <a:xfrm>
            <a:off x="9974544" y="5284953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7DCA6A17-D90A-673E-BCFF-C276D703F9A5}"/>
              </a:ext>
            </a:extLst>
          </p:cNvPr>
          <p:cNvSpPr/>
          <p:nvPr/>
        </p:nvSpPr>
        <p:spPr>
          <a:xfrm>
            <a:off x="10652639" y="5284953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B473AEB-B385-9FF4-4AEC-9811A433C03E}"/>
              </a:ext>
            </a:extLst>
          </p:cNvPr>
          <p:cNvCxnSpPr>
            <a:cxnSpLocks/>
            <a:stCxn id="133" idx="3"/>
            <a:endCxn id="134" idx="0"/>
          </p:cNvCxnSpPr>
          <p:nvPr/>
        </p:nvCxnSpPr>
        <p:spPr>
          <a:xfrm flipH="1">
            <a:off x="10200576" y="5122751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03DE005C-BC16-5925-E7B3-54B900281C30}"/>
              </a:ext>
            </a:extLst>
          </p:cNvPr>
          <p:cNvCxnSpPr>
            <a:stCxn id="133" idx="5"/>
            <a:endCxn id="135" idx="0"/>
          </p:cNvCxnSpPr>
          <p:nvPr/>
        </p:nvCxnSpPr>
        <p:spPr>
          <a:xfrm>
            <a:off x="10721712" y="5122751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59CA80C0-3140-109E-BF08-22709BE3CE46}"/>
              </a:ext>
            </a:extLst>
          </p:cNvPr>
          <p:cNvSpPr/>
          <p:nvPr/>
        </p:nvSpPr>
        <p:spPr>
          <a:xfrm>
            <a:off x="7977378" y="4877093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3AD6F46A-983F-1113-8555-2CDE69207E6F}"/>
              </a:ext>
            </a:extLst>
          </p:cNvPr>
          <p:cNvSpPr/>
          <p:nvPr/>
        </p:nvSpPr>
        <p:spPr>
          <a:xfrm>
            <a:off x="7616070" y="527607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88C8A702-8AF9-2CE9-491D-492E0F7C79EA}"/>
              </a:ext>
            </a:extLst>
          </p:cNvPr>
          <p:cNvSpPr/>
          <p:nvPr/>
        </p:nvSpPr>
        <p:spPr>
          <a:xfrm>
            <a:off x="8294165" y="527607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CE72B878-00B0-004A-88DC-FEE36210078C}"/>
              </a:ext>
            </a:extLst>
          </p:cNvPr>
          <p:cNvCxnSpPr>
            <a:cxnSpLocks/>
            <a:stCxn id="138" idx="3"/>
            <a:endCxn id="139" idx="0"/>
          </p:cNvCxnSpPr>
          <p:nvPr/>
        </p:nvCxnSpPr>
        <p:spPr>
          <a:xfrm flipH="1">
            <a:off x="7842102" y="5113870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57D6D3C4-FC89-B953-4F53-B5D765013866}"/>
              </a:ext>
            </a:extLst>
          </p:cNvPr>
          <p:cNvCxnSpPr>
            <a:stCxn id="138" idx="5"/>
            <a:endCxn id="140" idx="0"/>
          </p:cNvCxnSpPr>
          <p:nvPr/>
        </p:nvCxnSpPr>
        <p:spPr>
          <a:xfrm>
            <a:off x="8363238" y="5113870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6F885108-2B56-1E34-F0A6-F198F9ECF270}"/>
              </a:ext>
            </a:extLst>
          </p:cNvPr>
          <p:cNvSpPr/>
          <p:nvPr/>
        </p:nvSpPr>
        <p:spPr>
          <a:xfrm>
            <a:off x="9136621" y="4975169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67D033EF-F8D4-5B14-055E-BCAB4FF6DEF7}"/>
              </a:ext>
            </a:extLst>
          </p:cNvPr>
          <p:cNvSpPr/>
          <p:nvPr/>
        </p:nvSpPr>
        <p:spPr>
          <a:xfrm>
            <a:off x="8775313" y="537414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6DA225F-9B45-CA8F-8308-CFA435927CCD}"/>
              </a:ext>
            </a:extLst>
          </p:cNvPr>
          <p:cNvSpPr/>
          <p:nvPr/>
        </p:nvSpPr>
        <p:spPr>
          <a:xfrm>
            <a:off x="9453408" y="537414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AF13D2DD-85B2-6EB5-F469-DD3A0442A059}"/>
              </a:ext>
            </a:extLst>
          </p:cNvPr>
          <p:cNvCxnSpPr>
            <a:cxnSpLocks/>
            <a:stCxn id="143" idx="3"/>
            <a:endCxn id="144" idx="0"/>
          </p:cNvCxnSpPr>
          <p:nvPr/>
        </p:nvCxnSpPr>
        <p:spPr>
          <a:xfrm flipH="1">
            <a:off x="9001345" y="5211946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6D81E4A1-2F91-38EF-2937-E79E76B1A3AE}"/>
              </a:ext>
            </a:extLst>
          </p:cNvPr>
          <p:cNvCxnSpPr>
            <a:stCxn id="143" idx="5"/>
            <a:endCxn id="145" idx="0"/>
          </p:cNvCxnSpPr>
          <p:nvPr/>
        </p:nvCxnSpPr>
        <p:spPr>
          <a:xfrm>
            <a:off x="9522481" y="5211946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4452347-711E-01B3-E3DF-58BDFF361CA6}"/>
              </a:ext>
            </a:extLst>
          </p:cNvPr>
          <p:cNvCxnSpPr>
            <a:stCxn id="125" idx="6"/>
            <a:endCxn id="133" idx="0"/>
          </p:cNvCxnSpPr>
          <p:nvPr/>
        </p:nvCxnSpPr>
        <p:spPr>
          <a:xfrm>
            <a:off x="9395212" y="4559066"/>
            <a:ext cx="1166672" cy="32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22B1D825-C7F0-F5E8-122D-16913064613C}"/>
              </a:ext>
            </a:extLst>
          </p:cNvPr>
          <p:cNvCxnSpPr>
            <a:cxnSpLocks/>
            <a:stCxn id="125" idx="3"/>
            <a:endCxn id="143" idx="0"/>
          </p:cNvCxnSpPr>
          <p:nvPr/>
        </p:nvCxnSpPr>
        <p:spPr>
          <a:xfrm>
            <a:off x="9009352" y="4657142"/>
            <a:ext cx="353301" cy="31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43C8FE9-3E37-3B54-EE5B-CA3BBE2D7E1D}"/>
              </a:ext>
            </a:extLst>
          </p:cNvPr>
          <p:cNvCxnSpPr>
            <a:cxnSpLocks/>
            <a:stCxn id="124" idx="3"/>
            <a:endCxn id="128" idx="0"/>
          </p:cNvCxnSpPr>
          <p:nvPr/>
        </p:nvCxnSpPr>
        <p:spPr>
          <a:xfrm flipH="1">
            <a:off x="6965349" y="4610588"/>
            <a:ext cx="382989" cy="266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02A928DA-3AF7-3FD5-BE0D-6170D4E70D87}"/>
              </a:ext>
            </a:extLst>
          </p:cNvPr>
          <p:cNvCxnSpPr>
            <a:cxnSpLocks/>
            <a:stCxn id="138" idx="1"/>
            <a:endCxn id="124" idx="5"/>
          </p:cNvCxnSpPr>
          <p:nvPr/>
        </p:nvCxnSpPr>
        <p:spPr>
          <a:xfrm flipH="1" flipV="1">
            <a:off x="7667995" y="4610588"/>
            <a:ext cx="375586" cy="30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3C21A29-AADB-F54C-77AB-83FA3D2249AE}"/>
              </a:ext>
            </a:extLst>
          </p:cNvPr>
          <p:cNvCxnSpPr>
            <a:cxnSpLocks/>
            <a:stCxn id="155" idx="3"/>
            <a:endCxn id="94" idx="0"/>
          </p:cNvCxnSpPr>
          <p:nvPr/>
        </p:nvCxnSpPr>
        <p:spPr>
          <a:xfrm flipH="1">
            <a:off x="3162778" y="3059493"/>
            <a:ext cx="2155040" cy="80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2325F20F-AB21-3C52-03F3-C066C2C8BC39}"/>
              </a:ext>
            </a:extLst>
          </p:cNvPr>
          <p:cNvSpPr/>
          <p:nvPr/>
        </p:nvSpPr>
        <p:spPr>
          <a:xfrm>
            <a:off x="5251615" y="2822716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76DAA89C-1ABF-8D40-1BAF-372ACAB50128}"/>
              </a:ext>
            </a:extLst>
          </p:cNvPr>
          <p:cNvCxnSpPr>
            <a:cxnSpLocks/>
            <a:stCxn id="155" idx="5"/>
            <a:endCxn id="123" idx="1"/>
          </p:cNvCxnSpPr>
          <p:nvPr/>
        </p:nvCxnSpPr>
        <p:spPr>
          <a:xfrm>
            <a:off x="5637475" y="3059493"/>
            <a:ext cx="2402657" cy="95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2415A94-BAD3-094B-3F4A-AA53F22F694B}"/>
              </a:ext>
            </a:extLst>
          </p:cNvPr>
          <p:cNvSpPr txBox="1"/>
          <p:nvPr/>
        </p:nvSpPr>
        <p:spPr>
          <a:xfrm>
            <a:off x="1340826" y="737447"/>
            <a:ext cx="10210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F5 </a:t>
            </a:r>
            <a:r>
              <a:rPr lang="ko-KR" altLang="en-US" dirty="0"/>
              <a:t>등급이 </a:t>
            </a:r>
            <a:r>
              <a:rPr lang="en-US" altLang="ko-KR" dirty="0"/>
              <a:t>2:1</a:t>
            </a:r>
            <a:r>
              <a:rPr lang="ko-KR" altLang="en-US" dirty="0"/>
              <a:t>로 배치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좌측에 </a:t>
            </a:r>
            <a:r>
              <a:rPr lang="en-US" altLang="ko-KR" dirty="0"/>
              <a:t>F5</a:t>
            </a:r>
            <a:r>
              <a:rPr lang="ko-KR" altLang="en-US" dirty="0"/>
              <a:t>등급이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 &amp;&amp; </a:t>
            </a:r>
            <a:r>
              <a:rPr lang="ko-KR" altLang="en-US" dirty="0"/>
              <a:t>우측에 </a:t>
            </a:r>
            <a:r>
              <a:rPr lang="en-US" altLang="ko-KR" dirty="0"/>
              <a:t>F5</a:t>
            </a:r>
            <a:r>
              <a:rPr lang="ko-KR" altLang="en-US" dirty="0"/>
              <a:t>응급이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우측에 </a:t>
            </a:r>
            <a:r>
              <a:rPr lang="en-US" altLang="ko-KR" dirty="0"/>
              <a:t>F5</a:t>
            </a:r>
            <a:r>
              <a:rPr lang="ko-KR" altLang="en-US" dirty="0"/>
              <a:t>등급이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 &amp;&amp; </a:t>
            </a:r>
            <a:r>
              <a:rPr lang="ko-KR" altLang="en-US" dirty="0"/>
              <a:t>우측에 </a:t>
            </a:r>
            <a:r>
              <a:rPr lang="en-US" altLang="ko-KR" dirty="0"/>
              <a:t>F5</a:t>
            </a:r>
            <a:r>
              <a:rPr lang="ko-KR" altLang="en-US" dirty="0"/>
              <a:t>응급이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29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89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용일 김</dc:creator>
  <cp:lastModifiedBy>용일 김</cp:lastModifiedBy>
  <cp:revision>3</cp:revision>
  <dcterms:created xsi:type="dcterms:W3CDTF">2025-09-14T06:27:09Z</dcterms:created>
  <dcterms:modified xsi:type="dcterms:W3CDTF">2025-09-18T11:54:24Z</dcterms:modified>
</cp:coreProperties>
</file>