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eem Kufi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eemKufi-bold.fntdata"/><Relationship Id="rId16" Type="http://schemas.openxmlformats.org/officeDocument/2006/relationships/font" Target="fonts/ReemKuf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4d476d8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04d476d854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640afc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03640afce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640afce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3640afced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640afce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3640afced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3640afce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03640afced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3640afce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3640afced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4d476d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04d476d85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4d476d8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04d476d85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p.swing2app.co.kr/knowledgebase/playstore-apprelease/" TargetMode="External"/><Relationship Id="rId4" Type="http://schemas.openxmlformats.org/officeDocument/2006/relationships/hyperlink" Target="https://theapplaunchpad.com/" TargetMode="External"/><Relationship Id="rId5" Type="http://schemas.openxmlformats.org/officeDocument/2006/relationships/hyperlink" Target="https://blog.naver.com/PostView.nhn?blogId=jiryu147&amp;logNo=221438360417&amp;parentCategoryNo=&amp;categoryNo=97&amp;viewDate=&amp;isShowPopularPosts=true&amp;from=search" TargetMode="External"/><Relationship Id="rId6" Type="http://schemas.openxmlformats.org/officeDocument/2006/relationships/hyperlink" Target="https://screen.traction.one/" TargetMode="External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yrannocoding.tistory.com/57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992117" y="3122893"/>
            <a:ext cx="4713765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 만들기</a:t>
            </a:r>
            <a:endParaRPr b="1" i="1" sz="3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 sz="1000"/>
          </a:p>
        </p:txBody>
      </p:sp>
      <p:cxnSp>
        <p:nvCxnSpPr>
          <p:cNvPr id="85" name="Google Shape;85;p13"/>
          <p:cNvCxnSpPr/>
          <p:nvPr/>
        </p:nvCxnSpPr>
        <p:spPr>
          <a:xfrm>
            <a:off x="2505882" y="3105816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6" name="Google Shape;86;p13"/>
          <p:cNvGrpSpPr/>
          <p:nvPr/>
        </p:nvGrpSpPr>
        <p:grpSpPr>
          <a:xfrm>
            <a:off x="2880902" y="2768465"/>
            <a:ext cx="1696653" cy="1063743"/>
            <a:chOff x="3096802" y="2819265"/>
            <a:chExt cx="1696653" cy="1063743"/>
          </a:xfrm>
        </p:grpSpPr>
        <p:sp>
          <p:nvSpPr>
            <p:cNvPr id="87" name="Google Shape;87;p13"/>
            <p:cNvSpPr/>
            <p:nvPr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fmla="val 49470" name="adj"/>
              </a:avLst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flipH="1">
              <a:off x="3264153" y="2819265"/>
              <a:ext cx="448677" cy="337351"/>
            </a:xfrm>
            <a:prstGeom prst="parallelogram">
              <a:avLst>
                <a:gd fmla="val 49470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fmla="val 49470" name="adj"/>
              </a:avLst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flipH="1">
              <a:off x="3641554" y="2819265"/>
              <a:ext cx="448677" cy="337351"/>
            </a:xfrm>
            <a:prstGeom prst="parallelogram">
              <a:avLst>
                <a:gd fmla="val 49470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B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fmla="val 49470" name="adj"/>
              </a:avLst>
            </a:prstGeom>
            <a:solidFill>
              <a:srgbClr val="1716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3973875" y="2819265"/>
              <a:ext cx="448677" cy="337351"/>
            </a:xfrm>
            <a:prstGeom prst="parallelogram">
              <a:avLst>
                <a:gd fmla="val 49470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</a:t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flipH="1">
              <a:off x="4143432" y="3156712"/>
              <a:ext cx="650023" cy="726296"/>
            </a:xfrm>
            <a:prstGeom prst="parallelogram">
              <a:avLst>
                <a:gd fmla="val 57253" name="adj"/>
              </a:avLst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7" name="Google Shape;407;p22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408" name="Google Shape;408;p22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409" name="Google Shape;409;p22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1" name="Google Shape;411;p22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2" name="Google Shape;412;p22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415" name="Google Shape;415;p22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416" name="Google Shape;416;p22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7" name="Google Shape;417;p22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8" name="Google Shape;418;p22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2" name="Google Shape;422;p22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24" name="Google Shape;424;p22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425" name="Google Shape;425;p22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" name="Google Shape;426;p22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7" name="Google Shape;427;p22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8" name="Google Shape;428;p22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9" name="Google Shape;429;p22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2" name="Google Shape;432;p22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433" name="Google Shape;433;p22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22"/>
          <p:cNvSpPr/>
          <p:nvPr/>
        </p:nvSpPr>
        <p:spPr>
          <a:xfrm>
            <a:off x="4441350" y="1302155"/>
            <a:ext cx="3309300" cy="49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배포시 참고사항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ANDROID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제작방법 : </a:t>
            </a:r>
            <a:r>
              <a:rPr lang="en-US" sz="9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https://wp.swing2app.co.kr/knowledgebase/playstore-apprelease/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앱출시 위한 이미지 제작 사이트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https://theapplaunchpad.com/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IOS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제작방법 : </a:t>
            </a:r>
            <a:r>
              <a:rPr lang="en-US" sz="9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https://blog.naver.com/PostView.nhn?blogId=jiryu147&amp;logNo=221438360417&amp;parentCategoryNo=&amp;categoryNo=97&amp;viewDate=&amp;isShowPopularPosts=true&amp;from=search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앱출시 위한 이미지 제작 사이트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https://screen.traction.one/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사유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5" name="Google Shape;4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0" y="394730"/>
            <a:ext cx="337351" cy="2518925"/>
            <a:chOff x="0" y="394730"/>
            <a:chExt cx="337351" cy="2518925"/>
          </a:xfrm>
        </p:grpSpPr>
        <p:grpSp>
          <p:nvGrpSpPr>
            <p:cNvPr id="100" name="Google Shape;100;p14"/>
            <p:cNvGrpSpPr/>
            <p:nvPr/>
          </p:nvGrpSpPr>
          <p:grpSpPr>
            <a:xfrm flipH="1" rot="-5400000">
              <a:off x="-515549" y="2060755"/>
              <a:ext cx="1368449" cy="337351"/>
              <a:chOff x="9832766" y="152400"/>
              <a:chExt cx="1368449" cy="337351"/>
            </a:xfrm>
          </p:grpSpPr>
          <p:sp>
            <p:nvSpPr>
              <p:cNvPr id="101" name="Google Shape;101;p14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 flipH="1" rot="-5400000">
              <a:off x="-515549" y="910279"/>
              <a:ext cx="1368449" cy="337351"/>
              <a:chOff x="9832766" y="152400"/>
              <a:chExt cx="1368449" cy="337351"/>
            </a:xfrm>
          </p:grpSpPr>
          <p:sp>
            <p:nvSpPr>
              <p:cNvPr id="108" name="Google Shape;108;p14"/>
              <p:cNvSpPr/>
              <p:nvPr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4" name="Google Shape;114;p14"/>
            <p:cNvSpPr/>
            <p:nvPr/>
          </p:nvSpPr>
          <p:spPr>
            <a:xfrm>
              <a:off x="99691" y="1479472"/>
              <a:ext cx="124636" cy="109080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29359" y="730423"/>
              <a:ext cx="74823" cy="125845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129359" y="1094277"/>
              <a:ext cx="84155" cy="114792"/>
              <a:chOff x="2597" y="4163"/>
              <a:chExt cx="217" cy="296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2630" y="4163"/>
                <a:ext cx="151" cy="176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2664" y="4250"/>
                <a:ext cx="83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2597" y="4335"/>
                <a:ext cx="217" cy="124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2689" y="4347"/>
                <a:ext cx="34" cy="83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1" name="Google Shape;121;p14"/>
            <p:cNvSpPr/>
            <p:nvPr/>
          </p:nvSpPr>
          <p:spPr>
            <a:xfrm>
              <a:off x="91146" y="1857094"/>
              <a:ext cx="147784" cy="131025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20862" y="2264413"/>
              <a:ext cx="82381" cy="108717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15866" y="2616496"/>
              <a:ext cx="105617" cy="117064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00" y="2989100"/>
            <a:ext cx="1476600" cy="65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4787042" y="1576356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01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824093" y="1599745"/>
            <a:ext cx="174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앱 개발 종류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4903667" y="3524837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03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5912826" y="3549899"/>
            <a:ext cx="138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EXPO란?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31" name="Google Shape;131;p14"/>
          <p:cNvCxnSpPr/>
          <p:nvPr/>
        </p:nvCxnSpPr>
        <p:spPr>
          <a:xfrm>
            <a:off x="5078975" y="1627138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5126375" y="3538038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4"/>
          <p:cNvSpPr txBox="1"/>
          <p:nvPr/>
        </p:nvSpPr>
        <p:spPr>
          <a:xfrm>
            <a:off x="4903674" y="2538893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02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5671693" y="2562283"/>
            <a:ext cx="174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eem Kufi"/>
                <a:ea typeface="Reem Kufi"/>
                <a:cs typeface="Reem Kufi"/>
                <a:sym typeface="Reem Kufi"/>
              </a:rPr>
              <a:t>프</a:t>
            </a: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리액트 &amp;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        리액트 네이티브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35" name="Google Shape;135;p14"/>
          <p:cNvCxnSpPr/>
          <p:nvPr/>
        </p:nvCxnSpPr>
        <p:spPr>
          <a:xfrm>
            <a:off x="5126375" y="2545500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4"/>
          <p:cNvSpPr txBox="1"/>
          <p:nvPr/>
        </p:nvSpPr>
        <p:spPr>
          <a:xfrm>
            <a:off x="4903667" y="4487387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04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912826" y="4512449"/>
            <a:ext cx="138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앱만들기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38" name="Google Shape;138;p14"/>
          <p:cNvCxnSpPr/>
          <p:nvPr/>
        </p:nvCxnSpPr>
        <p:spPr>
          <a:xfrm>
            <a:off x="5126375" y="4500588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4"/>
          <p:cNvSpPr txBox="1"/>
          <p:nvPr/>
        </p:nvSpPr>
        <p:spPr>
          <a:xfrm>
            <a:off x="8525667" y="1550474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05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9458626" y="1575537"/>
            <a:ext cx="138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api_package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1" name="Google Shape;141;p14"/>
          <p:cNvCxnSpPr/>
          <p:nvPr/>
        </p:nvCxnSpPr>
        <p:spPr>
          <a:xfrm>
            <a:off x="8748375" y="1563675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4"/>
          <p:cNvSpPr txBox="1"/>
          <p:nvPr/>
        </p:nvSpPr>
        <p:spPr>
          <a:xfrm>
            <a:off x="8525667" y="2513024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06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9458625" y="2538075"/>
            <a:ext cx="147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api연동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8748375" y="2526225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4"/>
          <p:cNvSpPr txBox="1"/>
          <p:nvPr/>
        </p:nvSpPr>
        <p:spPr>
          <a:xfrm>
            <a:off x="8525667" y="3500624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07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9458626" y="3525687"/>
            <a:ext cx="138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샘플모듈 사용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47" name="Google Shape;147;p14"/>
          <p:cNvCxnSpPr/>
          <p:nvPr/>
        </p:nvCxnSpPr>
        <p:spPr>
          <a:xfrm>
            <a:off x="8748375" y="3513825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4"/>
          <p:cNvSpPr txBox="1"/>
          <p:nvPr/>
        </p:nvSpPr>
        <p:spPr>
          <a:xfrm>
            <a:off x="8525667" y="4513274"/>
            <a:ext cx="876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08</a:t>
            </a:r>
            <a:endParaRPr sz="4000"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9458626" y="4538337"/>
            <a:ext cx="138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rPr>
              <a:t>배포</a:t>
            </a:r>
            <a:endParaRPr>
              <a:solidFill>
                <a:schemeClr val="dk1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cxnSp>
        <p:nvCxnSpPr>
          <p:cNvPr id="150" name="Google Shape;150;p14"/>
          <p:cNvCxnSpPr/>
          <p:nvPr/>
        </p:nvCxnSpPr>
        <p:spPr>
          <a:xfrm>
            <a:off x="8748375" y="4526475"/>
            <a:ext cx="545400" cy="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/>
          <p:nvPr/>
        </p:nvCxnSpPr>
        <p:spPr>
          <a:xfrm>
            <a:off x="4364875" y="3810900"/>
            <a:ext cx="806700" cy="18549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" name="Google Shape;157;p15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158" name="Google Shape;158;p15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159" name="Google Shape;159;p15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5" name="Google Shape;165;p15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166" name="Google Shape;166;p15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2" name="Google Shape;172;p15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4" name="Google Shape;174;p15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175" name="Google Shape;175;p15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9" name="Google Shape;179;p15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2" name="Google Shape;182;p15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개발 종류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183" name="Google Shape;183;p15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15"/>
          <p:cNvSpPr/>
          <p:nvPr/>
        </p:nvSpPr>
        <p:spPr>
          <a:xfrm>
            <a:off x="1665600" y="1481025"/>
            <a:ext cx="88608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https://tyrannocoding.tistory.com/57</a:t>
            </a:r>
            <a:endParaRPr b="1"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구글검색</a:t>
            </a: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8138" y="2913774"/>
            <a:ext cx="5995725" cy="18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5150" y="5160700"/>
            <a:ext cx="59817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194" name="Google Shape;194;p16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195" name="Google Shape;195;p16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202" name="Google Shape;202;p16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08" name="Google Shape;208;p16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0" name="Google Shape;210;p16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211" name="Google Shape;211;p16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5" name="Google Shape;215;p16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8" name="Google Shape;218;p16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리액트 &amp; 리액트 네이티브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219" name="Google Shape;219;p16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6"/>
          <p:cNvSpPr/>
          <p:nvPr/>
        </p:nvSpPr>
        <p:spPr>
          <a:xfrm>
            <a:off x="6581451" y="1450225"/>
            <a:ext cx="43140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리액트 네이티브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Kotlin, Swift를 사용하지 않아도 애플리케이션 출시 가능.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작성된 코드 대부분 플랫폼 간 공유가 가능해서 두 플랫폼(ios, android)을 동시에 개발할 수 있음.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패스트 리프레쉬 기능이 있음.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: 수정 - 새로고침   or   수정 - 컴파일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:  수정 즉시 반영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동작방식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 계층과 통신할 수 있도록 연결하는 브릿지가 있음.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1583276" y="1450225"/>
            <a:ext cx="43140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리액트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페이스북에서 만든 자바스크립트 UI 라이브러리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컴포넌트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가독성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재사용성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유지보수 편리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499" y="4259725"/>
            <a:ext cx="3529550" cy="23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9" name="Google Shape;229;p17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230" name="Google Shape;230;p17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231" name="Google Shape;231;p17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37" name="Google Shape;237;p17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238" name="Google Shape;238;p17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44" name="Google Shape;244;p17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6" name="Google Shape;246;p17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247" name="Google Shape;247;p17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51" name="Google Shape;251;p17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4" name="Google Shape;254;p17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EXPO란?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255" name="Google Shape;255;p17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17"/>
          <p:cNvSpPr/>
          <p:nvPr/>
        </p:nvSpPr>
        <p:spPr>
          <a:xfrm>
            <a:off x="1583276" y="1450225"/>
            <a:ext cx="43140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 Native로 앱을 쉽게 만드는것을 도와주는 툴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Xcode, Android Studio 없이 해당 플랫폼 테스트 및 개발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생산성이 높음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 api 접근을 쉽게 도와줌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안드로이드 ios 빌드 용이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맥, window 환경 어디서도 개발 가능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즉시 수정하면 reload 및 확인 가능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대기업 크몽에서도 프로젝트에서 react native + expo로 작업하여 어플을 출시했음.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7" name="Google Shape;2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7"/>
          <p:cNvSpPr/>
          <p:nvPr/>
        </p:nvSpPr>
        <p:spPr>
          <a:xfrm>
            <a:off x="6581450" y="1450225"/>
            <a:ext cx="4314000" cy="5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React-CLI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React-CLI의 특징. 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배포가 불편.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expo보다 용량이 가벼움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네이티브를 처음 다루는 사용자에게 러닝커브가 높음.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네이티브 모듈을 직접 건드릴 수 있음, 자유도가 높음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(EXPO는 자체에서 모듈을 제공해야함)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expo의 단점이 react-cli의 장점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※expo는 네이티브 언어로된 라이브러리를 이용불가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algun Gothic"/>
              <a:buChar char="-"/>
            </a:pPr>
            <a:r>
              <a:rPr lang="en-US"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 -&gt; React-CLI 로 바꿀 수있음 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반대는 불가능.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Char char="-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Expo를 최대한 이용 및 활용 후 eject(cli로 변경)하면 효율적인 개발이 가능.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p18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265" name="Google Shape;265;p18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266" name="Google Shape;266;p18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2" name="Google Shape;272;p18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273" name="Google Shape;273;p18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79" name="Google Shape;279;p18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282" name="Google Shape;282;p18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86" name="Google Shape;286;p18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9" name="Google Shape;289;p18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앱만들기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290" name="Google Shape;290;p18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8"/>
          <p:cNvSpPr/>
          <p:nvPr/>
        </p:nvSpPr>
        <p:spPr>
          <a:xfrm>
            <a:off x="4441350" y="1172125"/>
            <a:ext cx="33093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소스코드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이게 끝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2" name="Google Shape;2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213" y="1944875"/>
            <a:ext cx="5623576" cy="424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9" name="Google Shape;299;p19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300" name="Google Shape;300;p19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301" name="Google Shape;301;p19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7" name="Google Shape;307;p19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308" name="Google Shape;308;p19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4" name="Google Shape;314;p19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6" name="Google Shape;316;p19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317" name="Google Shape;317;p19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1" name="Google Shape;321;p19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4" name="Google Shape;324;p19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API_PACKAGE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325" name="Google Shape;325;p19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p19"/>
          <p:cNvSpPr/>
          <p:nvPr/>
        </p:nvSpPr>
        <p:spPr>
          <a:xfrm>
            <a:off x="4620600" y="1132300"/>
            <a:ext cx="1313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React-native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400" y="3350575"/>
            <a:ext cx="2754775" cy="3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613" y="3259200"/>
            <a:ext cx="40671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613" y="4080913"/>
            <a:ext cx="49244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5650" y="1515575"/>
            <a:ext cx="2445150" cy="108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6875" y="1453000"/>
            <a:ext cx="3242413" cy="14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/>
          <p:nvPr/>
        </p:nvSpPr>
        <p:spPr>
          <a:xfrm>
            <a:off x="4620600" y="2850625"/>
            <a:ext cx="1313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9" name="Google Shape;339;p20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340" name="Google Shape;340;p20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341" name="Google Shape;341;p20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47" name="Google Shape;347;p20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348" name="Google Shape;348;p20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54" name="Google Shape;354;p20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56" name="Google Shape;356;p20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357" name="Google Shape;357;p20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61" name="Google Shape;361;p20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4" name="Google Shape;364;p20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API연동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365" name="Google Shape;365;p20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6" name="Google Shape;3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0"/>
          <p:cNvSpPr/>
          <p:nvPr/>
        </p:nvSpPr>
        <p:spPr>
          <a:xfrm>
            <a:off x="4441350" y="1700400"/>
            <a:ext cx="3309300" cy="4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연동방법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 build를 먼저 진행해야만 한다. 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(그래야 hash 키 값을 받을 수 있음)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 코드 붙여넣고, api_package 다운로드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구글로그인 페이스북로그인 web세팅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 project hash값 받기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lphaL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할때마다 변경되므로, 꼭 마지막에 진행한걸로 해야함.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firebase 등록(구글로그인)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페이스북 developer 등록 (페이스북로그인)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 코딩 변경 후 build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/>
          <p:nvPr/>
        </p:nvSpPr>
        <p:spPr>
          <a:xfrm>
            <a:off x="-2" y="-6725"/>
            <a:ext cx="12192002" cy="6864724"/>
          </a:xfrm>
          <a:custGeom>
            <a:rect b="b" l="l" r="r" t="t"/>
            <a:pathLst>
              <a:path extrusionOk="0" h="6864724" w="12192002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3" name="Google Shape;373;p21"/>
          <p:cNvGrpSpPr/>
          <p:nvPr/>
        </p:nvGrpSpPr>
        <p:grpSpPr>
          <a:xfrm>
            <a:off x="0" y="394607"/>
            <a:ext cx="337500" cy="2519171"/>
            <a:chOff x="0" y="394607"/>
            <a:chExt cx="337500" cy="2519171"/>
          </a:xfrm>
        </p:grpSpPr>
        <p:grpSp>
          <p:nvGrpSpPr>
            <p:cNvPr id="374" name="Google Shape;374;p21"/>
            <p:cNvGrpSpPr/>
            <p:nvPr/>
          </p:nvGrpSpPr>
          <p:grpSpPr>
            <a:xfrm flipH="1" rot="-5400000">
              <a:off x="-515598" y="2060680"/>
              <a:ext cx="1368695" cy="337500"/>
              <a:chOff x="9832643" y="152400"/>
              <a:chExt cx="1368695" cy="337500"/>
            </a:xfrm>
          </p:grpSpPr>
          <p:sp>
            <p:nvSpPr>
              <p:cNvPr id="375" name="Google Shape;375;p21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81" name="Google Shape;381;p21"/>
            <p:cNvGrpSpPr/>
            <p:nvPr/>
          </p:nvGrpSpPr>
          <p:grpSpPr>
            <a:xfrm flipH="1" rot="-5400000">
              <a:off x="-515598" y="910205"/>
              <a:ext cx="1368695" cy="337500"/>
              <a:chOff x="9832643" y="152400"/>
              <a:chExt cx="1368695" cy="337500"/>
            </a:xfrm>
          </p:grpSpPr>
          <p:sp>
            <p:nvSpPr>
              <p:cNvPr id="382" name="Google Shape;382;p21"/>
              <p:cNvSpPr/>
              <p:nvPr/>
            </p:nvSpPr>
            <p:spPr>
              <a:xfrm flipH="1">
                <a:off x="1020766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 flipH="1">
                <a:off x="10585064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10375137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10752538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 flipH="1">
                <a:off x="9832643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1716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9997736" y="152400"/>
                <a:ext cx="448800" cy="337500"/>
              </a:xfrm>
              <a:prstGeom prst="parallelogram">
                <a:avLst>
                  <a:gd fmla="val 49470" name="adj"/>
                </a:avLst>
              </a:prstGeom>
              <a:solidFill>
                <a:srgbClr val="3A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88" name="Google Shape;388;p21"/>
            <p:cNvSpPr/>
            <p:nvPr/>
          </p:nvSpPr>
          <p:spPr>
            <a:xfrm>
              <a:off x="99691" y="1479472"/>
              <a:ext cx="124448" cy="108916"/>
            </a:xfrm>
            <a:custGeom>
              <a:rect b="b" l="l" r="r" t="t"/>
              <a:pathLst>
                <a:path extrusionOk="0" h="392491" w="448462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29359" y="730423"/>
              <a:ext cx="74825" cy="125840"/>
            </a:xfrm>
            <a:custGeom>
              <a:rect b="b" l="l" r="r" t="t"/>
              <a:pathLst>
                <a:path extrusionOk="0" h="4045" w="1926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90" name="Google Shape;390;p21"/>
            <p:cNvGrpSpPr/>
            <p:nvPr/>
          </p:nvGrpSpPr>
          <p:grpSpPr>
            <a:xfrm>
              <a:off x="129359" y="1094277"/>
              <a:ext cx="83523" cy="114171"/>
              <a:chOff x="2597" y="4163"/>
              <a:chExt cx="215" cy="294"/>
            </a:xfrm>
          </p:grpSpPr>
          <p:sp>
            <p:nvSpPr>
              <p:cNvPr id="391" name="Google Shape;391;p21"/>
              <p:cNvSpPr/>
              <p:nvPr/>
            </p:nvSpPr>
            <p:spPr>
              <a:xfrm>
                <a:off x="2630" y="4163"/>
                <a:ext cx="150" cy="175"/>
              </a:xfrm>
              <a:custGeom>
                <a:rect b="b" l="l" r="r" t="t"/>
                <a:pathLst>
                  <a:path extrusionOk="0" h="1942" w="166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2664" y="4250"/>
                <a:ext cx="82" cy="27"/>
              </a:xfrm>
              <a:custGeom>
                <a:rect b="b" l="l" r="r" t="t"/>
                <a:pathLst>
                  <a:path extrusionOk="0" h="300" w="916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2597" y="4335"/>
                <a:ext cx="215" cy="122"/>
              </a:xfrm>
              <a:custGeom>
                <a:rect b="b" l="l" r="r" t="t"/>
                <a:pathLst>
                  <a:path extrusionOk="0" h="1360" w="2393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2689" y="4347"/>
                <a:ext cx="34" cy="82"/>
              </a:xfrm>
              <a:custGeom>
                <a:rect b="b" l="l" r="r" t="t"/>
                <a:pathLst>
                  <a:path extrusionOk="0" h="915" w="373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95" name="Google Shape;395;p21"/>
            <p:cNvSpPr/>
            <p:nvPr/>
          </p:nvSpPr>
          <p:spPr>
            <a:xfrm>
              <a:off x="91146" y="1857094"/>
              <a:ext cx="147783" cy="131026"/>
            </a:xfrm>
            <a:custGeom>
              <a:rect b="b" l="l" r="r" t="t"/>
              <a:pathLst>
                <a:path extrusionOk="0" h="3097" w="3491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120862" y="2264413"/>
              <a:ext cx="82370" cy="108731"/>
            </a:xfrm>
            <a:custGeom>
              <a:rect b="b" l="l" r="r" t="t"/>
              <a:pathLst>
                <a:path extrusionOk="0" h="12286" w="9310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115866" y="2616496"/>
              <a:ext cx="105570" cy="117012"/>
            </a:xfrm>
            <a:custGeom>
              <a:rect b="b" l="l" r="r" t="t"/>
              <a:pathLst>
                <a:path extrusionOk="0" h="487550" w="439877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8" name="Google Shape;398;p21"/>
          <p:cNvSpPr/>
          <p:nvPr/>
        </p:nvSpPr>
        <p:spPr>
          <a:xfrm>
            <a:off x="582028" y="273222"/>
            <a:ext cx="47139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샘플모듈사용</a:t>
            </a:r>
            <a:endParaRPr b="1" i="1" sz="2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can easily create Web apps</a:t>
            </a:r>
            <a:endParaRPr/>
          </a:p>
        </p:txBody>
      </p:sp>
      <p:cxnSp>
        <p:nvCxnSpPr>
          <p:cNvPr id="399" name="Google Shape;399;p21"/>
          <p:cNvCxnSpPr/>
          <p:nvPr/>
        </p:nvCxnSpPr>
        <p:spPr>
          <a:xfrm>
            <a:off x="4065455" y="1008377"/>
            <a:ext cx="7200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0" name="Google Shape;4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150" y="273225"/>
            <a:ext cx="1026750" cy="4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1"/>
          <p:cNvSpPr/>
          <p:nvPr/>
        </p:nvSpPr>
        <p:spPr>
          <a:xfrm>
            <a:off x="4441350" y="1700400"/>
            <a:ext cx="3309300" cy="4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</a:t>
            </a:r>
            <a:endParaRPr b="1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지선씨한테 icon.png, splash.png 제작을 요청한다.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lphaL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icon.png는 뒤에 배경이 없는게 좋음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sample 코드를 다운받는다.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/assets/images 파일에 제작한걸 업로드 한다.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app.json파일의 경로를 맞춰주고, 패키지명을 만든다.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/src/screen/Home.js web주소를 변경한다.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lphaL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 구글 페이스북 로그인이 있을 경우, api연동 과정을 참고하여 코드를 추가해준다.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algun Gothic"/>
              <a:buAutoNum type="arabicPeriod"/>
            </a:pPr>
            <a:r>
              <a:rPr lang="en-US"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expo 코딩 변경 후 build</a:t>
            </a:r>
            <a:endParaRPr sz="9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