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E74CA-2615-4BF5-8C47-12F0994F0D35}" v="2" dt="2019-08-16T16:32:06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ree Miles" userId="a6839334cb2be125" providerId="LiveId" clId="{388E74CA-2615-4BF5-8C47-12F0994F0D35}"/>
    <pc:docChg chg="undo custSel addSld delSld modSld sldOrd">
      <pc:chgData name="Tyree Miles" userId="a6839334cb2be125" providerId="LiveId" clId="{388E74CA-2615-4BF5-8C47-12F0994F0D35}" dt="2019-11-04T21:38:09.548" v="1973" actId="20577"/>
      <pc:docMkLst>
        <pc:docMk/>
      </pc:docMkLst>
      <pc:sldChg chg="addSp delSp modSp ord">
        <pc:chgData name="Tyree Miles" userId="a6839334cb2be125" providerId="LiveId" clId="{388E74CA-2615-4BF5-8C47-12F0994F0D35}" dt="2019-08-20T02:04:17.752" v="1570" actId="20577"/>
        <pc:sldMkLst>
          <pc:docMk/>
          <pc:sldMk cId="3151738157" sldId="257"/>
        </pc:sldMkLst>
        <pc:spChg chg="mod">
          <ac:chgData name="Tyree Miles" userId="a6839334cb2be125" providerId="LiveId" clId="{388E74CA-2615-4BF5-8C47-12F0994F0D35}" dt="2019-08-20T02:04:17.752" v="1570" actId="20577"/>
          <ac:spMkLst>
            <pc:docMk/>
            <pc:sldMk cId="3151738157" sldId="257"/>
            <ac:spMk id="2" creationId="{813F30F6-D98B-483F-A343-7046CFB86B86}"/>
          </ac:spMkLst>
        </pc:spChg>
        <pc:spChg chg="add del mod">
          <ac:chgData name="Tyree Miles" userId="a6839334cb2be125" providerId="LiveId" clId="{388E74CA-2615-4BF5-8C47-12F0994F0D35}" dt="2019-08-20T02:01:23.783" v="1537" actId="931"/>
          <ac:spMkLst>
            <pc:docMk/>
            <pc:sldMk cId="3151738157" sldId="257"/>
            <ac:spMk id="4" creationId="{69C2C9F4-94C0-48EF-8769-349BAB3263F5}"/>
          </ac:spMkLst>
        </pc:spChg>
        <pc:spChg chg="add del mod">
          <ac:chgData name="Tyree Miles" userId="a6839334cb2be125" providerId="LiveId" clId="{388E74CA-2615-4BF5-8C47-12F0994F0D35}" dt="2019-08-20T02:02:54.383" v="1545"/>
          <ac:spMkLst>
            <pc:docMk/>
            <pc:sldMk cId="3151738157" sldId="257"/>
            <ac:spMk id="9" creationId="{0838AA28-3DF1-48AB-9A41-0E1AD667CEBB}"/>
          </ac:spMkLst>
        </pc:spChg>
        <pc:picChg chg="del">
          <ac:chgData name="Tyree Miles" userId="a6839334cb2be125" providerId="LiveId" clId="{388E74CA-2615-4BF5-8C47-12F0994F0D35}" dt="2019-08-20T02:00:36.092" v="1535" actId="478"/>
          <ac:picMkLst>
            <pc:docMk/>
            <pc:sldMk cId="3151738157" sldId="257"/>
            <ac:picMk id="5" creationId="{29439AFB-957E-4516-8F1A-FB07BDB64DD3}"/>
          </ac:picMkLst>
        </pc:picChg>
        <pc:picChg chg="add del mod">
          <ac:chgData name="Tyree Miles" userId="a6839334cb2be125" providerId="LiveId" clId="{388E74CA-2615-4BF5-8C47-12F0994F0D35}" dt="2019-08-20T02:02:50.312" v="1544" actId="478"/>
          <ac:picMkLst>
            <pc:docMk/>
            <pc:sldMk cId="3151738157" sldId="257"/>
            <ac:picMk id="7" creationId="{4ED11B97-2194-48E9-95F1-61AE3561D663}"/>
          </ac:picMkLst>
        </pc:picChg>
        <pc:picChg chg="add mod modCrop">
          <ac:chgData name="Tyree Miles" userId="a6839334cb2be125" providerId="LiveId" clId="{388E74CA-2615-4BF5-8C47-12F0994F0D35}" dt="2019-08-20T02:04:00.427" v="1558" actId="14100"/>
          <ac:picMkLst>
            <pc:docMk/>
            <pc:sldMk cId="3151738157" sldId="257"/>
            <ac:picMk id="11" creationId="{1D6A64F4-07F3-4AAA-8207-789156120793}"/>
          </ac:picMkLst>
        </pc:picChg>
      </pc:sldChg>
      <pc:sldChg chg="addSp delSp modSp add">
        <pc:chgData name="Tyree Miles" userId="a6839334cb2be125" providerId="LiveId" clId="{388E74CA-2615-4BF5-8C47-12F0994F0D35}" dt="2019-08-20T01:40:40.152" v="1534"/>
        <pc:sldMkLst>
          <pc:docMk/>
          <pc:sldMk cId="4081934248" sldId="258"/>
        </pc:sldMkLst>
        <pc:spChg chg="mod">
          <ac:chgData name="Tyree Miles" userId="a6839334cb2be125" providerId="LiveId" clId="{388E74CA-2615-4BF5-8C47-12F0994F0D35}" dt="2019-08-16T16:32:15.880" v="17" actId="20577"/>
          <ac:spMkLst>
            <pc:docMk/>
            <pc:sldMk cId="4081934248" sldId="258"/>
            <ac:spMk id="2" creationId="{CC4636C9-A53C-4F9B-BC93-F2BF0F1F2FBA}"/>
          </ac:spMkLst>
        </pc:spChg>
        <pc:spChg chg="mod">
          <ac:chgData name="Tyree Miles" userId="a6839334cb2be125" providerId="LiveId" clId="{388E74CA-2615-4BF5-8C47-12F0994F0D35}" dt="2019-08-20T01:37:57.850" v="1464" actId="20577"/>
          <ac:spMkLst>
            <pc:docMk/>
            <pc:sldMk cId="4081934248" sldId="258"/>
            <ac:spMk id="3" creationId="{01A7B0E0-16CF-4A59-B08C-420DF1E1E0BE}"/>
          </ac:spMkLst>
        </pc:spChg>
        <pc:spChg chg="add mod">
          <ac:chgData name="Tyree Miles" userId="a6839334cb2be125" providerId="LiveId" clId="{388E74CA-2615-4BF5-8C47-12F0994F0D35}" dt="2019-08-20T01:30:50.455" v="1272" actId="20577"/>
          <ac:spMkLst>
            <pc:docMk/>
            <pc:sldMk cId="4081934248" sldId="258"/>
            <ac:spMk id="4" creationId="{15365F8E-7D5C-44E5-8FCD-3A1633AB3A99}"/>
          </ac:spMkLst>
        </pc:spChg>
        <pc:spChg chg="add mod">
          <ac:chgData name="Tyree Miles" userId="a6839334cb2be125" providerId="LiveId" clId="{388E74CA-2615-4BF5-8C47-12F0994F0D35}" dt="2019-08-20T01:31:26.565" v="1314" actId="20577"/>
          <ac:spMkLst>
            <pc:docMk/>
            <pc:sldMk cId="4081934248" sldId="258"/>
            <ac:spMk id="5" creationId="{0B472AA9-7A89-4C32-B651-FE1ED8890AB2}"/>
          </ac:spMkLst>
        </pc:spChg>
        <pc:spChg chg="add mod">
          <ac:chgData name="Tyree Miles" userId="a6839334cb2be125" providerId="LiveId" clId="{388E74CA-2615-4BF5-8C47-12F0994F0D35}" dt="2019-08-20T01:35:21.698" v="1397" actId="20577"/>
          <ac:spMkLst>
            <pc:docMk/>
            <pc:sldMk cId="4081934248" sldId="258"/>
            <ac:spMk id="6" creationId="{9A4A2F22-79A0-46FF-BEE5-0AE27DDEF58C}"/>
          </ac:spMkLst>
        </pc:spChg>
        <pc:spChg chg="add mod">
          <ac:chgData name="Tyree Miles" userId="a6839334cb2be125" providerId="LiveId" clId="{388E74CA-2615-4BF5-8C47-12F0994F0D35}" dt="2019-08-20T01:37:44.720" v="1460" actId="20577"/>
          <ac:spMkLst>
            <pc:docMk/>
            <pc:sldMk cId="4081934248" sldId="258"/>
            <ac:spMk id="7" creationId="{EC77AF7E-650F-4C3F-A18E-8A520606401D}"/>
          </ac:spMkLst>
        </pc:spChg>
        <pc:spChg chg="add mod">
          <ac:chgData name="Tyree Miles" userId="a6839334cb2be125" providerId="LiveId" clId="{388E74CA-2615-4BF5-8C47-12F0994F0D35}" dt="2019-08-20T01:37:32.242" v="1450" actId="14100"/>
          <ac:spMkLst>
            <pc:docMk/>
            <pc:sldMk cId="4081934248" sldId="258"/>
            <ac:spMk id="8" creationId="{5125D6DA-A026-4F9B-A819-19A2DCE738D6}"/>
          </ac:spMkLst>
        </pc:spChg>
        <pc:spChg chg="add mod">
          <ac:chgData name="Tyree Miles" userId="a6839334cb2be125" providerId="LiveId" clId="{388E74CA-2615-4BF5-8C47-12F0994F0D35}" dt="2019-08-20T01:36:02.478" v="1423" actId="20577"/>
          <ac:spMkLst>
            <pc:docMk/>
            <pc:sldMk cId="4081934248" sldId="258"/>
            <ac:spMk id="47" creationId="{8674CA6C-D9BC-47D4-B038-026DC49E5D59}"/>
          </ac:spMkLst>
        </pc:spChg>
        <pc:spChg chg="add del mod">
          <ac:chgData name="Tyree Miles" userId="a6839334cb2be125" providerId="LiveId" clId="{388E74CA-2615-4BF5-8C47-12F0994F0D35}" dt="2019-08-20T01:40:40.152" v="1534"/>
          <ac:spMkLst>
            <pc:docMk/>
            <pc:sldMk cId="4081934248" sldId="258"/>
            <ac:spMk id="70" creationId="{CCEE2521-0E19-4995-8578-CF15C30C2ADA}"/>
          </ac:spMkLst>
        </pc:spChg>
        <pc:spChg chg="add mod">
          <ac:chgData name="Tyree Miles" userId="a6839334cb2be125" providerId="LiveId" clId="{388E74CA-2615-4BF5-8C47-12F0994F0D35}" dt="2019-08-20T01:40:29.671" v="1532" actId="20577"/>
          <ac:spMkLst>
            <pc:docMk/>
            <pc:sldMk cId="4081934248" sldId="258"/>
            <ac:spMk id="71" creationId="{98F7373C-4E8D-4521-8229-7BF83D6B4689}"/>
          </ac:spMkLst>
        </pc:spChg>
        <pc:cxnChg chg="add del mod">
          <ac:chgData name="Tyree Miles" userId="a6839334cb2be125" providerId="LiveId" clId="{388E74CA-2615-4BF5-8C47-12F0994F0D35}" dt="2019-08-20T01:24:51.980" v="1165" actId="11529"/>
          <ac:cxnSpMkLst>
            <pc:docMk/>
            <pc:sldMk cId="4081934248" sldId="258"/>
            <ac:cxnSpMk id="10" creationId="{C7EC3A93-555C-4209-84F8-048490900516}"/>
          </ac:cxnSpMkLst>
        </pc:cxnChg>
        <pc:cxnChg chg="add del mod">
          <ac:chgData name="Tyree Miles" userId="a6839334cb2be125" providerId="LiveId" clId="{388E74CA-2615-4BF5-8C47-12F0994F0D35}" dt="2019-08-20T01:24:51.170" v="1164" actId="11529"/>
          <ac:cxnSpMkLst>
            <pc:docMk/>
            <pc:sldMk cId="4081934248" sldId="258"/>
            <ac:cxnSpMk id="12" creationId="{D0E91B3C-F79F-4368-9C64-D2F7A2E16666}"/>
          </ac:cxnSpMkLst>
        </pc:cxnChg>
        <pc:cxnChg chg="add mod">
          <ac:chgData name="Tyree Miles" userId="a6839334cb2be125" providerId="LiveId" clId="{388E74CA-2615-4BF5-8C47-12F0994F0D35}" dt="2019-08-20T01:26:19.556" v="1171" actId="14100"/>
          <ac:cxnSpMkLst>
            <pc:docMk/>
            <pc:sldMk cId="4081934248" sldId="258"/>
            <ac:cxnSpMk id="15" creationId="{35DBEC92-2FAD-4A49-B82F-5AA26FD3FCA0}"/>
          </ac:cxnSpMkLst>
        </pc:cxnChg>
        <pc:cxnChg chg="add mod">
          <ac:chgData name="Tyree Miles" userId="a6839334cb2be125" providerId="LiveId" clId="{388E74CA-2615-4BF5-8C47-12F0994F0D35}" dt="2019-08-20T01:26:38.527" v="1173" actId="14100"/>
          <ac:cxnSpMkLst>
            <pc:docMk/>
            <pc:sldMk cId="4081934248" sldId="258"/>
            <ac:cxnSpMk id="21" creationId="{029A1D09-84D4-43F3-8897-F392C63603AD}"/>
          </ac:cxnSpMkLst>
        </pc:cxnChg>
        <pc:cxnChg chg="add del mod">
          <ac:chgData name="Tyree Miles" userId="a6839334cb2be125" providerId="LiveId" clId="{388E74CA-2615-4BF5-8C47-12F0994F0D35}" dt="2019-08-20T01:27:01.780" v="1177" actId="11529"/>
          <ac:cxnSpMkLst>
            <pc:docMk/>
            <pc:sldMk cId="4081934248" sldId="258"/>
            <ac:cxnSpMk id="24" creationId="{C15E7F54-01AB-438A-A84E-EF379088FCA8}"/>
          </ac:cxnSpMkLst>
        </pc:cxnChg>
        <pc:cxnChg chg="add mod">
          <ac:chgData name="Tyree Miles" userId="a6839334cb2be125" providerId="LiveId" clId="{388E74CA-2615-4BF5-8C47-12F0994F0D35}" dt="2019-08-20T01:35:28.007" v="1398" actId="14100"/>
          <ac:cxnSpMkLst>
            <pc:docMk/>
            <pc:sldMk cId="4081934248" sldId="258"/>
            <ac:cxnSpMk id="27" creationId="{2EE9EB8D-6706-4ED5-8A70-987417B815F3}"/>
          </ac:cxnSpMkLst>
        </pc:cxnChg>
        <pc:cxnChg chg="add mod">
          <ac:chgData name="Tyree Miles" userId="a6839334cb2be125" providerId="LiveId" clId="{388E74CA-2615-4BF5-8C47-12F0994F0D35}" dt="2019-08-20T01:27:30.223" v="1181" actId="14100"/>
          <ac:cxnSpMkLst>
            <pc:docMk/>
            <pc:sldMk cId="4081934248" sldId="258"/>
            <ac:cxnSpMk id="30" creationId="{CF19D970-33C7-48E3-B019-FAA98551B14E}"/>
          </ac:cxnSpMkLst>
        </pc:cxnChg>
        <pc:cxnChg chg="add del mod">
          <ac:chgData name="Tyree Miles" userId="a6839334cb2be125" providerId="LiveId" clId="{388E74CA-2615-4BF5-8C47-12F0994F0D35}" dt="2019-08-20T01:28:00.015" v="1189" actId="11529"/>
          <ac:cxnSpMkLst>
            <pc:docMk/>
            <pc:sldMk cId="4081934248" sldId="258"/>
            <ac:cxnSpMk id="33" creationId="{611D2A77-E205-4762-8898-239BBFDB0DAE}"/>
          </ac:cxnSpMkLst>
        </pc:cxnChg>
        <pc:cxnChg chg="add mod">
          <ac:chgData name="Tyree Miles" userId="a6839334cb2be125" providerId="LiveId" clId="{388E74CA-2615-4BF5-8C47-12F0994F0D35}" dt="2019-08-20T01:28:28.852" v="1190" actId="11529"/>
          <ac:cxnSpMkLst>
            <pc:docMk/>
            <pc:sldMk cId="4081934248" sldId="258"/>
            <ac:cxnSpMk id="37" creationId="{B2946B77-B200-46D5-890B-F2EF16CFBCC9}"/>
          </ac:cxnSpMkLst>
        </pc:cxnChg>
        <pc:cxnChg chg="add del mod">
          <ac:chgData name="Tyree Miles" userId="a6839334cb2be125" providerId="LiveId" clId="{388E74CA-2615-4BF5-8C47-12F0994F0D35}" dt="2019-08-20T01:32:18.428" v="1340" actId="11529"/>
          <ac:cxnSpMkLst>
            <pc:docMk/>
            <pc:sldMk cId="4081934248" sldId="258"/>
            <ac:cxnSpMk id="41" creationId="{72EBA162-8046-4C59-B17E-09875CA3D323}"/>
          </ac:cxnSpMkLst>
        </pc:cxnChg>
        <pc:cxnChg chg="add mod">
          <ac:chgData name="Tyree Miles" userId="a6839334cb2be125" providerId="LiveId" clId="{388E74CA-2615-4BF5-8C47-12F0994F0D35}" dt="2019-08-20T01:37:32.242" v="1450" actId="14100"/>
          <ac:cxnSpMkLst>
            <pc:docMk/>
            <pc:sldMk cId="4081934248" sldId="258"/>
            <ac:cxnSpMk id="44" creationId="{07612AD7-BB8B-48E0-BCC5-5CCC829E137F}"/>
          </ac:cxnSpMkLst>
        </pc:cxnChg>
        <pc:cxnChg chg="add del mod">
          <ac:chgData name="Tyree Miles" userId="a6839334cb2be125" providerId="LiveId" clId="{388E74CA-2615-4BF5-8C47-12F0994F0D35}" dt="2019-08-20T01:33:52.347" v="1347" actId="11529"/>
          <ac:cxnSpMkLst>
            <pc:docMk/>
            <pc:sldMk cId="4081934248" sldId="258"/>
            <ac:cxnSpMk id="49" creationId="{1771F225-6A57-49F1-BD01-525F16B59BAA}"/>
          </ac:cxnSpMkLst>
        </pc:cxnChg>
        <pc:cxnChg chg="add mod">
          <ac:chgData name="Tyree Miles" userId="a6839334cb2be125" providerId="LiveId" clId="{388E74CA-2615-4BF5-8C47-12F0994F0D35}" dt="2019-08-20T01:35:18.971" v="1396" actId="14100"/>
          <ac:cxnSpMkLst>
            <pc:docMk/>
            <pc:sldMk cId="4081934248" sldId="258"/>
            <ac:cxnSpMk id="51" creationId="{7F942684-361E-47F1-ABB0-684AA85E588A}"/>
          </ac:cxnSpMkLst>
        </pc:cxnChg>
      </pc:sldChg>
      <pc:sldChg chg="modSp add del">
        <pc:chgData name="Tyree Miles" userId="a6839334cb2be125" providerId="LiveId" clId="{388E74CA-2615-4BF5-8C47-12F0994F0D35}" dt="2019-08-20T01:21:58.764" v="1147" actId="2696"/>
        <pc:sldMkLst>
          <pc:docMk/>
          <pc:sldMk cId="309308818" sldId="259"/>
        </pc:sldMkLst>
        <pc:spChg chg="mod">
          <ac:chgData name="Tyree Miles" userId="a6839334cb2be125" providerId="LiveId" clId="{388E74CA-2615-4BF5-8C47-12F0994F0D35}" dt="2019-08-16T16:43:30.064" v="767" actId="20577"/>
          <ac:spMkLst>
            <pc:docMk/>
            <pc:sldMk cId="309308818" sldId="259"/>
            <ac:spMk id="2" creationId="{21E475E5-D93F-459B-94D5-3FC86CD93C47}"/>
          </ac:spMkLst>
        </pc:spChg>
        <pc:spChg chg="mod">
          <ac:chgData name="Tyree Miles" userId="a6839334cb2be125" providerId="LiveId" clId="{388E74CA-2615-4BF5-8C47-12F0994F0D35}" dt="2019-08-16T16:46:35.943" v="999" actId="20577"/>
          <ac:spMkLst>
            <pc:docMk/>
            <pc:sldMk cId="309308818" sldId="259"/>
            <ac:spMk id="3" creationId="{FC29D4CF-86A6-449E-82D4-0E96E6467922}"/>
          </ac:spMkLst>
        </pc:spChg>
      </pc:sldChg>
      <pc:sldChg chg="addSp delSp modSp add">
        <pc:chgData name="Tyree Miles" userId="a6839334cb2be125" providerId="LiveId" clId="{388E74CA-2615-4BF5-8C47-12F0994F0D35}" dt="2019-08-20T02:06:19.348" v="1598" actId="1076"/>
        <pc:sldMkLst>
          <pc:docMk/>
          <pc:sldMk cId="1553085594" sldId="259"/>
        </pc:sldMkLst>
        <pc:spChg chg="mod">
          <ac:chgData name="Tyree Miles" userId="a6839334cb2be125" providerId="LiveId" clId="{388E74CA-2615-4BF5-8C47-12F0994F0D35}" dt="2019-08-20T02:04:38.254" v="1592" actId="20577"/>
          <ac:spMkLst>
            <pc:docMk/>
            <pc:sldMk cId="1553085594" sldId="259"/>
            <ac:spMk id="2" creationId="{A9009E99-B838-45C9-843D-ACEE2EEFE5CE}"/>
          </ac:spMkLst>
        </pc:spChg>
        <pc:spChg chg="del">
          <ac:chgData name="Tyree Miles" userId="a6839334cb2be125" providerId="LiveId" clId="{388E74CA-2615-4BF5-8C47-12F0994F0D35}" dt="2019-08-20T02:05:44.825" v="1593"/>
          <ac:spMkLst>
            <pc:docMk/>
            <pc:sldMk cId="1553085594" sldId="259"/>
            <ac:spMk id="3" creationId="{6A43A1CD-B104-4094-86EB-B512736386A8}"/>
          </ac:spMkLst>
        </pc:spChg>
        <pc:picChg chg="add mod">
          <ac:chgData name="Tyree Miles" userId="a6839334cb2be125" providerId="LiveId" clId="{388E74CA-2615-4BF5-8C47-12F0994F0D35}" dt="2019-08-20T02:06:19.348" v="1598" actId="1076"/>
          <ac:picMkLst>
            <pc:docMk/>
            <pc:sldMk cId="1553085594" sldId="259"/>
            <ac:picMk id="4" creationId="{9BAD9C4F-D82A-4D70-A62E-3B6FC766D960}"/>
          </ac:picMkLst>
        </pc:picChg>
      </pc:sldChg>
      <pc:sldChg chg="modSp add">
        <pc:chgData name="Tyree Miles" userId="a6839334cb2be125" providerId="LiveId" clId="{388E74CA-2615-4BF5-8C47-12F0994F0D35}" dt="2019-11-04T21:38:09.548" v="1973" actId="20577"/>
        <pc:sldMkLst>
          <pc:docMk/>
          <pc:sldMk cId="5647842" sldId="260"/>
        </pc:sldMkLst>
        <pc:spChg chg="mod">
          <ac:chgData name="Tyree Miles" userId="a6839334cb2be125" providerId="LiveId" clId="{388E74CA-2615-4BF5-8C47-12F0994F0D35}" dt="2019-08-20T18:51:54.346" v="1604" actId="20577"/>
          <ac:spMkLst>
            <pc:docMk/>
            <pc:sldMk cId="5647842" sldId="260"/>
            <ac:spMk id="2" creationId="{E3F8D1F9-5018-48EB-BB35-5C667A4E6514}"/>
          </ac:spMkLst>
        </pc:spChg>
        <pc:spChg chg="mod">
          <ac:chgData name="Tyree Miles" userId="a6839334cb2be125" providerId="LiveId" clId="{388E74CA-2615-4BF5-8C47-12F0994F0D35}" dt="2019-11-04T21:38:09.548" v="1973" actId="20577"/>
          <ac:spMkLst>
            <pc:docMk/>
            <pc:sldMk cId="5647842" sldId="260"/>
            <ac:spMk id="3" creationId="{71CC539D-F60D-49A9-BE8D-0C3138A5DF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3FCA-7F3F-4FBB-A0B0-BA31A246E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42647-A6AA-422A-895B-41B3BEC49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537EC-53C8-4E7F-94F3-D534EE8B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81F5-AB17-4450-99E0-6B8116606E9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7D02F-5CA2-4EEB-B1A9-71DD5858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7E1F4-8B5E-4E0A-894E-17C25C1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1E7-B8F2-47C9-943C-05DB63FE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61FE-E5F7-4F07-9123-FAC67509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19BE2-E08B-4B8D-A7F8-D2AAF274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9E0E8-1961-49BE-A760-B00E8807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81F5-AB17-4450-99E0-6B8116606E9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6E09D-05D2-4523-927A-9A497F46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BD6B-B20C-40A0-8ED1-F3FC5F66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1E7-B8F2-47C9-943C-05DB63FE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5F66C-3E80-4538-94B3-8BD8EDA44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CB2A6-3071-4B23-AF7E-9538747C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E5D2-FEA1-4F6A-BA4C-AC90E0A5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81F5-AB17-4450-99E0-6B8116606E9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9D8F-B3A0-4B51-B2EE-2099A20B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010B3-4D7E-4E99-ABA2-230A8855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1E7-B8F2-47C9-943C-05DB63FE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A3A8-B373-4227-B947-15D54E3B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089F-B070-4B22-B826-98B74582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231F-3C7C-4BDD-B068-D9E28BE2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81F5-AB17-4450-99E0-6B8116606E9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6344-3587-4743-A9A5-A58F8D41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27AD-CEFB-4182-9A80-9F8BE81C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1E7-B8F2-47C9-943C-05DB63FE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9E83-6A1F-42B2-B276-4204DA75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B5787-CFEE-453F-9C72-4F8385F7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3B66-E1AA-467A-9CF7-1DB5ACAF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81F5-AB17-4450-99E0-6B8116606E9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06CF-5033-45C8-87BE-68E1FE8E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A216-F8DF-4643-BBB0-FE806B79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1E7-B8F2-47C9-943C-05DB63FE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EE0-5654-47D5-8BCB-061C95A4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715A9-BF6F-43DE-948E-B2CB6AEC5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FD240-9BC4-4BA4-B16D-FBED05DB1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DD7B2-E1DF-4D7B-AB21-25EC735D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81F5-AB17-4450-99E0-6B8116606E9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98031-98CB-4293-AFA9-A6432CF3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74247-47B0-47A9-AB46-1FC0BD54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1E7-B8F2-47C9-943C-05DB63FE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9B2-8721-41CA-8EE3-6FC5F71F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A3E66-6503-4F0F-A583-B024949A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7242A-8BC6-411B-AE20-97E3A0DDF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AC766-05E8-4FBB-A403-15B4ED632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FC5CE-16A7-43DB-A0E9-C4D9A288A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8709-3722-48D7-8124-14E3F509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81F5-AB17-4450-99E0-6B8116606E9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B5BF3-45EE-45B9-89C1-57F69047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2F7B0-AA0F-4ECD-AAA2-0F25A8F3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1E7-B8F2-47C9-943C-05DB63FE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1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9FB6-EFF3-4B97-95AA-E06C7C53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2487D-3AA5-4FD2-BBEE-3CB32722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81F5-AB17-4450-99E0-6B8116606E9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E80DF-735E-4F25-8278-A2157DBC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EBDB-8C67-4262-A24E-81416E59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1E7-B8F2-47C9-943C-05DB63FE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C926F-D072-4854-AE43-2AD3D76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81F5-AB17-4450-99E0-6B8116606E9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D7BAB-E4C9-46AC-BD8F-8A15673B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172BD-AEF6-4271-B809-7315A19B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1E7-B8F2-47C9-943C-05DB63FE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CFE2-0817-4938-BC43-3D610B79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8084B-5F7B-4898-9F64-5528E3C5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654B8-CF61-4398-BC2A-B33F2331D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6C4C1-B218-4749-9EE6-1C7ACA95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81F5-AB17-4450-99E0-6B8116606E9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2DBE7-B6A2-432B-A378-141A205A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6E936-6604-404A-8849-ECD63EEA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1E7-B8F2-47C9-943C-05DB63FE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9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8CED-614D-4A13-9D41-17D686F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A20BB-8684-4CDB-A5BA-8C7E5EA7A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0778C-B604-4A49-96E6-F50B7F581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A3FE9-6547-422B-8E7E-60F59F2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81F5-AB17-4450-99E0-6B8116606E9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004D5-C8DD-4FF7-BFA8-430D267C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75443-37F8-486C-A0AA-D66D5A03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B1E7-B8F2-47C9-943C-05DB63FE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0D241-24EE-4DE9-9286-5F57BF8C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590B-51E1-4098-A562-49754DEE9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9C70-A758-42FD-A52E-90B606D23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881F5-AB17-4450-99E0-6B8116606E9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8698-1A5A-4D67-8833-747A316B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968F-B36E-4DB7-B5BC-F2E6CAF14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1E7-B8F2-47C9-943C-05DB63FE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36C9-A53C-4F9B-BC93-F2BF0F1F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B0E0-16CF-4A59-B08C-420DF1E1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Amplitude Modulation (AM) transmitter supposed to capture ambient Wi-Fi signal using a power harvester. Also, this device will amplify and transmit the signal into a receiver.</a:t>
            </a:r>
          </a:p>
          <a:p>
            <a:r>
              <a:rPr lang="en-US" dirty="0"/>
              <a:t>Low Power communication.</a:t>
            </a:r>
          </a:p>
          <a:p>
            <a:endParaRPr lang="en-US" dirty="0"/>
          </a:p>
          <a:p>
            <a:r>
              <a:rPr lang="en-US" sz="1400" dirty="0"/>
              <a:t>Antenna (Receives Ambient Wi-Fi)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365F8E-7D5C-44E5-8FCD-3A1633AB3A99}"/>
              </a:ext>
            </a:extLst>
          </p:cNvPr>
          <p:cNvSpPr/>
          <p:nvPr/>
        </p:nvSpPr>
        <p:spPr>
          <a:xfrm>
            <a:off x="1340528" y="4669654"/>
            <a:ext cx="1109709" cy="93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Harvester (VDC)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72AA9-7A89-4C32-B651-FE1ED8890AB2}"/>
              </a:ext>
            </a:extLst>
          </p:cNvPr>
          <p:cNvSpPr/>
          <p:nvPr/>
        </p:nvSpPr>
        <p:spPr>
          <a:xfrm>
            <a:off x="3258105" y="4644917"/>
            <a:ext cx="1109709" cy="93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Oscillator (Generates the 10MHz signal)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A2F22-79A0-46FF-BEE5-0AE27DDEF58C}"/>
              </a:ext>
            </a:extLst>
          </p:cNvPr>
          <p:cNvSpPr/>
          <p:nvPr/>
        </p:nvSpPr>
        <p:spPr>
          <a:xfrm>
            <a:off x="5224508" y="4644916"/>
            <a:ext cx="1203539" cy="1073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Matching Network (For AM Modulation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77AF7E-650F-4C3F-A18E-8A520606401D}"/>
              </a:ext>
            </a:extLst>
          </p:cNvPr>
          <p:cNvSpPr/>
          <p:nvPr/>
        </p:nvSpPr>
        <p:spPr>
          <a:xfrm>
            <a:off x="7084381" y="4644917"/>
            <a:ext cx="1216240" cy="93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Amplifier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25D6DA-A026-4F9B-A819-19A2DCE738D6}"/>
              </a:ext>
            </a:extLst>
          </p:cNvPr>
          <p:cNvSpPr/>
          <p:nvPr/>
        </p:nvSpPr>
        <p:spPr>
          <a:xfrm>
            <a:off x="7026062" y="3005914"/>
            <a:ext cx="1274559" cy="91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DBEC92-2FAD-4A49-B82F-5AA26FD3FCA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958788" y="4279040"/>
            <a:ext cx="381740" cy="856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29A1D09-84D4-43F3-8897-F392C63603AD}"/>
              </a:ext>
            </a:extLst>
          </p:cNvPr>
          <p:cNvCxnSpPr>
            <a:stCxn id="5" idx="1"/>
            <a:endCxn id="5" idx="1"/>
          </p:cNvCxnSpPr>
          <p:nvPr/>
        </p:nvCxnSpPr>
        <p:spPr>
          <a:xfrm rot="10800000">
            <a:off x="3258105" y="5110995"/>
            <a:ext cx="12700" cy="12700"/>
          </a:xfrm>
          <a:prstGeom prst="bentConnector3">
            <a:avLst>
              <a:gd name="adj1" fmla="val 6273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E9EB8D-6706-4ED5-8A70-987417B815F3}"/>
              </a:ext>
            </a:extLst>
          </p:cNvPr>
          <p:cNvCxnSpPr>
            <a:cxnSpLocks/>
            <a:stCxn id="6" idx="1"/>
            <a:endCxn id="6" idx="1"/>
          </p:cNvCxnSpPr>
          <p:nvPr/>
        </p:nvCxnSpPr>
        <p:spPr>
          <a:xfrm rot="10800000">
            <a:off x="5224508" y="5181682"/>
            <a:ext cx="12700" cy="12700"/>
          </a:xfrm>
          <a:prstGeom prst="bentConnector3">
            <a:avLst>
              <a:gd name="adj1" fmla="val 6902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F19D970-33C7-48E3-B019-FAA98551B14E}"/>
              </a:ext>
            </a:extLst>
          </p:cNvPr>
          <p:cNvCxnSpPr>
            <a:stCxn id="7" idx="1"/>
            <a:endCxn id="7" idx="1"/>
          </p:cNvCxnSpPr>
          <p:nvPr/>
        </p:nvCxnSpPr>
        <p:spPr>
          <a:xfrm rot="10800000">
            <a:off x="7084381" y="5110995"/>
            <a:ext cx="12700" cy="12700"/>
          </a:xfrm>
          <a:prstGeom prst="bentConnector3">
            <a:avLst>
              <a:gd name="adj1" fmla="val 5714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2946B77-B200-46D5-890B-F2EF16CFBCC9}"/>
              </a:ext>
            </a:extLst>
          </p:cNvPr>
          <p:cNvCxnSpPr>
            <a:stCxn id="7" idx="3"/>
          </p:cNvCxnSpPr>
          <p:nvPr/>
        </p:nvCxnSpPr>
        <p:spPr>
          <a:xfrm flipV="1">
            <a:off x="8300621" y="4403324"/>
            <a:ext cx="559294" cy="707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7612AD7-BB8B-48E0-BCC5-5CCC829E137F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rot="16200000" flipV="1">
            <a:off x="7316675" y="4269090"/>
            <a:ext cx="722494" cy="29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674CA6C-D9BC-47D4-B038-026DC49E5D59}"/>
              </a:ext>
            </a:extLst>
          </p:cNvPr>
          <p:cNvSpPr/>
          <p:nvPr/>
        </p:nvSpPr>
        <p:spPr>
          <a:xfrm>
            <a:off x="5082896" y="5978636"/>
            <a:ext cx="1512163" cy="66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 Signals for the switch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F942684-361E-47F1-ABB0-684AA85E588A}"/>
              </a:ext>
            </a:extLst>
          </p:cNvPr>
          <p:cNvCxnSpPr>
            <a:cxnSpLocks/>
            <a:stCxn id="6" idx="2"/>
            <a:endCxn id="6" idx="2"/>
          </p:cNvCxnSpPr>
          <p:nvPr/>
        </p:nvCxnSpPr>
        <p:spPr>
          <a:xfrm rot="5400000">
            <a:off x="5826278" y="5718447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8F7373C-4E8D-4521-8229-7BF83D6B4689}"/>
              </a:ext>
            </a:extLst>
          </p:cNvPr>
          <p:cNvSpPr txBox="1"/>
          <p:nvPr/>
        </p:nvSpPr>
        <p:spPr>
          <a:xfrm>
            <a:off x="9122419" y="4275584"/>
            <a:ext cx="211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Antenna ( Transmits a 10MHz Modulated Signal)</a:t>
            </a:r>
          </a:p>
        </p:txBody>
      </p:sp>
    </p:spTree>
    <p:extLst>
      <p:ext uri="{BB962C8B-B14F-4D97-AF65-F5344CB8AC3E}">
        <p14:creationId xmlns:p14="http://schemas.microsoft.com/office/powerpoint/2010/main" val="40819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1F9-5018-48EB-BB35-5C667A4E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539D-F60D-49A9-BE8D-0C3138A5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bandpass filter (Set the proper bandwidth)</a:t>
            </a:r>
          </a:p>
          <a:p>
            <a:r>
              <a:rPr lang="en-US" dirty="0"/>
              <a:t>Place the transmitter inside a faraday cage, so there’s no interference from other signals.</a:t>
            </a:r>
          </a:p>
          <a:p>
            <a:r>
              <a:rPr lang="en-US" dirty="0" err="1"/>
              <a:t>Finegrade</a:t>
            </a:r>
            <a:r>
              <a:rPr lang="en-US" dirty="0"/>
              <a:t> or </a:t>
            </a:r>
            <a:r>
              <a:rPr lang="en-US" dirty="0" err="1"/>
              <a:t>coursegade</a:t>
            </a:r>
            <a:r>
              <a:rPr lang="en-US" dirty="0"/>
              <a:t> switching</a:t>
            </a:r>
          </a:p>
          <a:p>
            <a:r>
              <a:rPr lang="en-US" dirty="0"/>
              <a:t>Switch capacitor arrangements or </a:t>
            </a:r>
            <a:r>
              <a:rPr lang="en-US"/>
              <a:t>a manual </a:t>
            </a:r>
            <a:r>
              <a:rPr lang="en-US" dirty="0"/>
              <a:t>switch</a:t>
            </a:r>
          </a:p>
          <a:p>
            <a:r>
              <a:rPr lang="en-US" dirty="0"/>
              <a:t>Audio amplifier (High frequency) or a multistage amplifier or </a:t>
            </a:r>
            <a:r>
              <a:rPr lang="en-US" dirty="0" err="1"/>
              <a:t>opamp</a:t>
            </a:r>
            <a:endParaRPr lang="en-US" dirty="0"/>
          </a:p>
          <a:p>
            <a:r>
              <a:rPr lang="en-US" dirty="0"/>
              <a:t>Modulator (Emitter follower circuit)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F30F6-D98B-483F-A343-7046CFB8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 Transmitter Schematic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D6A64F4-07F3-4AAA-8207-789156120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87" t="38511" r="2734" b="18811"/>
          <a:stretch/>
        </p:blipFill>
        <p:spPr>
          <a:xfrm>
            <a:off x="0" y="2419350"/>
            <a:ext cx="13095947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3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9E99-B838-45C9-843D-ACEE2EEF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Transmitter Signal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AD9C4F-D82A-4D70-A62E-3B6FC766D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1" y="1284685"/>
            <a:ext cx="11058524" cy="56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8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Purpose</vt:lpstr>
      <vt:lpstr>Notes</vt:lpstr>
      <vt:lpstr>AM Transmitter Schematic</vt:lpstr>
      <vt:lpstr>AM Transmitter Signal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Tyree Miles</dc:creator>
  <cp:lastModifiedBy>Tyree Miles</cp:lastModifiedBy>
  <cp:revision>4</cp:revision>
  <dcterms:created xsi:type="dcterms:W3CDTF">2019-08-16T16:28:33Z</dcterms:created>
  <dcterms:modified xsi:type="dcterms:W3CDTF">2019-11-04T21:38:12Z</dcterms:modified>
</cp:coreProperties>
</file>