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5127-AE0F-454B-8411-FF83DE01401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941F-3B41-4A29-9616-93195C44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1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5127-AE0F-454B-8411-FF83DE01401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941F-3B41-4A29-9616-93195C44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7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DAD5127-AE0F-454B-8411-FF83DE01401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6B5941F-3B41-4A29-9616-93195C44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0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5127-AE0F-454B-8411-FF83DE01401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941F-3B41-4A29-9616-93195C44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5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AD5127-AE0F-454B-8411-FF83DE01401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B5941F-3B41-4A29-9616-93195C44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65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5127-AE0F-454B-8411-FF83DE01401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941F-3B41-4A29-9616-93195C44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0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5127-AE0F-454B-8411-FF83DE01401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941F-3B41-4A29-9616-93195C44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4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5127-AE0F-454B-8411-FF83DE01401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941F-3B41-4A29-9616-93195C44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0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5127-AE0F-454B-8411-FF83DE01401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941F-3B41-4A29-9616-93195C44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8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5127-AE0F-454B-8411-FF83DE01401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941F-3B41-4A29-9616-93195C44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2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5127-AE0F-454B-8411-FF83DE01401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941F-3B41-4A29-9616-93195C44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DAD5127-AE0F-454B-8411-FF83DE01401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6B5941F-3B41-4A29-9616-93195C44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63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9CFC-321B-4376-AE73-9CF71AE6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Ambient Backscatter Communication?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C35B-1BCC-421A-9C65-13ACBF1CB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type of communication will allow smart devices to communicate by using ambient Radio Frequency (RF) signals without using RF transmissions.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D9753-7D91-4725-AF12-258E14CF1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162" y="3372560"/>
            <a:ext cx="5136325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6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C33D-EE72-4508-8B53-24C57099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US" dirty="0"/>
              <a:t>Types of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02CD6-2A52-4971-9EB9-6E8C83D50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6" y="2011680"/>
            <a:ext cx="3836123" cy="4206240"/>
          </a:xfrm>
        </p:spPr>
        <p:txBody>
          <a:bodyPr>
            <a:normAutofit/>
          </a:bodyPr>
          <a:lstStyle/>
          <a:p>
            <a:r>
              <a:rPr lang="en-US" sz="1800"/>
              <a:t>TV towers</a:t>
            </a:r>
          </a:p>
          <a:p>
            <a:r>
              <a:rPr lang="en-US" sz="1800"/>
              <a:t>Cellular base stations</a:t>
            </a:r>
          </a:p>
          <a:p>
            <a:r>
              <a:rPr lang="en-US" sz="1800"/>
              <a:t>Wi-Fi Access Points</a:t>
            </a:r>
          </a:p>
          <a:p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B33CA-5B40-45DE-80D5-7064B96FF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4720" y="0"/>
            <a:ext cx="744728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ED2F42-1BC3-4DDA-8660-734F3FB7C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6275" y="534114"/>
            <a:ext cx="3490790" cy="5888739"/>
          </a:xfrm>
          <a:prstGeom prst="rect">
            <a:avLst/>
          </a:prstGeom>
          <a:solidFill>
            <a:srgbClr val="FFFFFF"/>
          </a:solidFill>
          <a:ln w="12700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building&#10;&#10;Description automatically generated">
            <a:extLst>
              <a:ext uri="{FF2B5EF4-FFF2-40B4-BE49-F238E27FC236}">
                <a16:creationId xmlns:a16="http://schemas.microsoft.com/office/drawing/2014/main" id="{51E4F7CB-B9A5-447F-983D-DD1838F69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051" y="694981"/>
            <a:ext cx="2644327" cy="556700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1984B1A-8111-47F7-AEFC-F7EEE69C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359" y="534115"/>
            <a:ext cx="2914267" cy="2497756"/>
          </a:xfrm>
          <a:prstGeom prst="rect">
            <a:avLst/>
          </a:prstGeom>
          <a:solidFill>
            <a:srgbClr val="FFFFFF"/>
          </a:solidFill>
          <a:ln w="12700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close up of a computer&#10;&#10;Description automatically generated">
            <a:extLst>
              <a:ext uri="{FF2B5EF4-FFF2-40B4-BE49-F238E27FC236}">
                <a16:creationId xmlns:a16="http://schemas.microsoft.com/office/drawing/2014/main" id="{25770B5C-3501-4A9E-9C6C-0E5555D4A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180" y="712566"/>
            <a:ext cx="1908830" cy="211504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9A19395-57A9-4233-BC25-5C5A072BE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359" y="3192739"/>
            <a:ext cx="2914267" cy="3230115"/>
          </a:xfrm>
          <a:prstGeom prst="rect">
            <a:avLst/>
          </a:prstGeom>
          <a:solidFill>
            <a:srgbClr val="FFFFFF"/>
          </a:solidFill>
          <a:ln w="12700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picture containing sky, boat, water, object&#10;&#10;Description automatically generated">
            <a:extLst>
              <a:ext uri="{FF2B5EF4-FFF2-40B4-BE49-F238E27FC236}">
                <a16:creationId xmlns:a16="http://schemas.microsoft.com/office/drawing/2014/main" id="{6F66047A-DBFA-4C82-94FD-DBF42E0A0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534" y="3353603"/>
            <a:ext cx="1510122" cy="290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1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457F22-2034-4200-B6E4-5B8372AA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63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A7986-F4F5-4F92-94A3-343B2D72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981"/>
            <a:ext cx="4686300" cy="163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2F9C9-EF0F-4513-AC36-323F8835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50594-57B5-4309-B542-C70B8B1EA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Since Ambient Backscatter Communication Systems (ABCS) uses free RF signals such as Wi-Fi, there’s no need to adjust the frequency of the signal.</a:t>
            </a:r>
          </a:p>
          <a:p>
            <a:r>
              <a:rPr lang="en-US" dirty="0">
                <a:solidFill>
                  <a:schemeClr val="bg1"/>
                </a:solidFill>
              </a:rPr>
              <a:t>Also, ABCS doesn’t need a dedicated RF source since its already using Wi-Fi.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8E76FD-76EE-4DE6-BBA4-EEA6E4B98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DAA13-66FB-4BE6-933E-2CC7D5F00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368" y="1311125"/>
            <a:ext cx="6283602" cy="419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69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A8BC-E8F8-4A8E-BE25-1393FC96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41" y="284176"/>
            <a:ext cx="6522720" cy="1508760"/>
          </a:xfrm>
        </p:spPr>
        <p:txBody>
          <a:bodyPr>
            <a:normAutofit/>
          </a:bodyPr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AB08B-AC31-478C-B152-8BC61A54F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641" y="2011680"/>
            <a:ext cx="6329679" cy="4206240"/>
          </a:xfrm>
        </p:spPr>
        <p:txBody>
          <a:bodyPr>
            <a:normAutofit/>
          </a:bodyPr>
          <a:lstStyle/>
          <a:p>
            <a:r>
              <a:rPr lang="en-US" dirty="0"/>
              <a:t>Wi-Fi signals are dynamic and unpredictable, so ABCS communication can be unstable.</a:t>
            </a:r>
          </a:p>
          <a:p>
            <a:r>
              <a:rPr lang="en-US" dirty="0"/>
              <a:t>Also, the communication is not controllable, so its harder to execute.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6FC08F-E9E6-492C-951B-052826DD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888" y="0"/>
            <a:ext cx="46309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curtain, furniture&#10;&#10;Description automatically generated">
            <a:extLst>
              <a:ext uri="{FF2B5EF4-FFF2-40B4-BE49-F238E27FC236}">
                <a16:creationId xmlns:a16="http://schemas.microsoft.com/office/drawing/2014/main" id="{7C9840FF-257A-4746-8CFE-B65A2F721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64" y="2091511"/>
            <a:ext cx="3374654" cy="1257058"/>
          </a:xfrm>
          <a:prstGeom prst="rect">
            <a:avLst/>
          </a:prstGeom>
        </p:spPr>
      </p:pic>
      <p:pic>
        <p:nvPicPr>
          <p:cNvPr id="7" name="Picture 6" descr="A black sign with white text&#10;&#10;Description automatically generated">
            <a:extLst>
              <a:ext uri="{FF2B5EF4-FFF2-40B4-BE49-F238E27FC236}">
                <a16:creationId xmlns:a16="http://schemas.microsoft.com/office/drawing/2014/main" id="{E051C4A5-3971-4752-8612-159A64CD4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653" y="3504370"/>
            <a:ext cx="2686700" cy="276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49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</vt:lpstr>
      <vt:lpstr>Banded</vt:lpstr>
      <vt:lpstr>What is Ambient Backscatter Communication?</vt:lpstr>
      <vt:lpstr>Types of Sources </vt:lpstr>
      <vt:lpstr>Advantages</vt:lpstr>
      <vt:lpstr>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Ambient Backscatter Communication?</dc:title>
  <dc:creator>Tyree Miles</dc:creator>
  <cp:lastModifiedBy>Tyree Miles</cp:lastModifiedBy>
  <cp:revision>3</cp:revision>
  <dcterms:created xsi:type="dcterms:W3CDTF">2019-02-21T01:57:14Z</dcterms:created>
  <dcterms:modified xsi:type="dcterms:W3CDTF">2019-02-21T02:09:48Z</dcterms:modified>
</cp:coreProperties>
</file>