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ree Miles" userId="a6839334cb2be125" providerId="LiveId" clId="{D401DEF7-EA86-4AE9-89B1-5220AF153659}"/>
    <pc:docChg chg="undo custSel addSld modSld">
      <pc:chgData name="Tyree Miles" userId="a6839334cb2be125" providerId="LiveId" clId="{D401DEF7-EA86-4AE9-89B1-5220AF153659}" dt="2019-11-06T17:02:20.127" v="1419" actId="20577"/>
      <pc:docMkLst>
        <pc:docMk/>
      </pc:docMkLst>
      <pc:sldChg chg="addSp delSp modSp">
        <pc:chgData name="Tyree Miles" userId="a6839334cb2be125" providerId="LiveId" clId="{D401DEF7-EA86-4AE9-89B1-5220AF153659}" dt="2019-10-30T02:57:46.550" v="546" actId="27636"/>
        <pc:sldMkLst>
          <pc:docMk/>
          <pc:sldMk cId="866298631" sldId="257"/>
        </pc:sldMkLst>
        <pc:spChg chg="mod">
          <ac:chgData name="Tyree Miles" userId="a6839334cb2be125" providerId="LiveId" clId="{D401DEF7-EA86-4AE9-89B1-5220AF153659}" dt="2019-10-30T02:57:46.550" v="546" actId="27636"/>
          <ac:spMkLst>
            <pc:docMk/>
            <pc:sldMk cId="866298631" sldId="257"/>
            <ac:spMk id="3" creationId="{C1CD858F-4CEA-49C9-8449-CC7C72C0237C}"/>
          </ac:spMkLst>
        </pc:spChg>
        <pc:spChg chg="mod">
          <ac:chgData name="Tyree Miles" userId="a6839334cb2be125" providerId="LiveId" clId="{D401DEF7-EA86-4AE9-89B1-5220AF153659}" dt="2019-10-30T02:53:24.542" v="500" actId="1076"/>
          <ac:spMkLst>
            <pc:docMk/>
            <pc:sldMk cId="866298631" sldId="257"/>
            <ac:spMk id="4" creationId="{BB9677CF-E7C8-4FB1-BC78-D026957F493F}"/>
          </ac:spMkLst>
        </pc:spChg>
        <pc:spChg chg="del">
          <ac:chgData name="Tyree Miles" userId="a6839334cb2be125" providerId="LiveId" clId="{D401DEF7-EA86-4AE9-89B1-5220AF153659}" dt="2019-10-30T02:51:29.421" v="479" actId="478"/>
          <ac:spMkLst>
            <pc:docMk/>
            <pc:sldMk cId="866298631" sldId="257"/>
            <ac:spMk id="5" creationId="{4242BAD1-CAD2-4332-93B1-8032CA13C61E}"/>
          </ac:spMkLst>
        </pc:spChg>
        <pc:spChg chg="add del mod">
          <ac:chgData name="Tyree Miles" userId="a6839334cb2be125" providerId="LiveId" clId="{D401DEF7-EA86-4AE9-89B1-5220AF153659}" dt="2019-10-30T02:53:15.597" v="498" actId="14100"/>
          <ac:spMkLst>
            <pc:docMk/>
            <pc:sldMk cId="866298631" sldId="257"/>
            <ac:spMk id="6" creationId="{94986166-5758-4ECE-81D4-74614EDA891E}"/>
          </ac:spMkLst>
        </pc:spChg>
        <pc:spChg chg="mod">
          <ac:chgData name="Tyree Miles" userId="a6839334cb2be125" providerId="LiveId" clId="{D401DEF7-EA86-4AE9-89B1-5220AF153659}" dt="2019-10-30T02:54:04.770" v="505" actId="1076"/>
          <ac:spMkLst>
            <pc:docMk/>
            <pc:sldMk cId="866298631" sldId="257"/>
            <ac:spMk id="7" creationId="{433B3E29-90AB-4330-B6FE-5E81D0E3370B}"/>
          </ac:spMkLst>
        </pc:spChg>
        <pc:spChg chg="del mod">
          <ac:chgData name="Tyree Miles" userId="a6839334cb2be125" providerId="LiveId" clId="{D401DEF7-EA86-4AE9-89B1-5220AF153659}" dt="2019-10-30T02:55:00.658" v="513" actId="478"/>
          <ac:spMkLst>
            <pc:docMk/>
            <pc:sldMk cId="866298631" sldId="257"/>
            <ac:spMk id="8" creationId="{248BCA13-FDE7-4A5B-A46A-C7C64D3DE313}"/>
          </ac:spMkLst>
        </pc:spChg>
        <pc:spChg chg="del">
          <ac:chgData name="Tyree Miles" userId="a6839334cb2be125" providerId="LiveId" clId="{D401DEF7-EA86-4AE9-89B1-5220AF153659}" dt="2019-10-30T02:54:43.423" v="509" actId="478"/>
          <ac:spMkLst>
            <pc:docMk/>
            <pc:sldMk cId="866298631" sldId="257"/>
            <ac:spMk id="9" creationId="{1570754E-8505-4B92-A9DA-31CEA9AE9389}"/>
          </ac:spMkLst>
        </pc:spChg>
        <pc:spChg chg="mod">
          <ac:chgData name="Tyree Miles" userId="a6839334cb2be125" providerId="LiveId" clId="{D401DEF7-EA86-4AE9-89B1-5220AF153659}" dt="2019-10-30T02:55:35.645" v="524" actId="1076"/>
          <ac:spMkLst>
            <pc:docMk/>
            <pc:sldMk cId="866298631" sldId="257"/>
            <ac:spMk id="10" creationId="{BA7FE737-1881-45A1-A26A-5E5E5C791D40}"/>
          </ac:spMkLst>
        </pc:spChg>
        <pc:spChg chg="mod">
          <ac:chgData name="Tyree Miles" userId="a6839334cb2be125" providerId="LiveId" clId="{D401DEF7-EA86-4AE9-89B1-5220AF153659}" dt="2019-10-30T02:55:42.673" v="525" actId="1076"/>
          <ac:spMkLst>
            <pc:docMk/>
            <pc:sldMk cId="866298631" sldId="257"/>
            <ac:spMk id="48" creationId="{CB68862D-F3F1-4D4E-AFA8-83F6DEFD42C4}"/>
          </ac:spMkLst>
        </pc:spChg>
        <pc:spChg chg="mod">
          <ac:chgData name="Tyree Miles" userId="a6839334cb2be125" providerId="LiveId" clId="{D401DEF7-EA86-4AE9-89B1-5220AF153659}" dt="2019-10-30T02:56:47.045" v="529" actId="1076"/>
          <ac:spMkLst>
            <pc:docMk/>
            <pc:sldMk cId="866298631" sldId="257"/>
            <ac:spMk id="56" creationId="{98973315-8670-4AB0-B834-A760A919AF77}"/>
          </ac:spMkLst>
        </pc:spChg>
        <pc:spChg chg="add del mod">
          <ac:chgData name="Tyree Miles" userId="a6839334cb2be125" providerId="LiveId" clId="{D401DEF7-EA86-4AE9-89B1-5220AF153659}" dt="2019-10-01T04:56:27.587" v="3"/>
          <ac:spMkLst>
            <pc:docMk/>
            <pc:sldMk cId="866298631" sldId="257"/>
            <ac:spMk id="62" creationId="{20969F92-5FA7-464F-9329-4B56AF740C41}"/>
          </ac:spMkLst>
        </pc:spChg>
        <pc:spChg chg="add mod">
          <ac:chgData name="Tyree Miles" userId="a6839334cb2be125" providerId="LiveId" clId="{D401DEF7-EA86-4AE9-89B1-5220AF153659}" dt="2019-10-30T02:56:59.333" v="530" actId="1076"/>
          <ac:spMkLst>
            <pc:docMk/>
            <pc:sldMk cId="866298631" sldId="257"/>
            <ac:spMk id="63" creationId="{C5686BA1-C502-4D8D-BE1F-86593EC10472}"/>
          </ac:spMkLst>
        </pc:spChg>
        <pc:spChg chg="add del mod">
          <ac:chgData name="Tyree Miles" userId="a6839334cb2be125" providerId="LiveId" clId="{D401DEF7-EA86-4AE9-89B1-5220AF153659}" dt="2019-10-30T02:52:04.819" v="486"/>
          <ac:spMkLst>
            <pc:docMk/>
            <pc:sldMk cId="866298631" sldId="257"/>
            <ac:spMk id="67" creationId="{83640A05-4397-4D06-B61F-3FAF5584C02E}"/>
          </ac:spMkLst>
        </pc:spChg>
        <pc:spChg chg="add del mod">
          <ac:chgData name="Tyree Miles" userId="a6839334cb2be125" providerId="LiveId" clId="{D401DEF7-EA86-4AE9-89B1-5220AF153659}" dt="2019-10-30T02:51:42.564" v="482" actId="478"/>
          <ac:spMkLst>
            <pc:docMk/>
            <pc:sldMk cId="866298631" sldId="257"/>
            <ac:spMk id="70" creationId="{0FAA54FB-9282-4C31-AAB2-737B9AA8D386}"/>
          </ac:spMkLst>
        </pc:spChg>
        <pc:spChg chg="add del mod">
          <ac:chgData name="Tyree Miles" userId="a6839334cb2be125" providerId="LiveId" clId="{D401DEF7-EA86-4AE9-89B1-5220AF153659}" dt="2019-10-30T02:55:00.658" v="515"/>
          <ac:spMkLst>
            <pc:docMk/>
            <pc:sldMk cId="866298631" sldId="257"/>
            <ac:spMk id="73" creationId="{85AC42FE-48B0-4259-B1C2-625D46A59161}"/>
          </ac:spMkLst>
        </pc:spChg>
        <pc:spChg chg="add del mod">
          <ac:chgData name="Tyree Miles" userId="a6839334cb2be125" providerId="LiveId" clId="{D401DEF7-EA86-4AE9-89B1-5220AF153659}" dt="2019-10-30T02:57:08.353" v="534"/>
          <ac:spMkLst>
            <pc:docMk/>
            <pc:sldMk cId="866298631" sldId="257"/>
            <ac:spMk id="83" creationId="{F3EAD6F6-3BB5-41D5-B0A7-F18A21F3EBD0}"/>
          </ac:spMkLst>
        </pc:spChg>
        <pc:cxnChg chg="add mod">
          <ac:chgData name="Tyree Miles" userId="a6839334cb2be125" providerId="LiveId" clId="{D401DEF7-EA86-4AE9-89B1-5220AF153659}" dt="2019-10-30T02:53:24.542" v="500" actId="1076"/>
          <ac:cxnSpMkLst>
            <pc:docMk/>
            <pc:sldMk cId="866298631" sldId="257"/>
            <ac:cxnSpMk id="16" creationId="{06AF24E2-E0BC-48B2-A055-75DF754268C3}"/>
          </ac:cxnSpMkLst>
        </pc:cxnChg>
        <pc:cxnChg chg="add mod">
          <ac:chgData name="Tyree Miles" userId="a6839334cb2be125" providerId="LiveId" clId="{D401DEF7-EA86-4AE9-89B1-5220AF153659}" dt="2019-10-30T02:53:35.237" v="502" actId="14100"/>
          <ac:cxnSpMkLst>
            <pc:docMk/>
            <pc:sldMk cId="866298631" sldId="257"/>
            <ac:cxnSpMk id="24" creationId="{F91D8B31-18D9-4682-817D-BBBCF71D88E8}"/>
          </ac:cxnSpMkLst>
        </pc:cxnChg>
        <pc:cxnChg chg="del mod">
          <ac:chgData name="Tyree Miles" userId="a6839334cb2be125" providerId="LiveId" clId="{D401DEF7-EA86-4AE9-89B1-5220AF153659}" dt="2019-10-30T02:52:07.647" v="487" actId="478"/>
          <ac:cxnSpMkLst>
            <pc:docMk/>
            <pc:sldMk cId="866298631" sldId="257"/>
            <ac:cxnSpMk id="30" creationId="{40A282E3-E1F0-4D81-8F6C-FD9223C722F1}"/>
          </ac:cxnSpMkLst>
        </pc:cxnChg>
        <pc:cxnChg chg="del mod">
          <ac:chgData name="Tyree Miles" userId="a6839334cb2be125" providerId="LiveId" clId="{D401DEF7-EA86-4AE9-89B1-5220AF153659}" dt="2019-10-30T02:52:33.694" v="490" actId="478"/>
          <ac:cxnSpMkLst>
            <pc:docMk/>
            <pc:sldMk cId="866298631" sldId="257"/>
            <ac:cxnSpMk id="33" creationId="{04DC66D7-E49F-46AA-A9FC-991B6AD02A31}"/>
          </ac:cxnSpMkLst>
        </pc:cxnChg>
        <pc:cxnChg chg="mod">
          <ac:chgData name="Tyree Miles" userId="a6839334cb2be125" providerId="LiveId" clId="{D401DEF7-EA86-4AE9-89B1-5220AF153659}" dt="2019-10-30T02:54:04.770" v="505" actId="1076"/>
          <ac:cxnSpMkLst>
            <pc:docMk/>
            <pc:sldMk cId="866298631" sldId="257"/>
            <ac:cxnSpMk id="37" creationId="{EC07DE12-270C-4D40-81FC-0D9469CFF45E}"/>
          </ac:cxnSpMkLst>
        </pc:cxnChg>
        <pc:cxnChg chg="mod">
          <ac:chgData name="Tyree Miles" userId="a6839334cb2be125" providerId="LiveId" clId="{D401DEF7-EA86-4AE9-89B1-5220AF153659}" dt="2019-10-30T02:55:00.658" v="513" actId="478"/>
          <ac:cxnSpMkLst>
            <pc:docMk/>
            <pc:sldMk cId="866298631" sldId="257"/>
            <ac:cxnSpMk id="40" creationId="{512B5960-15F8-47F1-813C-B6DC06AC5D1A}"/>
          </ac:cxnSpMkLst>
        </pc:cxnChg>
        <pc:cxnChg chg="del mod">
          <ac:chgData name="Tyree Miles" userId="a6839334cb2be125" providerId="LiveId" clId="{D401DEF7-EA86-4AE9-89B1-5220AF153659}" dt="2019-10-30T02:55:04.534" v="517" actId="478"/>
          <ac:cxnSpMkLst>
            <pc:docMk/>
            <pc:sldMk cId="866298631" sldId="257"/>
            <ac:cxnSpMk id="43" creationId="{DA2662B8-B3A0-4722-A67A-FA53A21AE3E7}"/>
          </ac:cxnSpMkLst>
        </pc:cxnChg>
        <pc:cxnChg chg="del mod">
          <ac:chgData name="Tyree Miles" userId="a6839334cb2be125" providerId="LiveId" clId="{D401DEF7-EA86-4AE9-89B1-5220AF153659}" dt="2019-10-30T02:55:07.551" v="518" actId="478"/>
          <ac:cxnSpMkLst>
            <pc:docMk/>
            <pc:sldMk cId="866298631" sldId="257"/>
            <ac:cxnSpMk id="46" creationId="{D00B28E0-3062-4F6C-BE68-2B0EA6F82F7B}"/>
          </ac:cxnSpMkLst>
        </pc:cxnChg>
        <pc:cxnChg chg="add mod">
          <ac:chgData name="Tyree Miles" userId="a6839334cb2be125" providerId="LiveId" clId="{D401DEF7-EA86-4AE9-89B1-5220AF153659}" dt="2019-10-30T02:55:54.424" v="527" actId="14100"/>
          <ac:cxnSpMkLst>
            <pc:docMk/>
            <pc:sldMk cId="866298631" sldId="257"/>
            <ac:cxnSpMk id="47" creationId="{62BC3BAF-178B-4E22-A3CE-6D33B181F253}"/>
          </ac:cxnSpMkLst>
        </pc:cxnChg>
        <pc:cxnChg chg="del mod">
          <ac:chgData name="Tyree Miles" userId="a6839334cb2be125" providerId="LiveId" clId="{D401DEF7-EA86-4AE9-89B1-5220AF153659}" dt="2019-10-30T02:55:18.223" v="521" actId="478"/>
          <ac:cxnSpMkLst>
            <pc:docMk/>
            <pc:sldMk cId="866298631" sldId="257"/>
            <ac:cxnSpMk id="50" creationId="{036E2086-E273-447B-8457-68D9986A1114}"/>
          </ac:cxnSpMkLst>
        </pc:cxnChg>
        <pc:cxnChg chg="del">
          <ac:chgData name="Tyree Miles" userId="a6839334cb2be125" providerId="LiveId" clId="{D401DEF7-EA86-4AE9-89B1-5220AF153659}" dt="2019-10-30T02:55:14.897" v="520" actId="478"/>
          <ac:cxnSpMkLst>
            <pc:docMk/>
            <pc:sldMk cId="866298631" sldId="257"/>
            <ac:cxnSpMk id="54" creationId="{91FAA1FF-B72C-47DA-A6D7-97DDD4FC804A}"/>
          </ac:cxnSpMkLst>
        </pc:cxnChg>
        <pc:cxnChg chg="add del mod">
          <ac:chgData name="Tyree Miles" userId="a6839334cb2be125" providerId="LiveId" clId="{D401DEF7-EA86-4AE9-89B1-5220AF153659}" dt="2019-10-30T02:52:04.789" v="484" actId="478"/>
          <ac:cxnSpMkLst>
            <pc:docMk/>
            <pc:sldMk cId="866298631" sldId="257"/>
            <ac:cxnSpMk id="65" creationId="{ECB330CC-F7D0-40D7-B34B-DA7CB7F4F9C5}"/>
          </ac:cxnSpMkLst>
        </pc:cxnChg>
        <pc:cxnChg chg="add del mod">
          <ac:chgData name="Tyree Miles" userId="a6839334cb2be125" providerId="LiveId" clId="{D401DEF7-EA86-4AE9-89B1-5220AF153659}" dt="2019-10-30T02:51:34.688" v="480" actId="478"/>
          <ac:cxnSpMkLst>
            <pc:docMk/>
            <pc:sldMk cId="866298631" sldId="257"/>
            <ac:cxnSpMk id="69" creationId="{37709987-B5B0-4379-B166-AB05F1EA062C}"/>
          </ac:cxnSpMkLst>
        </pc:cxnChg>
        <pc:cxnChg chg="add del mod">
          <ac:chgData name="Tyree Miles" userId="a6839334cb2be125" providerId="LiveId" clId="{D401DEF7-EA86-4AE9-89B1-5220AF153659}" dt="2019-10-30T02:54:46.374" v="510" actId="478"/>
          <ac:cxnSpMkLst>
            <pc:docMk/>
            <pc:sldMk cId="866298631" sldId="257"/>
            <ac:cxnSpMk id="72" creationId="{89FEF3D7-D98D-4EFE-8B9E-7D39EE5E1EFD}"/>
          </ac:cxnSpMkLst>
        </pc:cxnChg>
        <pc:cxnChg chg="add del mod">
          <ac:chgData name="Tyree Miles" userId="a6839334cb2be125" providerId="LiveId" clId="{D401DEF7-EA86-4AE9-89B1-5220AF153659}" dt="2019-10-30T02:54:30.742" v="507" actId="478"/>
          <ac:cxnSpMkLst>
            <pc:docMk/>
            <pc:sldMk cId="866298631" sldId="257"/>
            <ac:cxnSpMk id="75" creationId="{6D13C269-DEF8-4007-AFA2-D48954540687}"/>
          </ac:cxnSpMkLst>
        </pc:cxnChg>
      </pc:sldChg>
      <pc:sldChg chg="addSp delSp modSp add">
        <pc:chgData name="Tyree Miles" userId="a6839334cb2be125" providerId="LiveId" clId="{D401DEF7-EA86-4AE9-89B1-5220AF153659}" dt="2019-10-30T06:43:29.426" v="864" actId="13822"/>
        <pc:sldMkLst>
          <pc:docMk/>
          <pc:sldMk cId="4191802388" sldId="258"/>
        </pc:sldMkLst>
        <pc:spChg chg="mod">
          <ac:chgData name="Tyree Miles" userId="a6839334cb2be125" providerId="LiveId" clId="{D401DEF7-EA86-4AE9-89B1-5220AF153659}" dt="2019-10-26T23:36:46.561" v="157" actId="20577"/>
          <ac:spMkLst>
            <pc:docMk/>
            <pc:sldMk cId="4191802388" sldId="258"/>
            <ac:spMk id="2" creationId="{91316DDF-F7F9-4B63-9F1A-CDA21947D1A5}"/>
          </ac:spMkLst>
        </pc:spChg>
        <pc:spChg chg="add del mod">
          <ac:chgData name="Tyree Miles" userId="a6839334cb2be125" providerId="LiveId" clId="{D401DEF7-EA86-4AE9-89B1-5220AF153659}" dt="2019-10-26T23:52:27.405" v="446" actId="1076"/>
          <ac:spMkLst>
            <pc:docMk/>
            <pc:sldMk cId="4191802388" sldId="258"/>
            <ac:spMk id="3" creationId="{0F652491-207B-48FD-90B4-5D96DEC5AAC0}"/>
          </ac:spMkLst>
        </pc:spChg>
        <pc:spChg chg="add mod">
          <ac:chgData name="Tyree Miles" userId="a6839334cb2be125" providerId="LiveId" clId="{D401DEF7-EA86-4AE9-89B1-5220AF153659}" dt="2019-10-30T06:35:14.760" v="857" actId="13822"/>
          <ac:spMkLst>
            <pc:docMk/>
            <pc:sldMk cId="4191802388" sldId="258"/>
            <ac:spMk id="4" creationId="{FF0C1697-0470-4080-AC3D-3412029D538E}"/>
          </ac:spMkLst>
        </pc:spChg>
        <pc:spChg chg="add mod">
          <ac:chgData name="Tyree Miles" userId="a6839334cb2be125" providerId="LiveId" clId="{D401DEF7-EA86-4AE9-89B1-5220AF153659}" dt="2019-10-30T06:30:53.772" v="847" actId="20577"/>
          <ac:spMkLst>
            <pc:docMk/>
            <pc:sldMk cId="4191802388" sldId="258"/>
            <ac:spMk id="5" creationId="{53D93DDA-B0E9-475A-87B0-FD9A9649167D}"/>
          </ac:spMkLst>
        </pc:spChg>
        <pc:spChg chg="add mod">
          <ac:chgData name="Tyree Miles" userId="a6839334cb2be125" providerId="LiveId" clId="{D401DEF7-EA86-4AE9-89B1-5220AF153659}" dt="2019-10-30T06:36:06.392" v="861" actId="13822"/>
          <ac:spMkLst>
            <pc:docMk/>
            <pc:sldMk cId="4191802388" sldId="258"/>
            <ac:spMk id="6" creationId="{89D37B1D-685C-4BB5-A915-D515C5EB2BDA}"/>
          </ac:spMkLst>
        </pc:spChg>
        <pc:spChg chg="add mod">
          <ac:chgData name="Tyree Miles" userId="a6839334cb2be125" providerId="LiveId" clId="{D401DEF7-EA86-4AE9-89B1-5220AF153659}" dt="2019-10-30T06:31:03.371" v="856" actId="20577"/>
          <ac:spMkLst>
            <pc:docMk/>
            <pc:sldMk cId="4191802388" sldId="258"/>
            <ac:spMk id="7" creationId="{F8CCCE8D-5748-4366-9752-DADBEFFE3E94}"/>
          </ac:spMkLst>
        </pc:spChg>
        <pc:spChg chg="add mod">
          <ac:chgData name="Tyree Miles" userId="a6839334cb2be125" providerId="LiveId" clId="{D401DEF7-EA86-4AE9-89B1-5220AF153659}" dt="2019-10-30T06:43:24.481" v="863" actId="13822"/>
          <ac:spMkLst>
            <pc:docMk/>
            <pc:sldMk cId="4191802388" sldId="258"/>
            <ac:spMk id="14" creationId="{F974DA9A-58FA-4C71-9C9D-08E8FDCD1373}"/>
          </ac:spMkLst>
        </pc:spChg>
        <pc:spChg chg="add del mod">
          <ac:chgData name="Tyree Miles" userId="a6839334cb2be125" providerId="LiveId" clId="{D401DEF7-EA86-4AE9-89B1-5220AF153659}" dt="2019-10-26T23:38:46.869" v="177"/>
          <ac:spMkLst>
            <pc:docMk/>
            <pc:sldMk cId="4191802388" sldId="258"/>
            <ac:spMk id="15" creationId="{CA5519F3-8203-413A-8F35-72F4A4464AF0}"/>
          </ac:spMkLst>
        </pc:spChg>
        <pc:spChg chg="add mod">
          <ac:chgData name="Tyree Miles" userId="a6839334cb2be125" providerId="LiveId" clId="{D401DEF7-EA86-4AE9-89B1-5220AF153659}" dt="2019-10-30T06:43:29.426" v="864" actId="13822"/>
          <ac:spMkLst>
            <pc:docMk/>
            <pc:sldMk cId="4191802388" sldId="258"/>
            <ac:spMk id="16" creationId="{3E4B0658-6F35-4E47-B2E7-C0B04B01ACCF}"/>
          </ac:spMkLst>
        </pc:spChg>
        <pc:spChg chg="add mod">
          <ac:chgData name="Tyree Miles" userId="a6839334cb2be125" providerId="LiveId" clId="{D401DEF7-EA86-4AE9-89B1-5220AF153659}" dt="2019-10-26T23:42:57.957" v="300" actId="313"/>
          <ac:spMkLst>
            <pc:docMk/>
            <pc:sldMk cId="4191802388" sldId="258"/>
            <ac:spMk id="28" creationId="{F69C5C93-F970-45BD-B4EA-E9AB7B45CDDC}"/>
          </ac:spMkLst>
        </pc:spChg>
        <pc:spChg chg="add mod">
          <ac:chgData name="Tyree Miles" userId="a6839334cb2be125" providerId="LiveId" clId="{D401DEF7-EA86-4AE9-89B1-5220AF153659}" dt="2019-10-26T23:45:57.112" v="322" actId="1076"/>
          <ac:spMkLst>
            <pc:docMk/>
            <pc:sldMk cId="4191802388" sldId="258"/>
            <ac:spMk id="29" creationId="{E448C482-F2BF-4053-AE75-981F16C92C5F}"/>
          </ac:spMkLst>
        </pc:spChg>
        <pc:spChg chg="add mod">
          <ac:chgData name="Tyree Miles" userId="a6839334cb2be125" providerId="LiveId" clId="{D401DEF7-EA86-4AE9-89B1-5220AF153659}" dt="2019-10-30T06:29:20.487" v="787" actId="1076"/>
          <ac:spMkLst>
            <pc:docMk/>
            <pc:sldMk cId="4191802388" sldId="258"/>
            <ac:spMk id="36" creationId="{0B781E9C-8B9A-44DF-BB80-5FB5782AFD3A}"/>
          </ac:spMkLst>
        </pc:spChg>
        <pc:spChg chg="add mod">
          <ac:chgData name="Tyree Miles" userId="a6839334cb2be125" providerId="LiveId" clId="{D401DEF7-EA86-4AE9-89B1-5220AF153659}" dt="2019-10-26T23:49:04.744" v="398" actId="14100"/>
          <ac:spMkLst>
            <pc:docMk/>
            <pc:sldMk cId="4191802388" sldId="258"/>
            <ac:spMk id="39" creationId="{43BCA85B-CFB3-4671-B0F8-225D019C9EBF}"/>
          </ac:spMkLst>
        </pc:spChg>
        <pc:spChg chg="add mod">
          <ac:chgData name="Tyree Miles" userId="a6839334cb2be125" providerId="LiveId" clId="{D401DEF7-EA86-4AE9-89B1-5220AF153659}" dt="2019-10-26T23:54:18.847" v="478" actId="1076"/>
          <ac:spMkLst>
            <pc:docMk/>
            <pc:sldMk cId="4191802388" sldId="258"/>
            <ac:spMk id="42" creationId="{5BFD1060-4C2F-419D-BFD1-8F14C3E92275}"/>
          </ac:spMkLst>
        </pc:spChg>
        <pc:spChg chg="add mod">
          <ac:chgData name="Tyree Miles" userId="a6839334cb2be125" providerId="LiveId" clId="{D401DEF7-EA86-4AE9-89B1-5220AF153659}" dt="2019-10-30T06:36:18.187" v="862" actId="13822"/>
          <ac:spMkLst>
            <pc:docMk/>
            <pc:sldMk cId="4191802388" sldId="258"/>
            <ac:spMk id="47" creationId="{FEF70941-11A0-48B1-8F0B-CA40AB05AC9C}"/>
          </ac:spMkLst>
        </pc:spChg>
        <pc:cxnChg chg="add del mod">
          <ac:chgData name="Tyree Miles" userId="a6839334cb2be125" providerId="LiveId" clId="{D401DEF7-EA86-4AE9-89B1-5220AF153659}" dt="2019-10-26T23:37:55.441" v="170" actId="11529"/>
          <ac:cxnSpMkLst>
            <pc:docMk/>
            <pc:sldMk cId="4191802388" sldId="258"/>
            <ac:cxnSpMk id="8" creationId="{48E15CD7-14E0-4D9C-BF71-77DFDA77D95A}"/>
          </ac:cxnSpMkLst>
        </pc:cxnChg>
        <pc:cxnChg chg="add del mod">
          <ac:chgData name="Tyree Miles" userId="a6839334cb2be125" providerId="LiveId" clId="{D401DEF7-EA86-4AE9-89B1-5220AF153659}" dt="2019-10-30T06:28:45.631" v="784" actId="478"/>
          <ac:cxnSpMkLst>
            <pc:docMk/>
            <pc:sldMk cId="4191802388" sldId="258"/>
            <ac:cxnSpMk id="9" creationId="{4A84D528-B6E8-4B98-A3BD-CF51B9EFF528}"/>
          </ac:cxnSpMkLst>
        </pc:cxnChg>
        <pc:cxnChg chg="add mod">
          <ac:chgData name="Tyree Miles" userId="a6839334cb2be125" providerId="LiveId" clId="{D401DEF7-EA86-4AE9-89B1-5220AF153659}" dt="2019-10-30T06:30:41.770" v="832" actId="14100"/>
          <ac:cxnSpMkLst>
            <pc:docMk/>
            <pc:sldMk cId="4191802388" sldId="258"/>
            <ac:cxnSpMk id="12" creationId="{1FA37ECA-3DE8-4AD9-AA0B-7FFDA422B031}"/>
          </ac:cxnSpMkLst>
        </pc:cxnChg>
        <pc:cxnChg chg="add del mod">
          <ac:chgData name="Tyree Miles" userId="a6839334cb2be125" providerId="LiveId" clId="{D401DEF7-EA86-4AE9-89B1-5220AF153659}" dt="2019-10-26T23:38:08.414" v="172" actId="11529"/>
          <ac:cxnSpMkLst>
            <pc:docMk/>
            <pc:sldMk cId="4191802388" sldId="258"/>
            <ac:cxnSpMk id="13" creationId="{88791302-0071-4AA4-8D7D-B4AB474B8724}"/>
          </ac:cxnSpMkLst>
        </pc:cxnChg>
        <pc:cxnChg chg="add mod">
          <ac:chgData name="Tyree Miles" userId="a6839334cb2be125" providerId="LiveId" clId="{D401DEF7-EA86-4AE9-89B1-5220AF153659}" dt="2019-10-30T06:30:41.770" v="832" actId="14100"/>
          <ac:cxnSpMkLst>
            <pc:docMk/>
            <pc:sldMk cId="4191802388" sldId="258"/>
            <ac:cxnSpMk id="15" creationId="{6D496038-4334-41CC-96E1-E9687DCFD666}"/>
          </ac:cxnSpMkLst>
        </pc:cxnChg>
        <pc:cxnChg chg="add mod">
          <ac:chgData name="Tyree Miles" userId="a6839334cb2be125" providerId="LiveId" clId="{D401DEF7-EA86-4AE9-89B1-5220AF153659}" dt="2019-10-26T23:39:17.027" v="181" actId="14100"/>
          <ac:cxnSpMkLst>
            <pc:docMk/>
            <pc:sldMk cId="4191802388" sldId="258"/>
            <ac:cxnSpMk id="18" creationId="{B6DF5466-9C7B-4857-87E7-A7F936D549E0}"/>
          </ac:cxnSpMkLst>
        </pc:cxnChg>
        <pc:cxnChg chg="add mod">
          <ac:chgData name="Tyree Miles" userId="a6839334cb2be125" providerId="LiveId" clId="{D401DEF7-EA86-4AE9-89B1-5220AF153659}" dt="2019-10-30T06:29:28.363" v="788" actId="11529"/>
          <ac:cxnSpMkLst>
            <pc:docMk/>
            <pc:sldMk cId="4191802388" sldId="258"/>
            <ac:cxnSpMk id="19" creationId="{0C93A025-D986-4472-BD5B-8CB339D06EAF}"/>
          </ac:cxnSpMkLst>
        </pc:cxnChg>
        <pc:cxnChg chg="add mod">
          <ac:chgData name="Tyree Miles" userId="a6839334cb2be125" providerId="LiveId" clId="{D401DEF7-EA86-4AE9-89B1-5220AF153659}" dt="2019-10-30T06:29:52.311" v="791" actId="11529"/>
          <ac:cxnSpMkLst>
            <pc:docMk/>
            <pc:sldMk cId="4191802388" sldId="258"/>
            <ac:cxnSpMk id="21" creationId="{AD27DF86-DA3E-4600-91E8-BA62538EE182}"/>
          </ac:cxnSpMkLst>
        </pc:cxnChg>
        <pc:cxnChg chg="add mod">
          <ac:chgData name="Tyree Miles" userId="a6839334cb2be125" providerId="LiveId" clId="{D401DEF7-EA86-4AE9-89B1-5220AF153659}" dt="2019-10-26T23:39:25.547" v="182" actId="11529"/>
          <ac:cxnSpMkLst>
            <pc:docMk/>
            <pc:sldMk cId="4191802388" sldId="258"/>
            <ac:cxnSpMk id="22" creationId="{8124BF84-A6DC-436E-8748-2702316C91A6}"/>
          </ac:cxnSpMkLst>
        </pc:cxnChg>
        <pc:cxnChg chg="add mod">
          <ac:chgData name="Tyree Miles" userId="a6839334cb2be125" providerId="LiveId" clId="{D401DEF7-EA86-4AE9-89B1-5220AF153659}" dt="2019-10-26T23:39:33.990" v="184" actId="14100"/>
          <ac:cxnSpMkLst>
            <pc:docMk/>
            <pc:sldMk cId="4191802388" sldId="258"/>
            <ac:cxnSpMk id="24" creationId="{FCB3B007-5E86-427B-8210-D50C683EB0FD}"/>
          </ac:cxnSpMkLst>
        </pc:cxnChg>
        <pc:cxnChg chg="add mod">
          <ac:chgData name="Tyree Miles" userId="a6839334cb2be125" providerId="LiveId" clId="{D401DEF7-EA86-4AE9-89B1-5220AF153659}" dt="2019-10-26T23:39:47.709" v="185" actId="11529"/>
          <ac:cxnSpMkLst>
            <pc:docMk/>
            <pc:sldMk cId="4191802388" sldId="258"/>
            <ac:cxnSpMk id="27" creationId="{D3EDDEC4-C897-4428-A47D-7D9D86EEEDEB}"/>
          </ac:cxnSpMkLst>
        </pc:cxnChg>
        <pc:cxnChg chg="add del mod">
          <ac:chgData name="Tyree Miles" userId="a6839334cb2be125" providerId="LiveId" clId="{D401DEF7-EA86-4AE9-89B1-5220AF153659}" dt="2019-10-26T23:46:17.388" v="326" actId="11529"/>
          <ac:cxnSpMkLst>
            <pc:docMk/>
            <pc:sldMk cId="4191802388" sldId="258"/>
            <ac:cxnSpMk id="31" creationId="{520807C1-E963-40AD-B8F4-7BB5B79EBCBF}"/>
          </ac:cxnSpMkLst>
        </pc:cxnChg>
        <pc:cxnChg chg="add mod">
          <ac:chgData name="Tyree Miles" userId="a6839334cb2be125" providerId="LiveId" clId="{D401DEF7-EA86-4AE9-89B1-5220AF153659}" dt="2019-10-26T23:46:30.248" v="328" actId="14100"/>
          <ac:cxnSpMkLst>
            <pc:docMk/>
            <pc:sldMk cId="4191802388" sldId="258"/>
            <ac:cxnSpMk id="34" creationId="{6DC9218D-9CE8-4137-A8B8-50492639D658}"/>
          </ac:cxnSpMkLst>
        </pc:cxnChg>
        <pc:cxnChg chg="add del mod">
          <ac:chgData name="Tyree Miles" userId="a6839334cb2be125" providerId="LiveId" clId="{D401DEF7-EA86-4AE9-89B1-5220AF153659}" dt="2019-10-30T06:29:44.718" v="790" actId="478"/>
          <ac:cxnSpMkLst>
            <pc:docMk/>
            <pc:sldMk cId="4191802388" sldId="258"/>
            <ac:cxnSpMk id="38" creationId="{CEF69BD0-2362-4194-A137-9D8E0E87AF89}"/>
          </ac:cxnSpMkLst>
        </pc:cxnChg>
        <pc:cxnChg chg="add mod">
          <ac:chgData name="Tyree Miles" userId="a6839334cb2be125" providerId="LiveId" clId="{D401DEF7-EA86-4AE9-89B1-5220AF153659}" dt="2019-10-26T23:49:14.183" v="399" actId="11529"/>
          <ac:cxnSpMkLst>
            <pc:docMk/>
            <pc:sldMk cId="4191802388" sldId="258"/>
            <ac:cxnSpMk id="41" creationId="{13A9651A-C742-450D-B863-58C7EB11ACCE}"/>
          </ac:cxnSpMkLst>
        </pc:cxnChg>
        <pc:cxnChg chg="add mod">
          <ac:chgData name="Tyree Miles" userId="a6839334cb2be125" providerId="LiveId" clId="{D401DEF7-EA86-4AE9-89B1-5220AF153659}" dt="2019-10-26T23:54:11.605" v="477" actId="1076"/>
          <ac:cxnSpMkLst>
            <pc:docMk/>
            <pc:sldMk cId="4191802388" sldId="258"/>
            <ac:cxnSpMk id="44" creationId="{3C48704F-D93F-451B-963E-291B7D7A109F}"/>
          </ac:cxnSpMkLst>
        </pc:cxnChg>
        <pc:cxnChg chg="add del mod">
          <ac:chgData name="Tyree Miles" userId="a6839334cb2be125" providerId="LiveId" clId="{D401DEF7-EA86-4AE9-89B1-5220AF153659}" dt="2019-10-26T23:53:08.522" v="454" actId="11529"/>
          <ac:cxnSpMkLst>
            <pc:docMk/>
            <pc:sldMk cId="4191802388" sldId="258"/>
            <ac:cxnSpMk id="49" creationId="{3B2C3A13-ED17-4591-91FA-301425817B19}"/>
          </ac:cxnSpMkLst>
        </pc:cxnChg>
        <pc:cxnChg chg="add mod">
          <ac:chgData name="Tyree Miles" userId="a6839334cb2be125" providerId="LiveId" clId="{D401DEF7-EA86-4AE9-89B1-5220AF153659}" dt="2019-10-26T23:53:52.073" v="475" actId="1076"/>
          <ac:cxnSpMkLst>
            <pc:docMk/>
            <pc:sldMk cId="4191802388" sldId="258"/>
            <ac:cxnSpMk id="52" creationId="{D3EC88F5-6DDA-425F-BCDA-7D0A802D59F1}"/>
          </ac:cxnSpMkLst>
        </pc:cxnChg>
      </pc:sldChg>
      <pc:sldChg chg="addSp delSp modSp add">
        <pc:chgData name="Tyree Miles" userId="a6839334cb2be125" providerId="LiveId" clId="{D401DEF7-EA86-4AE9-89B1-5220AF153659}" dt="2019-10-30T06:20:09.242" v="750" actId="27636"/>
        <pc:sldMkLst>
          <pc:docMk/>
          <pc:sldMk cId="1900356584" sldId="259"/>
        </pc:sldMkLst>
        <pc:spChg chg="mod">
          <ac:chgData name="Tyree Miles" userId="a6839334cb2be125" providerId="LiveId" clId="{D401DEF7-EA86-4AE9-89B1-5220AF153659}" dt="2019-10-30T03:01:55.827" v="569" actId="20577"/>
          <ac:spMkLst>
            <pc:docMk/>
            <pc:sldMk cId="1900356584" sldId="259"/>
            <ac:spMk id="2" creationId="{D0FFBBA5-0A8A-4537-A490-1F3DF1032F39}"/>
          </ac:spMkLst>
        </pc:spChg>
        <pc:spChg chg="mod">
          <ac:chgData name="Tyree Miles" userId="a6839334cb2be125" providerId="LiveId" clId="{D401DEF7-EA86-4AE9-89B1-5220AF153659}" dt="2019-10-30T06:20:09.242" v="750" actId="27636"/>
          <ac:spMkLst>
            <pc:docMk/>
            <pc:sldMk cId="1900356584" sldId="259"/>
            <ac:spMk id="3" creationId="{B1694330-F7C5-4808-90FF-1EE762978FFD}"/>
          </ac:spMkLst>
        </pc:spChg>
        <pc:spChg chg="add mod">
          <ac:chgData name="Tyree Miles" userId="a6839334cb2be125" providerId="LiveId" clId="{D401DEF7-EA86-4AE9-89B1-5220AF153659}" dt="2019-10-30T06:15:51.225" v="628" actId="20577"/>
          <ac:spMkLst>
            <pc:docMk/>
            <pc:sldMk cId="1900356584" sldId="259"/>
            <ac:spMk id="4" creationId="{4C5E8F83-1E7E-403A-8D97-1914D9449882}"/>
          </ac:spMkLst>
        </pc:spChg>
        <pc:spChg chg="add mod">
          <ac:chgData name="Tyree Miles" userId="a6839334cb2be125" providerId="LiveId" clId="{D401DEF7-EA86-4AE9-89B1-5220AF153659}" dt="2019-10-30T06:16:40.554" v="676" actId="20577"/>
          <ac:spMkLst>
            <pc:docMk/>
            <pc:sldMk cId="1900356584" sldId="259"/>
            <ac:spMk id="5" creationId="{F4412D3C-9B42-4189-91E2-9BEAE56531D2}"/>
          </ac:spMkLst>
        </pc:spChg>
        <pc:spChg chg="add del mod">
          <ac:chgData name="Tyree Miles" userId="a6839334cb2be125" providerId="LiveId" clId="{D401DEF7-EA86-4AE9-89B1-5220AF153659}" dt="2019-10-30T06:17:24.957" v="683" actId="478"/>
          <ac:spMkLst>
            <pc:docMk/>
            <pc:sldMk cId="1900356584" sldId="259"/>
            <ac:spMk id="6" creationId="{B1F4B85E-096E-4BFF-9060-E5F7092F3FA9}"/>
          </ac:spMkLst>
        </pc:spChg>
        <pc:spChg chg="add mod">
          <ac:chgData name="Tyree Miles" userId="a6839334cb2be125" providerId="LiveId" clId="{D401DEF7-EA86-4AE9-89B1-5220AF153659}" dt="2019-10-30T06:13:52.690" v="590" actId="1076"/>
          <ac:spMkLst>
            <pc:docMk/>
            <pc:sldMk cId="1900356584" sldId="259"/>
            <ac:spMk id="7" creationId="{563C5D1D-9212-4308-B05B-63E1FFBCCFF2}"/>
          </ac:spMkLst>
        </pc:spChg>
        <pc:spChg chg="add mod">
          <ac:chgData name="Tyree Miles" userId="a6839334cb2be125" providerId="LiveId" clId="{D401DEF7-EA86-4AE9-89B1-5220AF153659}" dt="2019-10-30T06:18:20.202" v="698" actId="14100"/>
          <ac:spMkLst>
            <pc:docMk/>
            <pc:sldMk cId="1900356584" sldId="259"/>
            <ac:spMk id="8" creationId="{738AC75A-0258-475E-9F36-D7B0ACDED34A}"/>
          </ac:spMkLst>
        </pc:spChg>
        <pc:spChg chg="add mod">
          <ac:chgData name="Tyree Miles" userId="a6839334cb2be125" providerId="LiveId" clId="{D401DEF7-EA86-4AE9-89B1-5220AF153659}" dt="2019-10-30T06:19:56.407" v="748" actId="20577"/>
          <ac:spMkLst>
            <pc:docMk/>
            <pc:sldMk cId="1900356584" sldId="259"/>
            <ac:spMk id="23" creationId="{9E3F029A-6F4D-4726-B6CE-E829CF7A5C5B}"/>
          </ac:spMkLst>
        </pc:spChg>
        <pc:cxnChg chg="add del mod">
          <ac:chgData name="Tyree Miles" userId="a6839334cb2be125" providerId="LiveId" clId="{D401DEF7-EA86-4AE9-89B1-5220AF153659}" dt="2019-10-30T06:13:49.272" v="589" actId="478"/>
          <ac:cxnSpMkLst>
            <pc:docMk/>
            <pc:sldMk cId="1900356584" sldId="259"/>
            <ac:cxnSpMk id="10" creationId="{8C87266B-4394-4B2E-8D44-D53F9D7E6F02}"/>
          </ac:cxnSpMkLst>
        </pc:cxnChg>
        <pc:cxnChg chg="add mod">
          <ac:chgData name="Tyree Miles" userId="a6839334cb2be125" providerId="LiveId" clId="{D401DEF7-EA86-4AE9-89B1-5220AF153659}" dt="2019-10-30T06:14:08.501" v="591" actId="11529"/>
          <ac:cxnSpMkLst>
            <pc:docMk/>
            <pc:sldMk cId="1900356584" sldId="259"/>
            <ac:cxnSpMk id="12" creationId="{15698CA2-D585-458D-96E0-CC369E597CCD}"/>
          </ac:cxnSpMkLst>
        </pc:cxnChg>
        <pc:cxnChg chg="add mod">
          <ac:chgData name="Tyree Miles" userId="a6839334cb2be125" providerId="LiveId" clId="{D401DEF7-EA86-4AE9-89B1-5220AF153659}" dt="2019-10-30T06:14:16.847" v="592" actId="11529"/>
          <ac:cxnSpMkLst>
            <pc:docMk/>
            <pc:sldMk cId="1900356584" sldId="259"/>
            <ac:cxnSpMk id="14" creationId="{7E16D559-DAFF-46BE-95CC-4A73C48AF8F1}"/>
          </ac:cxnSpMkLst>
        </pc:cxnChg>
        <pc:cxnChg chg="add mod">
          <ac:chgData name="Tyree Miles" userId="a6839334cb2be125" providerId="LiveId" clId="{D401DEF7-EA86-4AE9-89B1-5220AF153659}" dt="2019-10-30T06:17:24.957" v="683" actId="478"/>
          <ac:cxnSpMkLst>
            <pc:docMk/>
            <pc:sldMk cId="1900356584" sldId="259"/>
            <ac:cxnSpMk id="16" creationId="{545AB0EE-09A5-48F1-ABCE-99B93970D925}"/>
          </ac:cxnSpMkLst>
        </pc:cxnChg>
        <pc:cxnChg chg="add del mod">
          <ac:chgData name="Tyree Miles" userId="a6839334cb2be125" providerId="LiveId" clId="{D401DEF7-EA86-4AE9-89B1-5220AF153659}" dt="2019-10-30T06:18:05.928" v="690" actId="478"/>
          <ac:cxnSpMkLst>
            <pc:docMk/>
            <pc:sldMk cId="1900356584" sldId="259"/>
            <ac:cxnSpMk id="18" creationId="{415DCB03-6F02-46ED-9CB4-939B220792D4}"/>
          </ac:cxnSpMkLst>
        </pc:cxnChg>
      </pc:sldChg>
      <pc:sldChg chg="addSp delSp modSp add">
        <pc:chgData name="Tyree Miles" userId="a6839334cb2be125" providerId="LiveId" clId="{D401DEF7-EA86-4AE9-89B1-5220AF153659}" dt="2019-11-06T17:02:20.127" v="1419" actId="20577"/>
        <pc:sldMkLst>
          <pc:docMk/>
          <pc:sldMk cId="1441199407" sldId="260"/>
        </pc:sldMkLst>
        <pc:spChg chg="del mod">
          <ac:chgData name="Tyree Miles" userId="a6839334cb2be125" providerId="LiveId" clId="{D401DEF7-EA86-4AE9-89B1-5220AF153659}" dt="2019-11-05T00:54:13.245" v="1205" actId="478"/>
          <ac:spMkLst>
            <pc:docMk/>
            <pc:sldMk cId="1441199407" sldId="260"/>
            <ac:spMk id="2" creationId="{D093A422-DC17-4755-A661-221D21D83D2E}"/>
          </ac:spMkLst>
        </pc:spChg>
        <pc:spChg chg="del mod">
          <ac:chgData name="Tyree Miles" userId="a6839334cb2be125" providerId="LiveId" clId="{D401DEF7-EA86-4AE9-89B1-5220AF153659}" dt="2019-11-05T00:50:47.876" v="1187" actId="931"/>
          <ac:spMkLst>
            <pc:docMk/>
            <pc:sldMk cId="1441199407" sldId="260"/>
            <ac:spMk id="3" creationId="{B1BA4554-938D-4D82-ABC6-BCD6A7117830}"/>
          </ac:spMkLst>
        </pc:spChg>
        <pc:spChg chg="add mod">
          <ac:chgData name="Tyree Miles" userId="a6839334cb2be125" providerId="LiveId" clId="{D401DEF7-EA86-4AE9-89B1-5220AF153659}" dt="2019-11-06T16:57:06.284" v="1366" actId="20577"/>
          <ac:spMkLst>
            <pc:docMk/>
            <pc:sldMk cId="1441199407" sldId="260"/>
            <ac:spMk id="4" creationId="{D359E75E-854B-4F90-8CFC-2197050A1FAE}"/>
          </ac:spMkLst>
        </pc:spChg>
        <pc:spChg chg="add mod">
          <ac:chgData name="Tyree Miles" userId="a6839334cb2be125" providerId="LiveId" clId="{D401DEF7-EA86-4AE9-89B1-5220AF153659}" dt="2019-11-06T16:57:17.883" v="1386" actId="20577"/>
          <ac:spMkLst>
            <pc:docMk/>
            <pc:sldMk cId="1441199407" sldId="260"/>
            <ac:spMk id="5" creationId="{19D9D201-94BF-436D-8244-5051656DBA6A}"/>
          </ac:spMkLst>
        </pc:spChg>
        <pc:spChg chg="add mod">
          <ac:chgData name="Tyree Miles" userId="a6839334cb2be125" providerId="LiveId" clId="{D401DEF7-EA86-4AE9-89B1-5220AF153659}" dt="2019-11-06T16:57:32.809" v="1399" actId="20577"/>
          <ac:spMkLst>
            <pc:docMk/>
            <pc:sldMk cId="1441199407" sldId="260"/>
            <ac:spMk id="6" creationId="{DE44D7DF-A5AE-4039-AAC4-5A2623B600AF}"/>
          </ac:spMkLst>
        </pc:spChg>
        <pc:spChg chg="add mod">
          <ac:chgData name="Tyree Miles" userId="a6839334cb2be125" providerId="LiveId" clId="{D401DEF7-EA86-4AE9-89B1-5220AF153659}" dt="2019-11-05T01:06:44.604" v="1300" actId="207"/>
          <ac:spMkLst>
            <pc:docMk/>
            <pc:sldMk cId="1441199407" sldId="260"/>
            <ac:spMk id="7" creationId="{A02E9524-144C-42F1-AB37-266A1394B6BB}"/>
          </ac:spMkLst>
        </pc:spChg>
        <pc:spChg chg="add mod">
          <ac:chgData name="Tyree Miles" userId="a6839334cb2be125" providerId="LiveId" clId="{D401DEF7-EA86-4AE9-89B1-5220AF153659}" dt="2019-11-04T21:54:46.421" v="1167" actId="13822"/>
          <ac:spMkLst>
            <pc:docMk/>
            <pc:sldMk cId="1441199407" sldId="260"/>
            <ac:spMk id="8" creationId="{8D8FD35B-A94E-4E02-A20A-2FCFC36685A2}"/>
          </ac:spMkLst>
        </pc:spChg>
        <pc:spChg chg="add mod">
          <ac:chgData name="Tyree Miles" userId="a6839334cb2be125" providerId="LiveId" clId="{D401DEF7-EA86-4AE9-89B1-5220AF153659}" dt="2019-11-04T21:54:50.238" v="1168" actId="13822"/>
          <ac:spMkLst>
            <pc:docMk/>
            <pc:sldMk cId="1441199407" sldId="260"/>
            <ac:spMk id="20" creationId="{7874BF88-A3E8-4F64-8ADF-B5F6994C7E2C}"/>
          </ac:spMkLst>
        </pc:spChg>
        <pc:spChg chg="add mod">
          <ac:chgData name="Tyree Miles" userId="a6839334cb2be125" providerId="LiveId" clId="{D401DEF7-EA86-4AE9-89B1-5220AF153659}" dt="2019-11-04T21:52:37.911" v="1164" actId="1076"/>
          <ac:spMkLst>
            <pc:docMk/>
            <pc:sldMk cId="1441199407" sldId="260"/>
            <ac:spMk id="31" creationId="{EA7930E8-80A6-4A79-A0A0-821E474DECF5}"/>
          </ac:spMkLst>
        </pc:spChg>
        <pc:spChg chg="add del mod">
          <ac:chgData name="Tyree Miles" userId="a6839334cb2be125" providerId="LiveId" clId="{D401DEF7-EA86-4AE9-89B1-5220AF153659}" dt="2019-11-06T16:58:12.663" v="1409"/>
          <ac:spMkLst>
            <pc:docMk/>
            <pc:sldMk cId="1441199407" sldId="260"/>
            <ac:spMk id="41" creationId="{23937DDF-473E-41BF-ABCE-B7CB88D25D44}"/>
          </ac:spMkLst>
        </pc:spChg>
        <pc:spChg chg="add mod">
          <ac:chgData name="Tyree Miles" userId="a6839334cb2be125" providerId="LiveId" clId="{D401DEF7-EA86-4AE9-89B1-5220AF153659}" dt="2019-11-05T00:54:25.931" v="1230" actId="20577"/>
          <ac:spMkLst>
            <pc:docMk/>
            <pc:sldMk cId="1441199407" sldId="260"/>
            <ac:spMk id="53" creationId="{912AB7EF-6F2C-433D-8CB5-0F521A2F9103}"/>
          </ac:spMkLst>
        </pc:spChg>
        <pc:spChg chg="add mod">
          <ac:chgData name="Tyree Miles" userId="a6839334cb2be125" providerId="LiveId" clId="{D401DEF7-EA86-4AE9-89B1-5220AF153659}" dt="2019-11-06T16:57:50.371" v="1404" actId="1076"/>
          <ac:spMkLst>
            <pc:docMk/>
            <pc:sldMk cId="1441199407" sldId="260"/>
            <ac:spMk id="59" creationId="{46BF1DD4-C534-4C62-94D1-90355C8DAD8D}"/>
          </ac:spMkLst>
        </pc:spChg>
        <pc:spChg chg="add mod">
          <ac:chgData name="Tyree Miles" userId="a6839334cb2be125" providerId="LiveId" clId="{D401DEF7-EA86-4AE9-89B1-5220AF153659}" dt="2019-11-06T16:57:55.688" v="1405" actId="1076"/>
          <ac:spMkLst>
            <pc:docMk/>
            <pc:sldMk cId="1441199407" sldId="260"/>
            <ac:spMk id="60" creationId="{596F5199-EDE0-4C6B-A117-4121B96A801C}"/>
          </ac:spMkLst>
        </pc:spChg>
        <pc:spChg chg="add mod">
          <ac:chgData name="Tyree Miles" userId="a6839334cb2be125" providerId="LiveId" clId="{D401DEF7-EA86-4AE9-89B1-5220AF153659}" dt="2019-11-05T00:59:48.681" v="1292" actId="20577"/>
          <ac:spMkLst>
            <pc:docMk/>
            <pc:sldMk cId="1441199407" sldId="260"/>
            <ac:spMk id="61" creationId="{84A97889-C343-4BF7-BDF2-8249E6D89301}"/>
          </ac:spMkLst>
        </pc:spChg>
        <pc:spChg chg="add del mod">
          <ac:chgData name="Tyree Miles" userId="a6839334cb2be125" providerId="LiveId" clId="{D401DEF7-EA86-4AE9-89B1-5220AF153659}" dt="2019-11-05T01:07:14.845" v="1304"/>
          <ac:spMkLst>
            <pc:docMk/>
            <pc:sldMk cId="1441199407" sldId="260"/>
            <ac:spMk id="62" creationId="{67E80538-847B-4D2B-980D-73F19012D415}"/>
          </ac:spMkLst>
        </pc:spChg>
        <pc:spChg chg="add mod">
          <ac:chgData name="Tyree Miles" userId="a6839334cb2be125" providerId="LiveId" clId="{D401DEF7-EA86-4AE9-89B1-5220AF153659}" dt="2019-11-06T17:02:20.127" v="1419" actId="20577"/>
          <ac:spMkLst>
            <pc:docMk/>
            <pc:sldMk cId="1441199407" sldId="260"/>
            <ac:spMk id="1025" creationId="{0E5F69CF-5D11-497F-BDB5-BBD23D7B1C32}"/>
          </ac:spMkLst>
        </pc:spChg>
        <pc:picChg chg="add mod">
          <ac:chgData name="Tyree Miles" userId="a6839334cb2be125" providerId="LiveId" clId="{D401DEF7-EA86-4AE9-89B1-5220AF153659}" dt="2019-11-05T00:50:49.891" v="1189" actId="962"/>
          <ac:picMkLst>
            <pc:docMk/>
            <pc:sldMk cId="1441199407" sldId="260"/>
            <ac:picMk id="48" creationId="{4F8BA754-D6E9-477D-A539-C383AD51E0ED}"/>
          </ac:picMkLst>
        </pc:picChg>
        <pc:picChg chg="add del mod modCrop">
          <ac:chgData name="Tyree Miles" userId="a6839334cb2be125" providerId="LiveId" clId="{D401DEF7-EA86-4AE9-89B1-5220AF153659}" dt="2019-11-06T16:57:39.552" v="1401" actId="478"/>
          <ac:picMkLst>
            <pc:docMk/>
            <pc:sldMk cId="1441199407" sldId="260"/>
            <ac:picMk id="50" creationId="{D88F86F5-FAB3-4CCD-8D19-F4BEB499AF56}"/>
          </ac:picMkLst>
        </pc:picChg>
        <pc:picChg chg="add del mod">
          <ac:chgData name="Tyree Miles" userId="a6839334cb2be125" providerId="LiveId" clId="{D401DEF7-EA86-4AE9-89B1-5220AF153659}" dt="2019-11-06T16:57:44.561" v="1403" actId="478"/>
          <ac:picMkLst>
            <pc:docMk/>
            <pc:sldMk cId="1441199407" sldId="260"/>
            <ac:picMk id="1026" creationId="{457D6600-7BDE-4344-B2ED-52A3CA9806A5}"/>
          </ac:picMkLst>
        </pc:picChg>
        <pc:picChg chg="add del mod">
          <ac:chgData name="Tyree Miles" userId="a6839334cb2be125" providerId="LiveId" clId="{D401DEF7-EA86-4AE9-89B1-5220AF153659}" dt="2019-11-06T16:57:37.385" v="1400" actId="478"/>
          <ac:picMkLst>
            <pc:docMk/>
            <pc:sldMk cId="1441199407" sldId="260"/>
            <ac:picMk id="1028" creationId="{F348A870-D7BF-4341-A706-172DA86FBBF6}"/>
          </ac:picMkLst>
        </pc:picChg>
        <pc:picChg chg="add del mod">
          <ac:chgData name="Tyree Miles" userId="a6839334cb2be125" providerId="LiveId" clId="{D401DEF7-EA86-4AE9-89B1-5220AF153659}" dt="2019-11-05T00:54:13.245" v="1205" actId="478"/>
          <ac:picMkLst>
            <pc:docMk/>
            <pc:sldMk cId="1441199407" sldId="260"/>
            <ac:picMk id="1030" creationId="{04720950-DE91-4E31-97B5-1DD6908FB61D}"/>
          </ac:picMkLst>
        </pc:picChg>
        <pc:picChg chg="add del mod">
          <ac:chgData name="Tyree Miles" userId="a6839334cb2be125" providerId="LiveId" clId="{D401DEF7-EA86-4AE9-89B1-5220AF153659}" dt="2019-11-06T16:57:42.070" v="1402" actId="478"/>
          <ac:picMkLst>
            <pc:docMk/>
            <pc:sldMk cId="1441199407" sldId="260"/>
            <ac:picMk id="1032" creationId="{8F9E25D4-C72F-41E1-8FE8-046B859F2BA2}"/>
          </ac:picMkLst>
        </pc:picChg>
        <pc:cxnChg chg="add del mod">
          <ac:chgData name="Tyree Miles" userId="a6839334cb2be125" providerId="LiveId" clId="{D401DEF7-EA86-4AE9-89B1-5220AF153659}" dt="2019-11-04T21:42:22.397" v="920" actId="478"/>
          <ac:cxnSpMkLst>
            <pc:docMk/>
            <pc:sldMk cId="1441199407" sldId="260"/>
            <ac:cxnSpMk id="10" creationId="{C0A738F4-F538-4BCB-97AB-D56A6F345980}"/>
          </ac:cxnSpMkLst>
        </pc:cxnChg>
        <pc:cxnChg chg="add del mod">
          <ac:chgData name="Tyree Miles" userId="a6839334cb2be125" providerId="LiveId" clId="{D401DEF7-EA86-4AE9-89B1-5220AF153659}" dt="2019-11-04T21:42:41.126" v="924" actId="11529"/>
          <ac:cxnSpMkLst>
            <pc:docMk/>
            <pc:sldMk cId="1441199407" sldId="260"/>
            <ac:cxnSpMk id="12" creationId="{C841F807-23D2-47F2-A585-9E6986B110FA}"/>
          </ac:cxnSpMkLst>
        </pc:cxnChg>
        <pc:cxnChg chg="add mod">
          <ac:chgData name="Tyree Miles" userId="a6839334cb2be125" providerId="LiveId" clId="{D401DEF7-EA86-4AE9-89B1-5220AF153659}" dt="2019-11-04T21:42:54.183" v="925" actId="11529"/>
          <ac:cxnSpMkLst>
            <pc:docMk/>
            <pc:sldMk cId="1441199407" sldId="260"/>
            <ac:cxnSpMk id="15" creationId="{D2423829-C11D-4534-97DF-95F267FE7170}"/>
          </ac:cxnSpMkLst>
        </pc:cxnChg>
        <pc:cxnChg chg="add mod">
          <ac:chgData name="Tyree Miles" userId="a6839334cb2be125" providerId="LiveId" clId="{D401DEF7-EA86-4AE9-89B1-5220AF153659}" dt="2019-11-04T21:45:49.828" v="1048" actId="1076"/>
          <ac:cxnSpMkLst>
            <pc:docMk/>
            <pc:sldMk cId="1441199407" sldId="260"/>
            <ac:cxnSpMk id="17" creationId="{C569FBA7-5B05-4EF1-9A64-2424B571F91D}"/>
          </ac:cxnSpMkLst>
        </pc:cxnChg>
        <pc:cxnChg chg="add mod">
          <ac:chgData name="Tyree Miles" userId="a6839334cb2be125" providerId="LiveId" clId="{D401DEF7-EA86-4AE9-89B1-5220AF153659}" dt="2019-11-04T21:45:54.803" v="1049" actId="1076"/>
          <ac:cxnSpMkLst>
            <pc:docMk/>
            <pc:sldMk cId="1441199407" sldId="260"/>
            <ac:cxnSpMk id="19" creationId="{78E16E5C-D9BE-4D79-A154-AAC5F5B7AD3A}"/>
          </ac:cxnSpMkLst>
        </pc:cxnChg>
        <pc:cxnChg chg="add mod">
          <ac:chgData name="Tyree Miles" userId="a6839334cb2be125" providerId="LiveId" clId="{D401DEF7-EA86-4AE9-89B1-5220AF153659}" dt="2019-11-04T21:45:54.803" v="1049" actId="1076"/>
          <ac:cxnSpMkLst>
            <pc:docMk/>
            <pc:sldMk cId="1441199407" sldId="260"/>
            <ac:cxnSpMk id="22" creationId="{9716646A-7215-4C53-B376-BE72B6069D67}"/>
          </ac:cxnSpMkLst>
        </pc:cxnChg>
        <pc:cxnChg chg="add mod">
          <ac:chgData name="Tyree Miles" userId="a6839334cb2be125" providerId="LiveId" clId="{D401DEF7-EA86-4AE9-89B1-5220AF153659}" dt="2019-11-04T21:45:46.272" v="1047" actId="1076"/>
          <ac:cxnSpMkLst>
            <pc:docMk/>
            <pc:sldMk cId="1441199407" sldId="260"/>
            <ac:cxnSpMk id="24" creationId="{3E8F715C-F614-4DD6-88F2-ACBC747021CB}"/>
          </ac:cxnSpMkLst>
        </pc:cxnChg>
        <pc:cxnChg chg="add mod">
          <ac:chgData name="Tyree Miles" userId="a6839334cb2be125" providerId="LiveId" clId="{D401DEF7-EA86-4AE9-89B1-5220AF153659}" dt="2019-11-05T00:55:56.523" v="1245" actId="14100"/>
          <ac:cxnSpMkLst>
            <pc:docMk/>
            <pc:sldMk cId="1441199407" sldId="260"/>
            <ac:cxnSpMk id="33" creationId="{ABF630F1-68F2-4BF1-BCD7-BAC2036C79FA}"/>
          </ac:cxnSpMkLst>
        </pc:cxnChg>
        <pc:cxnChg chg="add del mod">
          <ac:chgData name="Tyree Miles" userId="a6839334cb2be125" providerId="LiveId" clId="{D401DEF7-EA86-4AE9-89B1-5220AF153659}" dt="2019-11-05T00:44:18.898" v="1185" actId="478"/>
          <ac:cxnSpMkLst>
            <pc:docMk/>
            <pc:sldMk cId="1441199407" sldId="260"/>
            <ac:cxnSpMk id="35" creationId="{575AA42C-F87F-486D-B72A-8CE7B92D6796}"/>
          </ac:cxnSpMkLst>
        </pc:cxnChg>
        <pc:cxnChg chg="add del mod">
          <ac:chgData name="Tyree Miles" userId="a6839334cb2be125" providerId="LiveId" clId="{D401DEF7-EA86-4AE9-89B1-5220AF153659}" dt="2019-11-05T00:42:04.324" v="1177" actId="478"/>
          <ac:cxnSpMkLst>
            <pc:docMk/>
            <pc:sldMk cId="1441199407" sldId="260"/>
            <ac:cxnSpMk id="38" creationId="{ECE8EF43-8DCD-4DC1-8372-D7194A1D21FE}"/>
          </ac:cxnSpMkLst>
        </pc:cxnChg>
        <pc:cxnChg chg="add mod">
          <ac:chgData name="Tyree Miles" userId="a6839334cb2be125" providerId="LiveId" clId="{D401DEF7-EA86-4AE9-89B1-5220AF153659}" dt="2019-11-05T00:56:09.239" v="1248" actId="14100"/>
          <ac:cxnSpMkLst>
            <pc:docMk/>
            <pc:sldMk cId="1441199407" sldId="260"/>
            <ac:cxnSpMk id="40" creationId="{99C035C1-6583-4DE9-9F27-3A47680993C0}"/>
          </ac:cxnSpMkLst>
        </pc:cxnChg>
        <pc:cxnChg chg="add mod">
          <ac:chgData name="Tyree Miles" userId="a6839334cb2be125" providerId="LiveId" clId="{D401DEF7-EA86-4AE9-89B1-5220AF153659}" dt="2019-11-05T00:55:30.160" v="1240" actId="14100"/>
          <ac:cxnSpMkLst>
            <pc:docMk/>
            <pc:sldMk cId="1441199407" sldId="260"/>
            <ac:cxnSpMk id="44" creationId="{E8F82227-4990-4251-916D-9D1B89424BEF}"/>
          </ac:cxnSpMkLst>
        </pc:cxnChg>
        <pc:cxnChg chg="add del mod">
          <ac:chgData name="Tyree Miles" userId="a6839334cb2be125" providerId="LiveId" clId="{D401DEF7-EA86-4AE9-89B1-5220AF153659}" dt="2019-11-05T00:51:48.873" v="1199" actId="478"/>
          <ac:cxnSpMkLst>
            <pc:docMk/>
            <pc:sldMk cId="1441199407" sldId="260"/>
            <ac:cxnSpMk id="46" creationId="{D2DC3E38-10D4-40C2-BEEE-15008D6F94C1}"/>
          </ac:cxnSpMkLst>
        </pc:cxnChg>
        <pc:cxnChg chg="add mod">
          <ac:chgData name="Tyree Miles" userId="a6839334cb2be125" providerId="LiveId" clId="{D401DEF7-EA86-4AE9-89B1-5220AF153659}" dt="2019-11-05T00:55:49.197" v="1243" actId="14100"/>
          <ac:cxnSpMkLst>
            <pc:docMk/>
            <pc:sldMk cId="1441199407" sldId="260"/>
            <ac:cxnSpMk id="52" creationId="{2F405A53-BB64-4D19-B4D7-5396E32DC0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DD87-C982-41D0-839E-025C66CB6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C125A-606A-4EF4-B109-3A0BE6DD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B814-5028-4F52-A95C-CF24F86C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BE75-A9C9-4028-96F9-A96A6E61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9229-7925-4ABF-8AEB-F702FA20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7946-9043-48D5-8DD7-C1C0110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C01F8-2A69-489C-BEE0-C26C71E4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83FD-D1E9-40F9-B398-73E7B7C5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CC0E-CB35-4B8B-88B6-31DC0C2A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95E0-DD20-483A-BDC8-59EE6DD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2A1B-7F57-4577-93BC-15099E839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1EA6-5EF3-4C74-9CE6-EE1A8166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1A7D-073C-4132-B2B6-739BFE0A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4B658-339B-40D5-AB1C-6CF0E349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8CF5-51F5-41AB-B199-4CE966BC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701B-A31A-4C3E-8BD6-F7B333B8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03DB-E723-4CAA-93BE-BC8608F0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2088-54FA-437F-B04D-06095AD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FAFB-F525-4F14-9AED-E35B6B1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7FE4-5FDD-4D17-AE38-5B9D58EE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C8CD-A646-42A5-B969-B112142A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21CC1-F9D2-4B2E-98D8-D41EB41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A422-CB5A-4630-B6CC-3AD9C75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039B-1306-4A22-9C19-0C0E04B9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138F-1264-4191-82CE-052CEB24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DA86-C729-4104-8FDD-D475036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28E8-9804-4C1E-BD37-30C7EB2C6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DCD1-AA42-46BF-A968-892C8752F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F14E-1F8D-4DA1-91CC-BF361BAF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852E-9805-4BE9-BFD9-E7A310FF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BF8C-6AB3-43BD-87E5-1AD57EB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4360-F0C6-42DC-8807-2B634848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3005-FFA5-4C70-8CEE-58C02C6F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4E172-9391-40DC-B46E-7CB32621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075FD-12EA-46D7-ACCA-2EDEB20C3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1CEA4-5D3B-4833-86A6-3847E55E6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F7C73-A6D0-4561-8726-AE2C9BB9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339DD-04EA-4F82-8335-5BFBF71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3838B-8722-4143-BAE6-838C0E6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EDC9-D7B7-467B-AB57-6400EC3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8CA66-5909-41DC-9E3C-80B335EB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D5675-3BB6-4A97-AB96-85F4EC13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8B884-8A68-4DB4-851E-A6D62BBC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59659-7A7D-4C99-8ED5-C17D283C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F2310-D8BD-497C-A925-15A64339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7BC71-ABDF-4403-9584-7363D9EF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3E0-735A-4CE0-AF60-6682D887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0FAE-F3E7-467D-B1C3-EC761F45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EBD7-7414-4A90-B6C6-002DCB36C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3C07-A66E-43D0-A490-25FA26AD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D1F4E-4395-4409-B954-E42D6E36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0514-6789-4345-9353-DA55E243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EB33-8372-431D-AE3B-56632025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3EF07-CF9E-46E5-A141-A4F44118E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B48BB-F3F3-4C05-997A-E0AB57E4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37D8-8005-4F68-A65E-F3BAFF7F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B5ED-CF66-4E7F-A523-B1175E28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3579-9EB4-49CB-B0F4-B3A069A5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1C903-FC6F-4B63-A3A7-B76E6EC5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0DD9-2290-4D7B-BF2C-87DCA4B8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0B9FA-3398-4DC2-84C7-0385EA250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2394A-2A86-4527-9574-FDECB870AC7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E83A-7F82-4938-A032-CCC1E9394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1938-1DFF-455D-8623-D57A15ECC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0BA2-4550-4B26-B55E-E71694083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C404-2CAB-49C0-A658-F911B0B77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 Transmitter Block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C16B4-1AB1-49D5-A7A9-880F09DB2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40F1-31EC-4DCD-9C27-5B420E4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58F-4CEA-49C9-8449-CC7C72C0237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472421" y="6278252"/>
            <a:ext cx="45719" cy="301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677CF-E7C8-4FB1-BC78-D026957F493F}"/>
              </a:ext>
            </a:extLst>
          </p:cNvPr>
          <p:cNvSpPr/>
          <p:nvPr/>
        </p:nvSpPr>
        <p:spPr>
          <a:xfrm>
            <a:off x="1607602" y="2846935"/>
            <a:ext cx="1677873" cy="105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Energy Harvester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86166-5758-4ECE-81D4-74614EDA891E}"/>
              </a:ext>
            </a:extLst>
          </p:cNvPr>
          <p:cNvSpPr/>
          <p:nvPr/>
        </p:nvSpPr>
        <p:spPr>
          <a:xfrm>
            <a:off x="4043782" y="2834960"/>
            <a:ext cx="2052217" cy="10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Resistor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B3E29-90AB-4330-B6FE-5E81D0E3370B}"/>
              </a:ext>
            </a:extLst>
          </p:cNvPr>
          <p:cNvSpPr/>
          <p:nvPr/>
        </p:nvSpPr>
        <p:spPr>
          <a:xfrm>
            <a:off x="6908589" y="2790220"/>
            <a:ext cx="1624789" cy="1052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Switching Diode (300mV)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FE737-1881-45A1-A26A-5E5E5C791D40}"/>
              </a:ext>
            </a:extLst>
          </p:cNvPr>
          <p:cNvSpPr/>
          <p:nvPr/>
        </p:nvSpPr>
        <p:spPr>
          <a:xfrm>
            <a:off x="9422908" y="2790220"/>
            <a:ext cx="1287262" cy="90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 Tank w/BJT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105EC73-D4DB-46AC-B08F-DE91DADD4A2E}"/>
              </a:ext>
            </a:extLst>
          </p:cNvPr>
          <p:cNvCxnSpPr/>
          <p:nvPr/>
        </p:nvCxnSpPr>
        <p:spPr>
          <a:xfrm rot="5400000">
            <a:off x="1043030" y="3297958"/>
            <a:ext cx="907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1FF99D7-4AA9-4846-AC5B-D36A89AE6A18}"/>
              </a:ext>
            </a:extLst>
          </p:cNvPr>
          <p:cNvSpPr/>
          <p:nvPr/>
        </p:nvSpPr>
        <p:spPr>
          <a:xfrm>
            <a:off x="514905" y="2716567"/>
            <a:ext cx="323295" cy="3373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ECF620A-0399-4FFF-8F62-A017EAC35696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676553" y="3053919"/>
            <a:ext cx="364662" cy="2549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C07DE12-270C-4D40-81FC-0D9469CFF45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095999" y="3316581"/>
            <a:ext cx="812590" cy="411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12B5960-15F8-47F1-813C-B6DC06AC5D1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533378" y="3299381"/>
            <a:ext cx="899830" cy="17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B68862D-F3F1-4D4E-AFA8-83F6DEFD42C4}"/>
              </a:ext>
            </a:extLst>
          </p:cNvPr>
          <p:cNvSpPr/>
          <p:nvPr/>
        </p:nvSpPr>
        <p:spPr>
          <a:xfrm>
            <a:off x="10928780" y="2213679"/>
            <a:ext cx="283346" cy="2861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973315-8670-4AB0-B834-A760A919AF77}"/>
              </a:ext>
            </a:extLst>
          </p:cNvPr>
          <p:cNvSpPr txBox="1"/>
          <p:nvPr/>
        </p:nvSpPr>
        <p:spPr>
          <a:xfrm>
            <a:off x="-61896" y="1976580"/>
            <a:ext cx="1638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Antenna (2.4GHz @ -24dBm)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686BA1-C502-4D8D-BE1F-86593EC10472}"/>
              </a:ext>
            </a:extLst>
          </p:cNvPr>
          <p:cNvSpPr txBox="1"/>
          <p:nvPr/>
        </p:nvSpPr>
        <p:spPr>
          <a:xfrm>
            <a:off x="9934496" y="1761136"/>
            <a:ext cx="1128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Antenna (1MHz modulated signal)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AF24E2-E0BC-48B2-A055-75DF754268C3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1062266" y="3299381"/>
            <a:ext cx="545337" cy="74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1D8B31-18D9-4682-817D-BBBCF71D88E8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3285475" y="3373417"/>
            <a:ext cx="12700" cy="12700"/>
          </a:xfrm>
          <a:prstGeom prst="bentConnector3">
            <a:avLst>
              <a:gd name="adj1" fmla="val 6773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BC3BAF-178B-4E22-A3CE-6D33B181F2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90521" y="2719450"/>
            <a:ext cx="799581" cy="360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9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BBA5-0A8A-4537-A490-1F3DF10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Harvester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4330-F7C5-4808-90FF-1EE762978FF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798" y="6176962"/>
            <a:ext cx="318248" cy="17901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E8F83-1E7E-403A-8D97-1914D9449882}"/>
              </a:ext>
            </a:extLst>
          </p:cNvPr>
          <p:cNvSpPr/>
          <p:nvPr/>
        </p:nvSpPr>
        <p:spPr>
          <a:xfrm>
            <a:off x="1828799" y="3173039"/>
            <a:ext cx="22501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Bandpass Filter         (2-3GHz)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12D3C-9B42-4189-91E2-9BEAE56531D2}"/>
              </a:ext>
            </a:extLst>
          </p:cNvPr>
          <p:cNvSpPr/>
          <p:nvPr/>
        </p:nvSpPr>
        <p:spPr>
          <a:xfrm>
            <a:off x="4684065" y="3195918"/>
            <a:ext cx="2061883" cy="1302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Voltage Multiplier (Increase the Voltage by 4)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3C5D1D-9212-4308-B05B-63E1FFBCCFF2}"/>
              </a:ext>
            </a:extLst>
          </p:cNvPr>
          <p:cNvSpPr/>
          <p:nvPr/>
        </p:nvSpPr>
        <p:spPr>
          <a:xfrm>
            <a:off x="939053" y="2792506"/>
            <a:ext cx="510989" cy="4034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8AC75A-0258-475E-9F36-D7B0ACDED34A}"/>
              </a:ext>
            </a:extLst>
          </p:cNvPr>
          <p:cNvSpPr/>
          <p:nvPr/>
        </p:nvSpPr>
        <p:spPr>
          <a:xfrm>
            <a:off x="7351072" y="3429000"/>
            <a:ext cx="1335727" cy="7961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Output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698CA2-D585-458D-96E0-CC369E597CC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1191722" y="3198743"/>
            <a:ext cx="639903" cy="6342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16D559-DAFF-46BE-95CC-4A73C48AF8F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78940" y="3835821"/>
            <a:ext cx="605125" cy="11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45AB0EE-09A5-48F1-ABCE-99B93970D92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45948" y="3847260"/>
            <a:ext cx="757514" cy="114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3F029A-6F4D-4726-B6CE-E829CF7A5C5B}"/>
              </a:ext>
            </a:extLst>
          </p:cNvPr>
          <p:cNvSpPr txBox="1"/>
          <p:nvPr/>
        </p:nvSpPr>
        <p:spPr>
          <a:xfrm>
            <a:off x="645459" y="1935070"/>
            <a:ext cx="1416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Patch Antenna  (-24dBm @ 2.4GHz)</a:t>
            </a:r>
          </a:p>
        </p:txBody>
      </p:sp>
    </p:spTree>
    <p:extLst>
      <p:ext uri="{BB962C8B-B14F-4D97-AF65-F5344CB8AC3E}">
        <p14:creationId xmlns:p14="http://schemas.microsoft.com/office/powerpoint/2010/main" val="190035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DDF-F7F9-4B63-9F1A-CDA21947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491-207B-48FD-90B4-5D96DEC5AAC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581964" y="6364326"/>
            <a:ext cx="18377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0C1697-0470-4080-AC3D-3412029D538E}"/>
              </a:ext>
            </a:extLst>
          </p:cNvPr>
          <p:cNvSpPr/>
          <p:nvPr/>
        </p:nvSpPr>
        <p:spPr>
          <a:xfrm>
            <a:off x="2384612" y="3146612"/>
            <a:ext cx="2160494" cy="11654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Amplifier w/ a Gain of 101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D93DDA-B0E9-475A-87B0-FD9A9649167D}"/>
              </a:ext>
            </a:extLst>
          </p:cNvPr>
          <p:cNvSpPr/>
          <p:nvPr/>
        </p:nvSpPr>
        <p:spPr>
          <a:xfrm>
            <a:off x="5351930" y="3146612"/>
            <a:ext cx="1846731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 BJT Oscillator (518kHz Signal)</a:t>
            </a:r>
          </a:p>
          <a:p>
            <a:pPr algn="ctr"/>
            <a:r>
              <a:rPr lang="en-US" dirty="0"/>
              <a:t>Carrier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37B1D-685C-4BB5-A915-D515C5EB2BDA}"/>
              </a:ext>
            </a:extLst>
          </p:cNvPr>
          <p:cNvSpPr/>
          <p:nvPr/>
        </p:nvSpPr>
        <p:spPr>
          <a:xfrm>
            <a:off x="8104095" y="3149647"/>
            <a:ext cx="1846731" cy="10399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Gilbert-Cell Modulator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974DA9A-58FA-4C71-9C9D-08E8FDCD1373}"/>
              </a:ext>
            </a:extLst>
          </p:cNvPr>
          <p:cNvSpPr/>
          <p:nvPr/>
        </p:nvSpPr>
        <p:spPr>
          <a:xfrm>
            <a:off x="1129553" y="3030071"/>
            <a:ext cx="448235" cy="39892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E4B0658-6F35-4E47-B2E7-C0B04B01ACCF}"/>
              </a:ext>
            </a:extLst>
          </p:cNvPr>
          <p:cNvSpPr/>
          <p:nvPr/>
        </p:nvSpPr>
        <p:spPr>
          <a:xfrm>
            <a:off x="10578353" y="3030071"/>
            <a:ext cx="448235" cy="39892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DF5466-9C7B-4857-87E7-A7F936D549E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rot="16200000" flipH="1">
            <a:off x="1718982" y="3063688"/>
            <a:ext cx="300318" cy="10309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124BF84-A6DC-436E-8748-2702316C91A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545106" y="3666565"/>
            <a:ext cx="806824" cy="627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CB3B007-5E86-427B-8210-D50C683EB0F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98661" y="3669600"/>
            <a:ext cx="905434" cy="597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3EDDEC4-C897-4428-A47D-7D9D86EEEDEB}"/>
              </a:ext>
            </a:extLst>
          </p:cNvPr>
          <p:cNvCxnSpPr>
            <a:stCxn id="6" idx="3"/>
            <a:endCxn id="16" idx="3"/>
          </p:cNvCxnSpPr>
          <p:nvPr/>
        </p:nvCxnSpPr>
        <p:spPr>
          <a:xfrm flipV="1">
            <a:off x="9950826" y="3429000"/>
            <a:ext cx="851645" cy="2406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9C5C93-F970-45BD-B4EA-E9AB7B45CDDC}"/>
              </a:ext>
            </a:extLst>
          </p:cNvPr>
          <p:cNvSpPr txBox="1"/>
          <p:nvPr/>
        </p:nvSpPr>
        <p:spPr>
          <a:xfrm>
            <a:off x="838200" y="2439383"/>
            <a:ext cx="1546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Patch Antenna (2.4GHz)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48C482-F2BF-4053-AE75-981F16C92C5F}"/>
              </a:ext>
            </a:extLst>
          </p:cNvPr>
          <p:cNvSpPr txBox="1"/>
          <p:nvPr/>
        </p:nvSpPr>
        <p:spPr>
          <a:xfrm>
            <a:off x="1353670" y="4496033"/>
            <a:ext cx="103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15-20mVpp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C9218D-9CE8-4137-A8B8-50492639D65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869141" y="3729318"/>
            <a:ext cx="0" cy="76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781E9C-8B9A-44DF-BB80-5FB5782AFD3A}"/>
              </a:ext>
            </a:extLst>
          </p:cNvPr>
          <p:cNvSpPr txBox="1"/>
          <p:nvPr/>
        </p:nvSpPr>
        <p:spPr>
          <a:xfrm>
            <a:off x="3388657" y="6035983"/>
            <a:ext cx="1030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1.5 – 2V DC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BCA85B-CFB3-4671-B0F8-225D019C9EBF}"/>
              </a:ext>
            </a:extLst>
          </p:cNvPr>
          <p:cNvSpPr txBox="1"/>
          <p:nvPr/>
        </p:nvSpPr>
        <p:spPr>
          <a:xfrm>
            <a:off x="6979024" y="2352623"/>
            <a:ext cx="184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980mV @ 518kHz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3A9651A-C742-450D-B863-58C7EB11ACCE}"/>
              </a:ext>
            </a:extLst>
          </p:cNvPr>
          <p:cNvCxnSpPr/>
          <p:nvPr/>
        </p:nvCxnSpPr>
        <p:spPr>
          <a:xfrm rot="5400000" flipH="1" flipV="1">
            <a:off x="7386917" y="3169024"/>
            <a:ext cx="99508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FD1060-4C2F-419D-BFD1-8F14C3E92275}"/>
              </a:ext>
            </a:extLst>
          </p:cNvPr>
          <p:cNvSpPr txBox="1"/>
          <p:nvPr/>
        </p:nvSpPr>
        <p:spPr>
          <a:xfrm>
            <a:off x="9072282" y="4746753"/>
            <a:ext cx="2608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45– 980mVpp @ 518kHz (AM)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C48704F-D93F-451B-963E-291B7D7A109F}"/>
              </a:ext>
            </a:extLst>
          </p:cNvPr>
          <p:cNvCxnSpPr>
            <a:cxnSpLocks/>
          </p:cNvCxnSpPr>
          <p:nvPr/>
        </p:nvCxnSpPr>
        <p:spPr>
          <a:xfrm rot="5400000">
            <a:off x="9841935" y="4228403"/>
            <a:ext cx="10821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EF70941-11A0-48B1-8F0B-CA40AB05AC9C}"/>
              </a:ext>
            </a:extLst>
          </p:cNvPr>
          <p:cNvSpPr/>
          <p:nvPr/>
        </p:nvSpPr>
        <p:spPr>
          <a:xfrm>
            <a:off x="2586316" y="1943146"/>
            <a:ext cx="1846731" cy="5232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VCC (1V Rail)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3EC88F5-6DDA-425F-BCDA-7D0A802D59F1}"/>
              </a:ext>
            </a:extLst>
          </p:cNvPr>
          <p:cNvCxnSpPr>
            <a:cxnSpLocks/>
            <a:stCxn id="47" idx="4"/>
          </p:cNvCxnSpPr>
          <p:nvPr/>
        </p:nvCxnSpPr>
        <p:spPr>
          <a:xfrm rot="5400000">
            <a:off x="3090274" y="2776332"/>
            <a:ext cx="729374" cy="1094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CCCE8D-5748-4366-9752-DADBEFFE3E94}"/>
              </a:ext>
            </a:extLst>
          </p:cNvPr>
          <p:cNvSpPr/>
          <p:nvPr/>
        </p:nvSpPr>
        <p:spPr>
          <a:xfrm>
            <a:off x="5351929" y="5579090"/>
            <a:ext cx="1846731" cy="112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 BJT Oscillator</a:t>
            </a:r>
          </a:p>
          <a:p>
            <a:pPr algn="ctr"/>
            <a:r>
              <a:rPr lang="en-US" dirty="0"/>
              <a:t>(10kHz Signal)</a:t>
            </a:r>
          </a:p>
          <a:p>
            <a:pPr algn="ctr"/>
            <a:r>
              <a:rPr lang="en-US" dirty="0"/>
              <a:t>Message Signal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FA37ECA-3DE8-4AD9-AA0B-7FFDA422B03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121124" y="4911540"/>
            <a:ext cx="2058198" cy="4034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D496038-4334-41CC-96E1-E9687DCFD666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7198660" y="4189553"/>
            <a:ext cx="1828801" cy="19527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93A025-D986-4472-BD5B-8CB339D06EAF}"/>
              </a:ext>
            </a:extLst>
          </p:cNvPr>
          <p:cNvCxnSpPr>
            <a:stCxn id="36" idx="3"/>
          </p:cNvCxnSpPr>
          <p:nvPr/>
        </p:nvCxnSpPr>
        <p:spPr>
          <a:xfrm flipV="1">
            <a:off x="4419599" y="6035983"/>
            <a:ext cx="528918" cy="1538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7DF86-DA3E-4600-91E8-BA62538EE182}"/>
              </a:ext>
            </a:extLst>
          </p:cNvPr>
          <p:cNvCxnSpPr/>
          <p:nvPr/>
        </p:nvCxnSpPr>
        <p:spPr>
          <a:xfrm flipV="1">
            <a:off x="4948517" y="3729318"/>
            <a:ext cx="0" cy="35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Content Placeholder 47" descr="A picture containing indoor, sitting, black, clock&#10;&#10;Description automatically generated">
            <a:extLst>
              <a:ext uri="{FF2B5EF4-FFF2-40B4-BE49-F238E27FC236}">
                <a16:creationId xmlns:a16="http://schemas.microsoft.com/office/drawing/2014/main" id="{4F8BA754-D6E9-477D-A539-C383AD51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7661" y="6040438"/>
            <a:ext cx="122766" cy="920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59E75E-854B-4F90-8CFC-2197050A1FAE}"/>
              </a:ext>
            </a:extLst>
          </p:cNvPr>
          <p:cNvSpPr/>
          <p:nvPr/>
        </p:nvSpPr>
        <p:spPr>
          <a:xfrm>
            <a:off x="2442434" y="3106410"/>
            <a:ext cx="1712259" cy="1156447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Amplifier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9D201-94BF-436D-8244-5051656DBA6A}"/>
              </a:ext>
            </a:extLst>
          </p:cNvPr>
          <p:cNvSpPr/>
          <p:nvPr/>
        </p:nvSpPr>
        <p:spPr>
          <a:xfrm>
            <a:off x="5073127" y="3191505"/>
            <a:ext cx="1579133" cy="98625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Oscillator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D7DF-A5AE-4039-AAC4-5A2623B600AF}"/>
              </a:ext>
            </a:extLst>
          </p:cNvPr>
          <p:cNvSpPr/>
          <p:nvPr/>
        </p:nvSpPr>
        <p:spPr>
          <a:xfrm>
            <a:off x="7296150" y="3244759"/>
            <a:ext cx="1242060" cy="879747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E9524-144C-42F1-AB37-266A1394B6BB}"/>
              </a:ext>
            </a:extLst>
          </p:cNvPr>
          <p:cNvSpPr/>
          <p:nvPr/>
        </p:nvSpPr>
        <p:spPr>
          <a:xfrm>
            <a:off x="2569956" y="2238842"/>
            <a:ext cx="1457213" cy="56388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VCC         (1V Rail)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8FD35B-A94E-4E02-A20A-2FCFC36685A2}"/>
              </a:ext>
            </a:extLst>
          </p:cNvPr>
          <p:cNvSpPr/>
          <p:nvPr/>
        </p:nvSpPr>
        <p:spPr>
          <a:xfrm>
            <a:off x="1282177" y="2656178"/>
            <a:ext cx="464820" cy="3645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2423829-C11D-4534-97DF-95F267FE7170}"/>
              </a:ext>
            </a:extLst>
          </p:cNvPr>
          <p:cNvCxnSpPr>
            <a:stCxn id="8" idx="3"/>
            <a:endCxn id="4" idx="1"/>
          </p:cNvCxnSpPr>
          <p:nvPr/>
        </p:nvCxnSpPr>
        <p:spPr>
          <a:xfrm rot="16200000" flipH="1">
            <a:off x="1646555" y="2888754"/>
            <a:ext cx="663911" cy="9278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569FBA7-5B05-4EF1-9A64-2424B571F9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154693" y="3684633"/>
            <a:ext cx="91843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8E16E5C-D9BE-4D79-A154-AAC5F5B7AD3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652260" y="3684633"/>
            <a:ext cx="64389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874BF88-A3E8-4F64-8ADF-B5F6994C7E2C}"/>
              </a:ext>
            </a:extLst>
          </p:cNvPr>
          <p:cNvSpPr/>
          <p:nvPr/>
        </p:nvSpPr>
        <p:spPr>
          <a:xfrm>
            <a:off x="9319260" y="2567940"/>
            <a:ext cx="396240" cy="36454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716646A-7215-4C53-B376-BE72B6069D67}"/>
              </a:ext>
            </a:extLst>
          </p:cNvPr>
          <p:cNvCxnSpPr>
            <a:stCxn id="6" idx="3"/>
            <a:endCxn id="20" idx="3"/>
          </p:cNvCxnSpPr>
          <p:nvPr/>
        </p:nvCxnSpPr>
        <p:spPr>
          <a:xfrm flipV="1">
            <a:off x="8538210" y="2932485"/>
            <a:ext cx="979170" cy="7521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E8F715C-F614-4DD6-88F2-ACBC747021CB}"/>
              </a:ext>
            </a:extLst>
          </p:cNvPr>
          <p:cNvCxnSpPr>
            <a:stCxn id="7" idx="4"/>
            <a:endCxn id="4" idx="0"/>
          </p:cNvCxnSpPr>
          <p:nvPr/>
        </p:nvCxnSpPr>
        <p:spPr>
          <a:xfrm rot="16200000" flipH="1">
            <a:off x="3146719" y="2954565"/>
            <a:ext cx="303688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7930E8-80A6-4A79-A0A0-821E474DECF5}"/>
              </a:ext>
            </a:extLst>
          </p:cNvPr>
          <p:cNvSpPr txBox="1"/>
          <p:nvPr/>
        </p:nvSpPr>
        <p:spPr>
          <a:xfrm>
            <a:off x="413066" y="2019017"/>
            <a:ext cx="1638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Antenna absorbs ambient </a:t>
            </a:r>
            <a:r>
              <a:rPr lang="en-US" sz="1600" dirty="0" err="1"/>
              <a:t>Wifi</a:t>
            </a:r>
            <a:r>
              <a:rPr lang="en-US" sz="1600" dirty="0"/>
              <a:t> @2.4GHz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F630F1-68F2-4BF1-BCD7-BAC2036C79FA}"/>
              </a:ext>
            </a:extLst>
          </p:cNvPr>
          <p:cNvCxnSpPr>
            <a:cxnSpLocks/>
          </p:cNvCxnSpPr>
          <p:nvPr/>
        </p:nvCxnSpPr>
        <p:spPr>
          <a:xfrm flipH="1">
            <a:off x="1971115" y="3697333"/>
            <a:ext cx="7396" cy="5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C035C1-6583-4DE9-9F27-3A47680993C0}"/>
              </a:ext>
            </a:extLst>
          </p:cNvPr>
          <p:cNvCxnSpPr>
            <a:cxnSpLocks/>
          </p:cNvCxnSpPr>
          <p:nvPr/>
        </p:nvCxnSpPr>
        <p:spPr>
          <a:xfrm>
            <a:off x="9027795" y="3697333"/>
            <a:ext cx="0" cy="5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F82227-4990-4251-916D-9D1B89424BEF}"/>
              </a:ext>
            </a:extLst>
          </p:cNvPr>
          <p:cNvCxnSpPr>
            <a:cxnSpLocks/>
          </p:cNvCxnSpPr>
          <p:nvPr/>
        </p:nvCxnSpPr>
        <p:spPr>
          <a:xfrm flipV="1">
            <a:off x="6974205" y="3191505"/>
            <a:ext cx="0" cy="49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405A53-BB64-4D19-B4D7-5396E32DC01E}"/>
              </a:ext>
            </a:extLst>
          </p:cNvPr>
          <p:cNvCxnSpPr>
            <a:cxnSpLocks/>
          </p:cNvCxnSpPr>
          <p:nvPr/>
        </p:nvCxnSpPr>
        <p:spPr>
          <a:xfrm>
            <a:off x="4635500" y="3697333"/>
            <a:ext cx="0" cy="5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52">
            <a:extLst>
              <a:ext uri="{FF2B5EF4-FFF2-40B4-BE49-F238E27FC236}">
                <a16:creationId xmlns:a16="http://schemas.microsoft.com/office/drawing/2014/main" id="{912AB7EF-6F2C-433D-8CB5-0F521A2F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Block Diagram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BF1DD4-C534-4C62-94D1-90355C8DAD8D}"/>
              </a:ext>
            </a:extLst>
          </p:cNvPr>
          <p:cNvSpPr txBox="1"/>
          <p:nvPr/>
        </p:nvSpPr>
        <p:spPr>
          <a:xfrm>
            <a:off x="1514587" y="4337466"/>
            <a:ext cx="246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20mVpp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6F5199-EDE0-4C6B-A117-4121B96A801C}"/>
              </a:ext>
            </a:extLst>
          </p:cNvPr>
          <p:cNvSpPr txBox="1"/>
          <p:nvPr/>
        </p:nvSpPr>
        <p:spPr>
          <a:xfrm>
            <a:off x="3850640" y="4367304"/>
            <a:ext cx="1869438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1.5 - 2V DC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A97889-C343-4BF7-BDF2-8249E6D89301}"/>
              </a:ext>
            </a:extLst>
          </p:cNvPr>
          <p:cNvSpPr txBox="1"/>
          <p:nvPr/>
        </p:nvSpPr>
        <p:spPr>
          <a:xfrm>
            <a:off x="6121625" y="2730015"/>
            <a:ext cx="187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1.2Vpp @ 518kHz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E5F69CF-5D11-497F-BDB5-BBD23D7B1C32}"/>
              </a:ext>
            </a:extLst>
          </p:cNvPr>
          <p:cNvSpPr txBox="1"/>
          <p:nvPr/>
        </p:nvSpPr>
        <p:spPr>
          <a:xfrm>
            <a:off x="8155591" y="4367304"/>
            <a:ext cx="209513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&gt;3Vpp @ 57Hz</a:t>
            </a:r>
          </a:p>
        </p:txBody>
      </p:sp>
    </p:spTree>
    <p:extLst>
      <p:ext uri="{BB962C8B-B14F-4D97-AF65-F5344CB8AC3E}">
        <p14:creationId xmlns:p14="http://schemas.microsoft.com/office/powerpoint/2010/main" val="144119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17367</TotalTime>
  <Words>143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 Transmitter Block Diagram</vt:lpstr>
      <vt:lpstr>Detailed Diagram</vt:lpstr>
      <vt:lpstr>Energy Harvester</vt:lpstr>
      <vt:lpstr>New Block Diagram</vt:lpstr>
      <vt:lpstr>Transmitter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Transmitter Block Diagram</dc:title>
  <dc:creator>Tyree Miles</dc:creator>
  <cp:lastModifiedBy>Tyree Miles</cp:lastModifiedBy>
  <cp:revision>8</cp:revision>
  <dcterms:created xsi:type="dcterms:W3CDTF">2019-10-01T04:43:21Z</dcterms:created>
  <dcterms:modified xsi:type="dcterms:W3CDTF">2019-11-06T17:58:36Z</dcterms:modified>
</cp:coreProperties>
</file>