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>
        <p:scale>
          <a:sx n="148" d="100"/>
          <a:sy n="148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605242-4A35-4D26-99B5-04A535E7CE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77E78D53-655F-4A55-8A3C-9BD7DAF7E4E9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C4CF3E-A475-4D61-9580-7D8493D978B9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C3BDED9-DFA7-4F0B-BE85-860E6B0450E1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3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Correlations between sleep measures (sleep onset time and true sleep time) at Time 1 and the increase from Time1 to Time 2 in puberty rating on the SMS. Regression lines are plotted in black for girls and in broken gray line for boys. No significant sex differences were found.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57995DDA-2E6B-4A3E-8AD5-2DF09B11B712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sleep/32.12.1602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Sleep</a:t>
            </a:r>
            <a:r>
              <a:rPr lang="en-US" altLang="en-US" sz="1000">
                <a:solidFill>
                  <a:srgbClr val="333333"/>
                </a:solidFill>
              </a:rPr>
              <a:t>, Volume 32, Issue 12, December 2009, Pages 1602–1609,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https://doi.org/10.1093/sleep/32.12.1602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3 </a:t>
            </a:r>
            <a:r>
              <a:rPr lang="en-US" altLang="en-US" b="0"/>
              <a:t>Correlations between sleep measures (sleep onset time and true sleep time) at Time 1 and the increase from ...</a:t>
            </a:r>
            <a:endParaRPr lang="en-US" altLang="en-US" b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806700" y="1371600"/>
            <a:ext cx="3518297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3 Correlations between sleep measures (sleep onset time and true sleep time) at Time 1 and the increase from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Kirsten Colen</cp:lastModifiedBy>
  <cp:revision>163</cp:revision>
  <dcterms:created xsi:type="dcterms:W3CDTF">2015-12-31T14:57:12Z</dcterms:created>
  <dcterms:modified xsi:type="dcterms:W3CDTF">2020-08-10T10:55:47Z</dcterms:modified>
</cp:coreProperties>
</file>