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5" r:id="rId3"/>
    <p:sldId id="263" r:id="rId4"/>
    <p:sldId id="264" r:id="rId5"/>
    <p:sldId id="267" r:id="rId6"/>
    <p:sldId id="268" r:id="rId7"/>
    <p:sldId id="272" r:id="rId8"/>
    <p:sldId id="269" r:id="rId9"/>
    <p:sldId id="273" r:id="rId10"/>
    <p:sldId id="266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rex" initials="t" lastIdx="1" clrIdx="0">
    <p:extLst>
      <p:ext uri="{19B8F6BF-5375-455C-9EA6-DF929625EA0E}">
        <p15:presenceInfo xmlns:p15="http://schemas.microsoft.com/office/powerpoint/2012/main" userId="tyr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2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93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2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FF5B-CE30-4F98-AA0E-33F526B0EC3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961AA-BB92-423F-B51D-E02243DA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tyrex1368/projects/1" TargetMode="External"/><Relationship Id="rId2" Type="http://schemas.openxmlformats.org/officeDocument/2006/relationships/hyperlink" Target="https://github.com/tyrex1368/Related-papers-and-documents/tree/main/iris%20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3C33-4D5F-42AC-A8BA-AC2A4B96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90895" cy="189868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Student name: Amin Kamranfar</a:t>
            </a:r>
            <a:br>
              <a:rPr lang="en-US" dirty="0"/>
            </a:br>
            <a:r>
              <a:rPr lang="en-US" dirty="0"/>
              <a:t>Project: Iris Flower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D58C-C092-4108-B805-DF793072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Related-papers-and-documents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47A-51A9-43EE-888D-B2CFDBC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the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584C-2806-4E1C-8FC7-7DC21379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advantages of machine learning using Python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 to figure out numeric attributes of dataset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by classification problem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Practicing supervised learning algorithm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any particular scaling or transforms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1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B7F1-8C5C-44D2-8CAC-779D3FBF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CAA-F445-43F5-8B72-204D2970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9443210" cy="518455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understand a summary of each characteristic which is included in count, mean, the max and min values: Print(d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ataset.describe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sepal-length  sepal-width  petal-length  petal-width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    150.000000   150.000000    150.000000   150.000000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       5.843333     3.054000      3.758667     1.198667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        0.828066     0.433594      1.764420     0.763161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        4.300000     2.000000      1.000000     0.100000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        5.100000     2.800000      1.600000     0.300000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        5.800000     3.000000      4.350000     1.300000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        6.400000     3.300000      5.100000     1.800000</a:t>
            </a:r>
          </a:p>
          <a:p>
            <a:pPr algn="l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        7.900000     4.400000      6.900000     2.500000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1821-7A5C-4502-B51A-FCD98B55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7352"/>
            <a:ext cx="8596668" cy="1313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 deliverable #3</a:t>
            </a:r>
            <a:br>
              <a:rPr lang="en-US" dirty="0"/>
            </a:br>
            <a:r>
              <a:rPr lang="en-US" dirty="0"/>
              <a:t>Placeholders for the in-progress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58DF-238F-4397-B502-208394B8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April/05/2021:Evaluate Some Algorithms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April/07/2021: Training strategy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April/10/2021: Variations of solutions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April/14/2021: Building Model 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April/20/2021: Train and test on the same dataset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April/24/2021: Compare the performance 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April/29/2021: Testing and conclusion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May/01/2021: Lesson learned and drafting final report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May/04/2021: Presentation preparation and recording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085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F579-9D9B-4C1D-901F-0C905E1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baseline="0" dirty="0">
                <a:latin typeface="Arial" panose="020B0604020202020204" pitchFamily="34" charset="0"/>
              </a:rPr>
              <a:t>K-means clustering</a:t>
            </a:r>
            <a:endParaRPr lang="en-US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F0D34B-F6D7-4C24-AF7E-0820FE7E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79" y="2374321"/>
            <a:ext cx="4185623" cy="27037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Clustering aims to classify data  from the whole data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unsupervised learning is the K-means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clustering algorithm groups all the same kind of data into one single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8E1E-D9C3-4588-BDB1-12DF03379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3425" y="1695636"/>
            <a:ext cx="5965794" cy="4116202"/>
          </a:xfrm>
        </p:spPr>
      </p:pic>
    </p:spTree>
    <p:extLst>
      <p:ext uri="{BB962C8B-B14F-4D97-AF65-F5344CB8AC3E}">
        <p14:creationId xmlns:p14="http://schemas.microsoft.com/office/powerpoint/2010/main" val="126149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040AAB-D67E-45C3-AC55-AD7EDCB6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K-means clustering on iris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2237B6-9A9F-4D4B-AE9B-2F06CEF1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589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charter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charter"/>
              </a:rPr>
              <a:t>mporting the required libraries: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#Import libraries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We can use head() to see data:</a:t>
            </a:r>
          </a:p>
          <a:p>
            <a:r>
              <a:rPr lang="en-US" dirty="0"/>
              <a:t>#import the dataset</a:t>
            </a:r>
          </a:p>
          <a:p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('iris.csv')</a:t>
            </a:r>
          </a:p>
          <a:p>
            <a:r>
              <a:rPr lang="en-US" dirty="0" err="1"/>
              <a:t>df.head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Select iris dataset into variable X:</a:t>
            </a:r>
          </a:p>
          <a:p>
            <a:r>
              <a:rPr lang="en-US" dirty="0"/>
              <a:t>x = </a:t>
            </a:r>
            <a:r>
              <a:rPr lang="en-US" dirty="0" err="1"/>
              <a:t>df.iloc</a:t>
            </a:r>
            <a:r>
              <a:rPr lang="en-US" dirty="0"/>
              <a:t>[:, [0,1,2,3]].values</a:t>
            </a:r>
          </a:p>
        </p:txBody>
      </p:sp>
    </p:spTree>
    <p:extLst>
      <p:ext uri="{BB962C8B-B14F-4D97-AF65-F5344CB8AC3E}">
        <p14:creationId xmlns:p14="http://schemas.microsoft.com/office/powerpoint/2010/main" val="129158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63EF-6ED5-42F2-8E96-0AA191D2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with k=5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533E-401F-4BCF-92DC-48D68C77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335" y="2015231"/>
            <a:ext cx="4185623" cy="40261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We can instantiate the </a:t>
            </a:r>
            <a:r>
              <a:rPr lang="en-US" dirty="0" err="1">
                <a:highlight>
                  <a:srgbClr val="FFFF00"/>
                </a:highlight>
              </a:rPr>
              <a:t>kmeans</a:t>
            </a:r>
            <a:r>
              <a:rPr lang="en-US" dirty="0">
                <a:highlight>
                  <a:srgbClr val="FFFF00"/>
                </a:highlight>
              </a:rPr>
              <a:t> class:</a:t>
            </a:r>
          </a:p>
          <a:p>
            <a:r>
              <a:rPr lang="en-US" dirty="0"/>
              <a:t>kmeans5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=5)</a:t>
            </a:r>
          </a:p>
          <a:p>
            <a:r>
              <a:rPr lang="en-US" dirty="0"/>
              <a:t>y_kmeans5 = kmeans5.fit_predict(x)</a:t>
            </a:r>
          </a:p>
          <a:p>
            <a:r>
              <a:rPr lang="en-US" dirty="0"/>
              <a:t>print(y_kmeans5)</a:t>
            </a:r>
          </a:p>
          <a:p>
            <a:r>
              <a:rPr lang="en-US" dirty="0"/>
              <a:t>kmeans5.cluster_centers_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5AE0-4C87-4D6A-8625-EA2F5DD8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 means clustering with k=5">
            <a:extLst>
              <a:ext uri="{FF2B5EF4-FFF2-40B4-BE49-F238E27FC236}">
                <a16:creationId xmlns:a16="http://schemas.microsoft.com/office/drawing/2014/main" id="{28798801-E0C2-4AC1-93CA-A3B4D83B98C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1740023"/>
            <a:ext cx="4186237" cy="37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1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823-ABCB-491D-96A1-68D272D3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4B77-0CF6-4863-B740-8A8CA3BA6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Elbow method to calculate the best value of K: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BA10A-AFF9-4098-AF0E-BA45494BC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Error =[]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</a:t>
            </a:r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).fit(x)</a:t>
            </a:r>
          </a:p>
          <a:p>
            <a:r>
              <a:rPr lang="en-US" dirty="0"/>
              <a:t>    </a:t>
            </a:r>
            <a:r>
              <a:rPr lang="en-US" dirty="0" err="1"/>
              <a:t>kmeans.fit</a:t>
            </a:r>
            <a:r>
              <a:rPr lang="en-US" dirty="0"/>
              <a:t>(x)</a:t>
            </a:r>
          </a:p>
          <a:p>
            <a:r>
              <a:rPr lang="en-US" dirty="0"/>
              <a:t>    </a:t>
            </a:r>
            <a:r>
              <a:rPr lang="en-US" dirty="0" err="1"/>
              <a:t>Error.append</a:t>
            </a:r>
            <a:r>
              <a:rPr lang="en-US" dirty="0"/>
              <a:t>(</a:t>
            </a:r>
            <a:r>
              <a:rPr lang="en-US" dirty="0" err="1"/>
              <a:t>kmeans.inertia</a:t>
            </a:r>
            <a:r>
              <a:rPr lang="en-US" dirty="0"/>
              <a:t>_)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(range(1, 11), Error)</a:t>
            </a:r>
          </a:p>
          <a:p>
            <a:r>
              <a:rPr lang="en-US" dirty="0" err="1"/>
              <a:t>plt.title</a:t>
            </a:r>
            <a:r>
              <a:rPr lang="en-US" dirty="0"/>
              <a:t>('Elbow method')</a:t>
            </a:r>
          </a:p>
          <a:p>
            <a:r>
              <a:rPr lang="en-US" dirty="0" err="1"/>
              <a:t>plt.xlabel</a:t>
            </a:r>
            <a:r>
              <a:rPr lang="en-US" dirty="0"/>
              <a:t>('No of clusters')</a:t>
            </a:r>
          </a:p>
          <a:p>
            <a:r>
              <a:rPr lang="en-US" dirty="0" err="1"/>
              <a:t>plt.ylabel</a:t>
            </a:r>
            <a:r>
              <a:rPr lang="en-US" dirty="0"/>
              <a:t>('Error')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E54AD-0AE2-459B-AFA1-AE2B1640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optimal value of K is between 2 and 4:</a:t>
            </a:r>
          </a:p>
        </p:txBody>
      </p:sp>
      <p:pic>
        <p:nvPicPr>
          <p:cNvPr id="3074" name="Picture 2" descr="Elbow method to calculate optimal value of k in k means">
            <a:extLst>
              <a:ext uri="{FF2B5EF4-FFF2-40B4-BE49-F238E27FC236}">
                <a16:creationId xmlns:a16="http://schemas.microsoft.com/office/drawing/2014/main" id="{35A0D08A-56C6-4C4F-BFED-9D2A3A7C173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3" y="2918835"/>
            <a:ext cx="4186237" cy="31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6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6F5A-49A6-40D1-ACAE-F5D34B6C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Implement k-means with K=3</a:t>
            </a:r>
          </a:p>
        </p:txBody>
      </p:sp>
      <p:pic>
        <p:nvPicPr>
          <p:cNvPr id="4098" name="Picture 2" descr="k-means clustering implemetation with k = 3">
            <a:extLst>
              <a:ext uri="{FF2B5EF4-FFF2-40B4-BE49-F238E27FC236}">
                <a16:creationId xmlns:a16="http://schemas.microsoft.com/office/drawing/2014/main" id="{D98A19BC-B77C-4CB8-9989-4C7FAB01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2364929"/>
            <a:ext cx="6551719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4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CE0-80F0-4823-B73D-82C7E485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Visualization</a:t>
            </a:r>
          </a:p>
        </p:txBody>
      </p:sp>
      <p:pic>
        <p:nvPicPr>
          <p:cNvPr id="5122" name="Picture 2" descr="Vizualizing clusters in k means clustering">
            <a:extLst>
              <a:ext uri="{FF2B5EF4-FFF2-40B4-BE49-F238E27FC236}">
                <a16:creationId xmlns:a16="http://schemas.microsoft.com/office/drawing/2014/main" id="{81B57EE8-81CD-4D6D-A90A-1FE3FB6833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1748901"/>
            <a:ext cx="6880193" cy="41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D281-246C-460B-94AC-61319CB4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7C320-AEC1-45D1-8AAD-2DF058C2A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import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matplotlib.pyplot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 as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</a:t>
            </a:r>
            <a:endParaRPr lang="en-US" sz="1800" b="0" i="0" u="none" strike="noStrike" baseline="0" dirty="0">
              <a:solidFill>
                <a:srgbClr val="0000FF"/>
              </a:solidFill>
              <a:latin typeface="LiberationMono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colors = ['red', '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greenyellow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', 'blue']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for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i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 in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xrange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len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(colors)):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xs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[:, 0][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== i]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ys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 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[:, 1][</a:t>
            </a:r>
            <a:r>
              <a:rPr lang="fr-FR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y_train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LiberationMono"/>
              </a:rPr>
              <a:t> == i]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plt.scatter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xs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,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ys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, c=colors[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i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])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plt.legend(iris.target_names)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plt.xlabel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('Sepal length')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LiberationMono"/>
              </a:rPr>
              <a:t>plt.ylabel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iberationMono"/>
              </a:rPr>
              <a:t>('Sepal width')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514D32-AC51-4F01-912E-970E1AC7A8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8" y="1930400"/>
            <a:ext cx="4557840" cy="4017639"/>
          </a:xfrm>
        </p:spPr>
      </p:pic>
    </p:spTree>
    <p:extLst>
      <p:ext uri="{BB962C8B-B14F-4D97-AF65-F5344CB8AC3E}">
        <p14:creationId xmlns:p14="http://schemas.microsoft.com/office/powerpoint/2010/main" val="18154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4383-6B32-49F1-B24B-D4B1FC6B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B80B-EAF4-4A6C-B399-6B1AE272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“Update 03/March/2021: Updated to reflect changes to the scikit-learn API in version 0.18.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05/March/2021: Added links to help setup your Python environment.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06/March/2021: Added some helpful links about randomness and predicting.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09/March/2021: Added link to my own hosted version of the dataset.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15/March/2021: Updated for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v0.20, also updated plots.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19/March/2021: Added links at the end to additional tutorials to continue 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26/March/2021: Added full code examples for each section.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01/April/2021: Updated examples to remove warnings due to API changes in v0.22.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04/April/2021: Updated to remove the snippet for the test harness.”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4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8EA3-054A-4239-BA99-C4F0F7A2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1445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latin typeface="Arial" panose="020B0604020202020204" pitchFamily="34" charset="0"/>
              </a:rPr>
              <a:t>Evaluating results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386B6-A3C8-492F-A8D9-5A2BD00E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016" y="1243531"/>
            <a:ext cx="3992451" cy="27947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FCBC7-7A1B-40A6-B517-6946C863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0" y="1288607"/>
            <a:ext cx="4172755" cy="2749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E219-5792-42EC-A02C-A04C5C15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70" y="4038246"/>
            <a:ext cx="4224270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C735-C057-46B6-B00D-20E81148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u="none" strike="noStrike" baseline="0" dirty="0">
                <a:latin typeface="Arial" panose="020B0604020202020204" pitchFamily="34" charset="0"/>
              </a:rPr>
              <a:t>Clustering of Iris dataset with </a:t>
            </a:r>
            <a:r>
              <a:rPr lang="en-US" sz="3200" dirty="0">
                <a:latin typeface="Arial" panose="020B0604020202020204" pitchFamily="34" charset="0"/>
              </a:rPr>
              <a:t>wrong instantiation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D5D08-2A99-4DE2-A429-34FFBE2C2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325950"/>
            <a:ext cx="5859262" cy="3201691"/>
          </a:xfrm>
        </p:spPr>
      </p:pic>
    </p:spTree>
    <p:extLst>
      <p:ext uri="{BB962C8B-B14F-4D97-AF65-F5344CB8AC3E}">
        <p14:creationId xmlns:p14="http://schemas.microsoft.com/office/powerpoint/2010/main" val="342241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EEBC-F225-41C2-A0E4-211B6764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4711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LiberationSans"/>
              </a:rPr>
              <a:t>D</a:t>
            </a:r>
            <a:r>
              <a:rPr lang="en-US" sz="5400" b="0" i="0" u="none" strike="noStrike" baseline="0" dirty="0">
                <a:latin typeface="LiberationSans"/>
              </a:rPr>
              <a:t>ecision Boundaries</a:t>
            </a:r>
            <a:endParaRPr lang="en-US" sz="8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3AEC95-78F1-4380-A3AD-CD72F3CE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6725D-4BDE-4A44-9AC1-F4729856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06353"/>
            <a:ext cx="8963816" cy="40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1CE-DF3D-4A24-8FD4-FB5D400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733-1F00-4940-8AB1-F013CF92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30133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Multiple Measurement in Taxonomic problems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dataset is often used in data mining, classification and clustering examples and to test algorithms</a:t>
            </a:r>
          </a:p>
          <a:p>
            <a:pPr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Differentiate Iris species based on the morphology of their flowers</a:t>
            </a:r>
          </a:p>
        </p:txBody>
      </p:sp>
    </p:spTree>
    <p:extLst>
      <p:ext uri="{BB962C8B-B14F-4D97-AF65-F5344CB8AC3E}">
        <p14:creationId xmlns:p14="http://schemas.microsoft.com/office/powerpoint/2010/main" val="36903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B1A2-9060-4137-A053-7F36D78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978D-2B72-4EAB-8CA8-532BCF95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 fontScale="85000" lnSpcReduction="10000"/>
          </a:bodyPr>
          <a:lstStyle/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Python and SciPy platform.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dataset.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some algorithms.</a:t>
            </a:r>
          </a:p>
          <a:p>
            <a:pPr algn="l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some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C28-2D7C-46D6-BE43-7217DD35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Methods (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Python and SciPy platform)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7E34-1A03-4CF6-98B9-76B4A977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Python version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sys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'Python: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sys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version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</a:t>
            </a:r>
            <a:r>
              <a:rPr lang="en-US" b="0" i="0" dirty="0" err="1">
                <a:solidFill>
                  <a:srgbClr val="B85C00"/>
                </a:solidFill>
                <a:effectLst/>
                <a:latin typeface="inherit"/>
              </a:rPr>
              <a:t>scipy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scipy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scipy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scipy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</a:t>
            </a:r>
            <a:r>
              <a:rPr lang="en-US" b="0" i="0" dirty="0" err="1">
                <a:solidFill>
                  <a:srgbClr val="B85C00"/>
                </a:solidFill>
                <a:effectLst/>
                <a:latin typeface="inherit"/>
              </a:rPr>
              <a:t>numpy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numpy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numpy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numpy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matplotlib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matplotlib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'matplotlib: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matplotlib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__version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pandas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pandas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'pandas: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pandas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__version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scikit-learn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import 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sklearn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sklearn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: {}'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format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__version__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35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BCB8-2E69-4CA7-B141-4F95C4F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Load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C0C7-F054-48D4-9818-00CA4C3F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all required modules such as:</a:t>
            </a: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train_test_split</a:t>
            </a:r>
            <a:endParaRPr lang="en-US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cross_val_score</a:t>
            </a:r>
            <a:endParaRPr lang="en-US" sz="14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sz="1400" b="0" i="0" dirty="0" err="1">
                <a:solidFill>
                  <a:srgbClr val="002D7A"/>
                </a:solidFill>
                <a:effectLst/>
                <a:latin typeface="inherit"/>
              </a:rPr>
              <a:t>sklearn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model_selection</a:t>
            </a:r>
            <a:r>
              <a:rPr lang="en-US" sz="1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US" sz="1400" b="0" i="0" dirty="0" err="1">
                <a:solidFill>
                  <a:srgbClr val="004ED0"/>
                </a:solidFill>
                <a:effectLst/>
                <a:latin typeface="inherit"/>
              </a:rPr>
              <a:t>StratifiedKFold</a:t>
            </a:r>
            <a:endParaRPr lang="en-US" sz="1400" dirty="0">
              <a:solidFill>
                <a:srgbClr val="000000"/>
              </a:solidFill>
              <a:latin typeface="Monaco"/>
            </a:endParaRPr>
          </a:p>
          <a:p>
            <a:pPr marL="0" indent="0" algn="l" fontAlgn="base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</a:t>
            </a:r>
          </a:p>
          <a:p>
            <a:pPr lvl="1" fontAlgn="base"/>
            <a:r>
              <a:rPr lang="en-US" sz="2200" b="0" i="0" dirty="0" err="1">
                <a:solidFill>
                  <a:srgbClr val="002D7A"/>
                </a:solidFill>
                <a:effectLst/>
                <a:latin typeface="inherit"/>
              </a:rPr>
              <a:t>url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"https://raw.githubusercontent.com/</a:t>
            </a:r>
            <a:r>
              <a:rPr lang="en-US" sz="2200" b="0" i="0" dirty="0" err="1">
                <a:solidFill>
                  <a:srgbClr val="008000"/>
                </a:solidFill>
                <a:effectLst/>
                <a:latin typeface="inherit"/>
              </a:rPr>
              <a:t>jbrownlee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/Datasets/master/iris.csv"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'sepal-length'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'sepal-width'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'petal-length'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'petal-width'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8000"/>
                </a:solidFill>
                <a:effectLst/>
                <a:latin typeface="inherit"/>
              </a:rPr>
              <a:t>'class'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lvl="1" fontAlgn="base"/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dataset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200" b="0" i="0" dirty="0" err="1">
                <a:solidFill>
                  <a:srgbClr val="004ED0"/>
                </a:solidFill>
                <a:effectLst/>
                <a:latin typeface="inherit"/>
              </a:rPr>
              <a:t>read_csv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200" b="0" i="0" dirty="0" err="1">
                <a:solidFill>
                  <a:srgbClr val="002D7A"/>
                </a:solidFill>
                <a:effectLst/>
                <a:latin typeface="inherit"/>
              </a:rPr>
              <a:t>url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200" b="0" i="0" dirty="0">
                <a:solidFill>
                  <a:srgbClr val="002D7A"/>
                </a:solidFill>
                <a:effectLst/>
                <a:latin typeface="inherit"/>
              </a:rPr>
              <a:t>names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488B-9DF1-412E-837D-D5F71046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Exploring and Processing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3B50-C48E-435F-9CFF-855A8584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62469"/>
            <a:ext cx="4184035" cy="4478892"/>
          </a:xfrm>
        </p:spPr>
        <p:txBody>
          <a:bodyPr>
            <a:normAutofit fontScale="47500" lnSpcReduction="20000"/>
          </a:bodyPr>
          <a:lstStyle/>
          <a:p>
            <a:r>
              <a:rPr lang="en-US" sz="2300" dirty="0"/>
              <a:t>sepal-length  sepal-width  petal-length  petal-width        class</a:t>
            </a:r>
          </a:p>
          <a:p>
            <a:r>
              <a:rPr lang="en-US" sz="2300" dirty="0"/>
              <a:t>0            5.1          3.5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            4.9          3.0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2            4.7          3.2           1.3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3            4.6          3.1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4            5.0          3.6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5            5.4          3.9           1.7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6            4.6          3.4           1.4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7            5.0          3.4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8            4.4          2.9           1.4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9            4.9          3.1           1.5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10           5.4          3.7           1.5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8C1E8-6D16-47B5-A7DE-AA6ACD03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562470"/>
            <a:ext cx="4184034" cy="4478892"/>
          </a:xfrm>
        </p:spPr>
        <p:txBody>
          <a:bodyPr>
            <a:normAutofit fontScale="47500" lnSpcReduction="20000"/>
          </a:bodyPr>
          <a:lstStyle/>
          <a:p>
            <a:r>
              <a:rPr lang="en-US" sz="2300" dirty="0"/>
              <a:t>sepal-length  sepal-width  petal-length  petal-width        class</a:t>
            </a:r>
          </a:p>
          <a:p>
            <a:r>
              <a:rPr lang="en-US" sz="2300" dirty="0"/>
              <a:t>11           4.8          3.4           1.6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12           4.8          3.0           1.4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13           4.3          3.0           1.1          0.1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14           5.8          4.0           1.2          0.2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15           5.7          4.4           1.5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16           5.4          3.9           1.3          0.4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17           5.1          3.5           1.4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18           5.7          3.8           1.7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r>
              <a:rPr lang="en-US" sz="2300" dirty="0"/>
              <a:t>19           5.1          3.8           1.5          0.3  Iris-</a:t>
            </a:r>
            <a:r>
              <a:rPr lang="en-US" sz="2300" dirty="0" err="1"/>
              <a:t>setosa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2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DD69-FDF2-4407-9C18-ED7D7D2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4563-BB9A-4140-B05B-A4189574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Dataset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 at the Data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89A-ABEA-40FF-BF4D-EC3E5FC7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3AD7-FE0F-4FDF-863B-3FCADE78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061"/>
            <a:ext cx="8596668" cy="45943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correct species of iris using supervised learning. The outcome is supposed to let us know about the classification. This model is a three-class classification problem which the outcome is the species of the flower considering it’s features.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names: {}".format(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print("Feature names: {}".format(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print("Type of data: {}".format(type(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['data'])))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names: [‘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Versicolor’ Virginica’]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names: [‘ Sepal Length (cm), Sepal width (cm), Petal length (cm), petal width (cm) 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data: &lt;Class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35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1337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charter</vt:lpstr>
      <vt:lpstr>Helvetica Neue</vt:lpstr>
      <vt:lpstr>inherit</vt:lpstr>
      <vt:lpstr>LiberationMono</vt:lpstr>
      <vt:lpstr>LiberationSans</vt:lpstr>
      <vt:lpstr>Monaco</vt:lpstr>
      <vt:lpstr>Times New Roman</vt:lpstr>
      <vt:lpstr>Trebuchet MS</vt:lpstr>
      <vt:lpstr>Wingdings 3</vt:lpstr>
      <vt:lpstr>Facet</vt:lpstr>
      <vt:lpstr> Student name: Amin Kamranfar Project: Iris Flower   </vt:lpstr>
      <vt:lpstr>Placeholders</vt:lpstr>
      <vt:lpstr>Description of the problem</vt:lpstr>
      <vt:lpstr>Methods</vt:lpstr>
      <vt:lpstr>Methods (Installing the Python and SciPy platform)</vt:lpstr>
      <vt:lpstr>Load the Dataset</vt:lpstr>
      <vt:lpstr>Exploring and Processing Dataset</vt:lpstr>
      <vt:lpstr>Summarize the Dataset</vt:lpstr>
      <vt:lpstr>Building Model</vt:lpstr>
      <vt:lpstr>Tools and the Rationale</vt:lpstr>
      <vt:lpstr>Preliminary results</vt:lpstr>
      <vt:lpstr>Update deliverable #3 Placeholders for the in-progress items</vt:lpstr>
      <vt:lpstr>K-means clustering</vt:lpstr>
      <vt:lpstr>Implementing K-means clustering on iris</vt:lpstr>
      <vt:lpstr>Implementing with k=5</vt:lpstr>
      <vt:lpstr>Graph of data</vt:lpstr>
      <vt:lpstr> Implement k-means with K=3</vt:lpstr>
      <vt:lpstr>Cluster Visualization</vt:lpstr>
      <vt:lpstr>linear classification</vt:lpstr>
      <vt:lpstr>Evaluating results</vt:lpstr>
      <vt:lpstr>Clustering of Iris dataset with wrong instantiation </vt:lpstr>
      <vt:lpstr>Decision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tyrex</dc:creator>
  <cp:lastModifiedBy>tyrex</cp:lastModifiedBy>
  <cp:revision>61</cp:revision>
  <dcterms:created xsi:type="dcterms:W3CDTF">2021-02-25T09:54:52Z</dcterms:created>
  <dcterms:modified xsi:type="dcterms:W3CDTF">2021-04-26T09:01:07Z</dcterms:modified>
</cp:coreProperties>
</file>