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0" r:id="rId6"/>
    <p:sldId id="259" r:id="rId7"/>
    <p:sldId id="265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8760-BC3F-49AD-A0EE-83B43BBE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B1213-DD12-423D-AFB1-7894290FD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51E8-E914-4060-B599-34CC5245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F423-EC15-45B5-A0FD-98710457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3648-B18C-4055-8697-21FDA60D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7B67-2798-4483-9F8B-8E6A9A86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15019-A677-4464-A52A-D2760698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28370-93DB-4F64-A94D-E7BDA70C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B830-837F-4776-A187-34106766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EAEF-E6ED-4B5E-8C0A-94B7CAD8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D5695-4A40-44BC-97AC-DB4C16CB7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D9CE0-86FD-448A-A764-BA7B22F2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A786-C2EB-4D0D-AA66-96EF5167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774A-C543-476E-AC6E-0E6ABA2B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0FAC9-F92C-44A9-86D0-8D09598B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5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CC81-0FBA-4944-862B-1A577FA1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450C-7057-45CD-ADC2-85EC18E8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5278-E72B-4DAF-AC43-56C2DA4B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8D15-FE3E-43EB-A312-C2BF64E8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177AB-6777-4663-AB00-84376C06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6044-FC4F-49C4-9196-51ACCAC9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1BD62-A99B-4406-83D0-C5D14BD87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8FDB-4D35-480C-B08E-546C3BD8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AC3F-C0C3-41BF-828B-1FA2848C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9CFE-574F-4289-A66C-5674366B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83B2-A603-44FB-93E9-C3C736E4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7A6B-216B-4897-B8E5-BDD55B591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3D02C-DEA3-401F-9AEF-3459718D2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FFC4-37BE-4BEA-B0D7-807A1D36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D5204-CFFD-41B6-952F-A28F25AE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C0A09-E00E-43E4-A2FF-A33B6D1F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A363-35E3-41FE-8986-57A5BD8E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C4B91-E5B0-4A1E-93E6-0C3D6FBA8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B02D4-0FF2-43FB-ACA4-FB938682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2A08C-A45F-477B-9B9E-066361A5A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A3F0F-88F0-422C-B993-DB9BE796C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7EA69-E875-4AE4-BF8E-4E83616F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17EE9-7972-422A-9EE7-F837ABA0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55BAF-63F7-4BAF-9A9F-945C57E4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C3EC-525D-42A0-AA3C-F993667E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FE271-7DDC-412B-B64C-9CDB2A2D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9813E-E368-420F-A635-5A38E1A7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CAB05-CD33-4D01-8CB2-8ADCEA46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BACFF-0246-4673-89FE-D0635C9E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36EA5-8B2D-4176-B882-9587A2D5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16427-E9B5-4073-A82A-4F77E0DC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E74-958B-4C2F-B317-C5E05017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1039-8917-42AA-884D-E5BA50E3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607FB-779A-4959-B043-5431D20AC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38193-3D41-4818-8A3E-1F162A6D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E0059-F3F3-4E4C-8F27-82EF688B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A06B1-F093-4057-BFD0-BCE9416B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5F87-72BF-4F80-9D2B-A17102FA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69F4D-8B0E-418E-86FB-08B0BBE6A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61EE-00FF-422F-A313-5A29EF39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6D27B-040B-47B0-8DAA-C59F3C8E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A80C-55A4-4CD5-9982-9CE920A7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E7EF5-3E23-41BE-AE75-D4B11908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1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2A290-A15B-41A4-A10B-8EC2C757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23C44-E908-4264-97BC-0D807595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6AB8-E6A2-46A5-984C-786500165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FF5B-CE30-4F98-AA0E-33F526B0EC3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792F-5B60-46AF-A46B-1FC514B11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DC3CE-E330-44FB-8573-C4FB17A6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1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rex1368/amin136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3C33-4D5F-42AC-A8BA-AC2A4B96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8681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Student name: amin Kamranfar</a:t>
            </a:r>
            <a:br>
              <a:rPr lang="en-US" dirty="0"/>
            </a:br>
            <a:r>
              <a:rPr lang="en-US" dirty="0"/>
              <a:t>Project: Iris Flower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D58C-C092-4108-B805-DF793072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github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https://github.com/tyrex1368/amin1368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1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D10E-2395-4CBA-A882-97D84AA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9D74-9F09-45EA-B0FE-E25DA7EA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i="0" dirty="0">
                <a:solidFill>
                  <a:srgbClr val="202124"/>
                </a:solidFill>
                <a:effectLst/>
                <a:latin typeface="Roboto"/>
              </a:rPr>
              <a:t>The aim is to classify iris flowers among three species (</a:t>
            </a:r>
            <a:r>
              <a:rPr lang="en-US" i="0" dirty="0" err="1">
                <a:solidFill>
                  <a:srgbClr val="202124"/>
                </a:solidFill>
                <a:effectLst/>
                <a:latin typeface="Roboto"/>
              </a:rPr>
              <a:t>setosa</a:t>
            </a:r>
            <a:r>
              <a:rPr lang="en-US" i="0" dirty="0">
                <a:solidFill>
                  <a:srgbClr val="202124"/>
                </a:solidFill>
                <a:effectLst/>
                <a:latin typeface="Roboto"/>
              </a:rPr>
              <a:t>, versicolor, or virginica) from measurements of sepals and petals' length and width.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202124"/>
                </a:solidFill>
                <a:latin typeface="Roboto"/>
              </a:rPr>
              <a:t>Linear regression cases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202124"/>
                </a:solidFill>
                <a:latin typeface="Roboto"/>
              </a:rPr>
              <a:t>Logistic regression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4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A0E4-97E2-41C5-AEB6-04C9AA6C7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50"/>
            <a:ext cx="9144000" cy="568170"/>
          </a:xfrm>
        </p:spPr>
        <p:txBody>
          <a:bodyPr>
            <a:normAutofit fontScale="90000"/>
          </a:bodyPr>
          <a:lstStyle/>
          <a:p>
            <a:r>
              <a:rPr lang="en-US" dirty="0"/>
              <a:t>Iris flower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60FC8-1B51-4FD9-B3F2-5C2B30FC3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9483"/>
            <a:ext cx="9144000" cy="3348318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was introduced by Fisher in 1936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an example of linear discriminant analysis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Morphologic variation of iris flower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have three related species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Iris is one of the first for multivariate data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3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93F4-A365-4C7A-B1A8-0F3A4BA0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5F92-898E-4768-9F33-DBC305AC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50 sample from each of three species of iris</a:t>
            </a:r>
          </a:p>
          <a:p>
            <a:pPr>
              <a:lnSpc>
                <a:spcPct val="200000"/>
              </a:lnSpc>
            </a:pPr>
            <a:r>
              <a:rPr lang="en-US" dirty="0"/>
              <a:t>Iris versicolor, iris virginica, iris </a:t>
            </a:r>
            <a:r>
              <a:rPr lang="en-US" dirty="0" err="1"/>
              <a:t>setosa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The length and width of sepals and petals have been measured</a:t>
            </a:r>
          </a:p>
          <a:p>
            <a:r>
              <a:rPr lang="en-US" dirty="0"/>
              <a:t>Developing a linear discriminant model to detect the species from each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3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C9B2-36E6-4D4C-A4EA-A7289D48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158"/>
          </a:xfrm>
        </p:spPr>
        <p:txBody>
          <a:bodyPr/>
          <a:lstStyle/>
          <a:p>
            <a:pPr algn="ctr"/>
            <a:r>
              <a:rPr lang="en-US" dirty="0"/>
              <a:t>Download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6DCD1-426A-4C63-AB83-91CBD411C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281993"/>
              </p:ext>
            </p:extLst>
          </p:nvPr>
        </p:nvGraphicFramePr>
        <p:xfrm>
          <a:off x="838200" y="1633491"/>
          <a:ext cx="10515600" cy="3613212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6398055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78944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232964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704634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11298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4153153"/>
                    </a:ext>
                  </a:extLst>
                </a:gridCol>
              </a:tblGrid>
              <a:tr h="1204404">
                <a:tc>
                  <a:txBody>
                    <a:bodyPr/>
                    <a:lstStyle/>
                    <a:p>
                      <a:r>
                        <a:rPr lang="en-US" b="1"/>
                        <a:t>Data Set Characteristics:  </a:t>
                      </a:r>
                      <a:endParaRPr lang="en-US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Multivariate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Number of Instances:</a:t>
                      </a:r>
                      <a:endParaRPr lang="en-US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Area:</a:t>
                      </a:r>
                      <a:endParaRPr lang="en-US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Life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972778"/>
                  </a:ext>
                </a:extLst>
              </a:tr>
              <a:tr h="1204404">
                <a:tc>
                  <a:txBody>
                    <a:bodyPr/>
                    <a:lstStyle/>
                    <a:p>
                      <a:r>
                        <a:rPr lang="en-US" b="1"/>
                        <a:t>Attribute Characteristics:</a:t>
                      </a:r>
                      <a:endParaRPr lang="en-US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Real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Number of Attributes:</a:t>
                      </a:r>
                      <a:endParaRPr lang="en-US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 Donated</a:t>
                      </a:r>
                      <a:endParaRPr lang="en-US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1988-07-01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03585"/>
                  </a:ext>
                </a:extLst>
              </a:tr>
              <a:tr h="1204404">
                <a:tc>
                  <a:txBody>
                    <a:bodyPr/>
                    <a:lstStyle/>
                    <a:p>
                      <a:r>
                        <a:rPr lang="en-US" b="1"/>
                        <a:t>Associated Tasks:</a:t>
                      </a:r>
                      <a:endParaRPr lang="en-US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Classification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Missing Values?</a:t>
                      </a:r>
                      <a:endParaRPr lang="en-US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Number of Web Hits:</a:t>
                      </a:r>
                      <a:endParaRPr lang="en-US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3840496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25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3FEA-611C-497B-9C5F-D82E6C8B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37042"/>
          </a:xfrm>
        </p:spPr>
        <p:txBody>
          <a:bodyPr/>
          <a:lstStyle/>
          <a:p>
            <a:pPr algn="ctr"/>
            <a:r>
              <a:rPr lang="en-US" dirty="0"/>
              <a:t>Types of Iris Flower</a:t>
            </a:r>
          </a:p>
        </p:txBody>
      </p:sp>
      <p:pic>
        <p:nvPicPr>
          <p:cNvPr id="2050" name="Picture 2" descr="iris">
            <a:extLst>
              <a:ext uri="{FF2B5EF4-FFF2-40B4-BE49-F238E27FC236}">
                <a16:creationId xmlns:a16="http://schemas.microsoft.com/office/drawing/2014/main" id="{8B01482D-CA9E-4791-8A4D-6DCA811C2D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4259"/>
            <a:ext cx="10515600" cy="28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8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4ED3-77D6-4A8D-B04E-EC62AC59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Analyzing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4061-0535-4928-8683-9BDF63CA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sepal length in cm </a:t>
            </a:r>
            <a:br>
              <a:rPr lang="en-US" dirty="0"/>
            </a:br>
            <a:r>
              <a:rPr lang="en-US" dirty="0"/>
              <a:t>2. sepal width in cm </a:t>
            </a:r>
            <a:br>
              <a:rPr lang="en-US" dirty="0"/>
            </a:br>
            <a:r>
              <a:rPr lang="en-US" dirty="0"/>
              <a:t>3. petal length in cm </a:t>
            </a:r>
            <a:br>
              <a:rPr lang="en-US" dirty="0"/>
            </a:br>
            <a:r>
              <a:rPr lang="en-US" dirty="0"/>
              <a:t>4. petal width in cm </a:t>
            </a:r>
            <a:br>
              <a:rPr lang="en-US" dirty="0"/>
            </a:br>
            <a:r>
              <a:rPr lang="en-US" dirty="0"/>
              <a:t>5. class: </a:t>
            </a:r>
            <a:br>
              <a:rPr lang="en-US" dirty="0"/>
            </a:br>
            <a:r>
              <a:rPr lang="en-US" dirty="0"/>
              <a:t>-- Iris </a:t>
            </a:r>
            <a:r>
              <a:rPr lang="en-US" dirty="0" err="1"/>
              <a:t>Setosa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-- Iris </a:t>
            </a:r>
            <a:r>
              <a:rPr lang="en-US" dirty="0" err="1"/>
              <a:t>Versicolour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-- Iris Virginica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1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D10D-F05D-48EF-A473-A93A3661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5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0A5F6-A145-4ACF-88A4-739838996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40" y="1825625"/>
            <a:ext cx="7208734" cy="4351338"/>
          </a:xfrm>
        </p:spPr>
      </p:pic>
    </p:spTree>
    <p:extLst>
      <p:ext uri="{BB962C8B-B14F-4D97-AF65-F5344CB8AC3E}">
        <p14:creationId xmlns:p14="http://schemas.microsoft.com/office/powerpoint/2010/main" val="210898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6385-D9EF-4380-9EC5-51AC3430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4572-EB6B-41AB-985B-D9CA82C1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analyze data in four different aspect: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Mining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storage</a:t>
            </a:r>
          </a:p>
          <a:p>
            <a:pPr marL="0" indent="0">
              <a:buNone/>
            </a:pPr>
            <a:r>
              <a:rPr lang="en-US" dirty="0"/>
              <a:t>Each of these aspect of data have their own software-utility. For the project the dataset is included in R base and Python in the machine learning package Scikit-learn.</a:t>
            </a:r>
          </a:p>
        </p:txBody>
      </p:sp>
    </p:spTree>
    <p:extLst>
      <p:ext uri="{BB962C8B-B14F-4D97-AF65-F5344CB8AC3E}">
        <p14:creationId xmlns:p14="http://schemas.microsoft.com/office/powerpoint/2010/main" val="3594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2829-8FBC-4FB2-AFF5-7B56BE8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67E7-3403-49EC-8030-01619751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480"/>
            <a:ext cx="10515600" cy="5413483"/>
          </a:xfrm>
        </p:spPr>
        <p:txBody>
          <a:bodyPr>
            <a:normAutofit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## '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data.frame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':	150 obs. of  5 variables: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##  $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Sepal.Length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num  5.1 4.9 4.7 4.6 5 5.4 4.6 5 4.4 4.9 ...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##  $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Sepal.Width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: num  3.5 3 3.2 3.1 3.6 3.9 3.4 3.4 2.9 3.1 ...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##  $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Petal.Length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num  1.4 1.4 1.3 1.5 1.4 1.7 1.4 1.5 1.4 1.5 ...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##  $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Petal.Width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: num  0.2 0.2 0.2 0.2 0.2 0.4 0.3 0.2 0.2 0.1 ...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##  $ Species     : Factor w/ 3 levels 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setosa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","versicolor",..: 1 1 1 1 1 1 1 1 1 1 ...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398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Roboto</vt:lpstr>
      <vt:lpstr>Times New Roman</vt:lpstr>
      <vt:lpstr>Office Theme</vt:lpstr>
      <vt:lpstr>  Student name: amin Kamranfar Project: Iris Flower   </vt:lpstr>
      <vt:lpstr>Iris flower project</vt:lpstr>
      <vt:lpstr>Data set</vt:lpstr>
      <vt:lpstr>Download dataset</vt:lpstr>
      <vt:lpstr>Types of Iris Flower</vt:lpstr>
      <vt:lpstr>Analyzing data set</vt:lpstr>
      <vt:lpstr>Dataset Structure</vt:lpstr>
      <vt:lpstr>Technologies</vt:lpstr>
      <vt:lpstr>Dataset Exploration</vt:lpstr>
      <vt:lpstr>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tyrex</dc:creator>
  <cp:lastModifiedBy>tyrex</cp:lastModifiedBy>
  <cp:revision>18</cp:revision>
  <dcterms:created xsi:type="dcterms:W3CDTF">2021-02-25T09:54:52Z</dcterms:created>
  <dcterms:modified xsi:type="dcterms:W3CDTF">2021-03-02T09:26:01Z</dcterms:modified>
</cp:coreProperties>
</file>