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2FD38-E5BF-CA3C-71D1-3F856B096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5E75D7-D2CF-46A1-6FD2-AA1158D6D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BD772-34ED-9A50-3559-3CB8383B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9F49-B84D-4C73-9B76-40ABA8FCF9D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3125E-7D3B-7F36-0384-270837A0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00924-DE15-C5BC-D1C0-3F416C84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F6F8-2988-4511-BE09-207839B4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89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BC966-DB42-2F47-A5E5-597A4386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0E08DA-864F-9C6E-A7BF-27043F30E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30722-8709-1D97-01D0-7541B8A3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9F49-B84D-4C73-9B76-40ABA8FCF9D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76121-C385-8CA9-9538-37A2206C0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F721B-3548-2583-D20F-BC0AED69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F6F8-2988-4511-BE09-207839B4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1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40A21A-634A-8FC0-D368-10896362C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8354C3-7D3F-A4C9-CA62-AFB2BD5B1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4D013-719C-F962-13DD-6D5ADDF3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9F49-B84D-4C73-9B76-40ABA8FCF9D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7617A-0696-C460-A45A-800C4F7D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C04AA-C1E5-D42C-20AF-59BF3291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F6F8-2988-4511-BE09-207839B4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71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A59FE-8774-CC7E-04E5-0B79C49C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3ED89-C711-AD6E-5670-D03141A4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438CF-1C45-CF84-2A3C-D70C8124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9F49-B84D-4C73-9B76-40ABA8FCF9D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46C73-F283-F178-6CF0-F83426A3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C36E4-7915-1599-FEFB-99F5F370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F6F8-2988-4511-BE09-207839B4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90D9A-0839-CE52-79A0-C4AD8ED5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30FD5F-0CB7-4CEF-6DEB-6A6E1B53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C858A-1DB3-3A40-5894-9D164AD2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9F49-B84D-4C73-9B76-40ABA8FCF9D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72270-D76B-F3DF-BF88-D44AAE94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EA794-E2A9-3BAF-7480-FFD9EA9F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F6F8-2988-4511-BE09-207839B4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6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A5C32-F10E-DE73-4C13-7F6D861A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A3F96-AB15-9EA2-A8E0-EE76DE02B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FBABF-3C84-5578-55E7-177C5201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367D4-FAD7-320B-5885-408F45EE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9F49-B84D-4C73-9B76-40ABA8FCF9D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0FAB29-E7F6-E0F1-1DDC-98525F5A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19D028-C635-E27D-3BE7-6EEC1AF5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F6F8-2988-4511-BE09-207839B4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7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F1741-DFC0-F601-C7F9-C0EE1BB4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B74418-4886-569F-19B0-5A024A49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0B80CE-A34B-1735-8AFC-E0BE7AD90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CF218D-14E0-0682-D920-5D3E7075F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B5C92E-CD91-EC06-BD55-6BF66F4ED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772787-E013-6356-2F66-15915C61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9F49-B84D-4C73-9B76-40ABA8FCF9D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DB6BDA-4CC2-DC03-0BCB-46A62004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9B600E-7C9E-6497-3411-2F0DC0EF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F6F8-2988-4511-BE09-207839B4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7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B57D7-0C6F-00AF-E1C4-6DBD2646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74A5CA-DF8B-B4CC-AFD7-B24630D0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9F49-B84D-4C73-9B76-40ABA8FCF9D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91CFEC-18AB-5D63-CE0F-B8DAEEDC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22CE3E-2B49-0728-78B6-F35C631A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F6F8-2988-4511-BE09-207839B4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7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00139C-FA3E-81A3-173C-E00A03F4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9F49-B84D-4C73-9B76-40ABA8FCF9D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DF23E4-D7C9-656C-C594-4334F3E3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45977-80A5-2AC4-2E0E-879C9FA9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F6F8-2988-4511-BE09-207839B4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6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60D19-6AAC-902F-70ED-1C725833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A3845-DCA0-1E55-5E8B-B1471734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BAE11D-D8AE-C334-7187-54148DCDC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D443A-6875-6E6F-FA38-40054BC9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9F49-B84D-4C73-9B76-40ABA8FCF9D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2C822-FE8A-9697-C54B-4FAD4BDB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9FE6B-E865-4690-FE94-1BE3150D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F6F8-2988-4511-BE09-207839B4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7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B67FC-7F6D-9079-81F9-67AC0FE2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1E3537-94EA-8C06-C443-3F7618A30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7CEB5F-604F-3E2C-EEFC-3B7E95254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B92EF-B16C-3F28-0E1A-5AD55E05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9F49-B84D-4C73-9B76-40ABA8FCF9D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F823C-B76B-593E-F592-D0AD4A58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9A4A4E-2D87-D072-4314-A25A213F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F6F8-2988-4511-BE09-207839B4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79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70F2A0-8972-F48A-D00B-34C4984B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5D963-58E3-B8D0-792A-B241F77E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F25D9-D682-7EEE-1FF7-3CC12C4D6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19F49-B84D-4C73-9B76-40ABA8FCF9DC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5B5D7-2CA9-52EB-6D23-C558DB34B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0DFCC-2FF0-A806-6235-E5A77BABD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F6F8-2988-4511-BE09-207839B47E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3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CF93E-BF21-1C1A-C7FB-F58C1607B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A736-758C-1B1A-D1FC-A71E73C28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4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099AD-EB77-8F2B-807F-82564226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140C1-69E7-3F48-C1D5-A52B60E63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libclang</a:t>
            </a:r>
            <a:r>
              <a:rPr lang="zh-CN" altLang="en-US" dirty="0"/>
              <a:t>获取调用图，把每个函数到补丁函数，</a:t>
            </a:r>
            <a:r>
              <a:rPr lang="en-US" altLang="zh-CN" dirty="0"/>
              <a:t>“xmlSAX2CDataBlock”</a:t>
            </a:r>
            <a:r>
              <a:rPr lang="zh-CN" altLang="en-US" dirty="0"/>
              <a:t>，观察是否有调用路径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6F0BA5-F9F7-AF07-8C43-280C6D00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69" y="2868581"/>
            <a:ext cx="7180150" cy="369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5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729BB-1DA4-5BA2-1690-768AD76D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3A4424-BA5F-116F-AFEC-5EFB78FA4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15802" cy="6184490"/>
          </a:xfrm>
        </p:spPr>
      </p:pic>
    </p:spTree>
    <p:extLst>
      <p:ext uri="{BB962C8B-B14F-4D97-AF65-F5344CB8AC3E}">
        <p14:creationId xmlns:p14="http://schemas.microsoft.com/office/powerpoint/2010/main" val="175938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C3EF6-0F9D-7A45-D862-1B645811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C7AA7-5593-56BE-3531-10C0042C0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应用补丁，观察是否真的能修复错误；结果无论是应用补丁还是应用整个提交区间的</a:t>
            </a:r>
            <a:r>
              <a:rPr lang="en-US" altLang="zh-CN" dirty="0"/>
              <a:t>diff</a:t>
            </a:r>
            <a:r>
              <a:rPr lang="zh-CN" altLang="en-US" dirty="0"/>
              <a:t>，崩溃报告都是一样的，无法修复错误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75C225-A2AF-3BA2-C3FC-3F9C7593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2" y="2852424"/>
            <a:ext cx="7349305" cy="3559608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696E4F-B65A-CC53-D4C6-E1FFDBE16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74" y="3317193"/>
            <a:ext cx="5590174" cy="259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0CB06-1DBD-A56E-3DCA-EB9BEF7F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9A93D2-2B02-12CE-AB1E-DC654754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发现每次编译时都会修改</a:t>
            </a:r>
            <a:r>
              <a:rPr lang="en-US" altLang="zh-CN" dirty="0"/>
              <a:t>setup.py</a:t>
            </a:r>
            <a:r>
              <a:rPr lang="zh-CN" altLang="en-US" dirty="0"/>
              <a:t>这个文件，无论是崩溃提交还是修复提交有这种情况</a:t>
            </a:r>
            <a:endParaRPr lang="en-US" altLang="zh-CN" dirty="0"/>
          </a:p>
          <a:p>
            <a:r>
              <a:rPr lang="en-US" altLang="zh-CN" sz="1200" dirty="0"/>
              <a:t>@@ -8,7 +8,7 @@ from </a:t>
            </a:r>
            <a:r>
              <a:rPr lang="en-US" altLang="zh-CN" sz="1200" dirty="0" err="1"/>
              <a:t>distutils.core</a:t>
            </a:r>
            <a:r>
              <a:rPr lang="en-US" altLang="zh-CN" sz="1200" dirty="0"/>
              <a:t> import setup, Extension</a:t>
            </a:r>
          </a:p>
          <a:p>
            <a:r>
              <a:rPr lang="en-US" altLang="zh-CN" sz="1200" dirty="0"/>
              <a:t> # Below ROOT, we expect to find include, include/libxml2, lib and bin.</a:t>
            </a:r>
          </a:p>
          <a:p>
            <a:r>
              <a:rPr lang="en-US" altLang="zh-CN" sz="1200" dirty="0"/>
              <a:t> # On *nix, it is not needed (but should not harm),</a:t>
            </a:r>
          </a:p>
          <a:p>
            <a:r>
              <a:rPr lang="en-US" altLang="zh-CN" sz="1200" dirty="0"/>
              <a:t> # on Windows, it is set by configure.js.</a:t>
            </a:r>
          </a:p>
          <a:p>
            <a:r>
              <a:rPr lang="en-US" altLang="zh-CN" sz="1200" dirty="0"/>
              <a:t>-ROOT = r'/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'</a:t>
            </a:r>
          </a:p>
          <a:p>
            <a:r>
              <a:rPr lang="en-US" altLang="zh-CN" sz="1200" dirty="0"/>
              <a:t>+ROOT = r'/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/local’</a:t>
            </a:r>
          </a:p>
          <a:p>
            <a:r>
              <a:rPr lang="zh-CN" altLang="en-US" dirty="0"/>
              <a:t>但最终发现不是这个原因导致的，因为</a:t>
            </a:r>
            <a:r>
              <a:rPr lang="en-US" altLang="zh-CN" dirty="0"/>
              <a:t>n132/arvo:42470114-fix</a:t>
            </a:r>
            <a:r>
              <a:rPr lang="zh-CN" altLang="en-US" dirty="0"/>
              <a:t>这个镜像不会报错，而且编译之后的</a:t>
            </a:r>
            <a:r>
              <a:rPr lang="en-US" altLang="zh-CN" dirty="0"/>
              <a:t>setup.py</a:t>
            </a:r>
            <a:r>
              <a:rPr lang="zh-CN" altLang="en-US" dirty="0"/>
              <a:t>也被修改</a:t>
            </a:r>
            <a:endParaRPr lang="en-US" altLang="zh-CN" dirty="0"/>
          </a:p>
          <a:p>
            <a:endParaRPr lang="zh-CN" altLang="en-US" sz="1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3150CC-2CA8-9C23-4CA2-E818C2CB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470" y="2438936"/>
            <a:ext cx="2309060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6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7594F-4340-4DCF-652B-BCF7FC9A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77CBF-3592-DB67-2949-BE88E132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发现两个镜像的</a:t>
            </a:r>
            <a:r>
              <a:rPr lang="en-US" altLang="zh-CN" dirty="0"/>
              <a:t>clang</a:t>
            </a:r>
            <a:r>
              <a:rPr lang="zh-CN" altLang="en-US" dirty="0"/>
              <a:t>版本不同</a:t>
            </a:r>
            <a:endParaRPr lang="en-US" altLang="zh-CN" dirty="0"/>
          </a:p>
          <a:p>
            <a:r>
              <a:rPr lang="it-IT" altLang="zh-CN" sz="1400" dirty="0"/>
              <a:t>clang version 5.0.0 (http://llvm.org/git/clang.git f775d2428cdd767d2186d8d24e808c5252d40a3b)</a:t>
            </a:r>
          </a:p>
          <a:p>
            <a:r>
              <a:rPr lang="it-IT" altLang="zh-CN" sz="1400" dirty="0"/>
              <a:t>clang version 5.0.0 (http://llvm.org/git/clang.git e65ba1f3740b2c95223526d7927bb6cc12a898db)</a:t>
            </a:r>
            <a:endParaRPr lang="en-US" altLang="zh-CN" sz="1400" dirty="0"/>
          </a:p>
          <a:p>
            <a:r>
              <a:rPr lang="zh-CN" altLang="en-US" dirty="0"/>
              <a:t>最终把</a:t>
            </a:r>
            <a:r>
              <a:rPr lang="en-US" altLang="zh-CN" dirty="0"/>
              <a:t>n132/arvo:42470114-fix</a:t>
            </a:r>
            <a:r>
              <a:rPr lang="zh-CN" altLang="en-US" dirty="0"/>
              <a:t>和</a:t>
            </a:r>
            <a:r>
              <a:rPr lang="en-US" altLang="zh-CN" dirty="0"/>
              <a:t>n132/arvo:42470114-vul</a:t>
            </a:r>
            <a:r>
              <a:rPr lang="zh-CN" altLang="en-US" dirty="0"/>
              <a:t>两个</a:t>
            </a:r>
            <a:r>
              <a:rPr lang="en-US" altLang="zh-CN" dirty="0"/>
              <a:t>docker</a:t>
            </a:r>
            <a:r>
              <a:rPr lang="zh-CN" altLang="en-US" dirty="0"/>
              <a:t>编译之后导出来进行对比</a:t>
            </a:r>
            <a:endParaRPr lang="en-US" altLang="zh-CN" dirty="0"/>
          </a:p>
          <a:p>
            <a:r>
              <a:rPr lang="zh-CN" altLang="en-US" dirty="0"/>
              <a:t>然后把</a:t>
            </a:r>
            <a:r>
              <a:rPr lang="en-US" altLang="zh-CN" dirty="0"/>
              <a:t>fix</a:t>
            </a:r>
            <a:r>
              <a:rPr lang="zh-CN" altLang="en-US" dirty="0"/>
              <a:t>的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/local/bin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/local/lib</a:t>
            </a:r>
            <a:r>
              <a:rPr lang="zh-CN" altLang="en-US" dirty="0"/>
              <a:t>复制到</a:t>
            </a:r>
            <a:r>
              <a:rPr lang="en-US" altLang="zh-CN" dirty="0" err="1"/>
              <a:t>vul</a:t>
            </a:r>
            <a:r>
              <a:rPr lang="zh-CN" altLang="en-US" dirty="0"/>
              <a:t>的容器中（即使没有应用补丁），编译之后运行</a:t>
            </a:r>
            <a:r>
              <a:rPr lang="en-US" altLang="zh-CN" dirty="0"/>
              <a:t>testcase</a:t>
            </a:r>
            <a:r>
              <a:rPr lang="zh-CN" altLang="en-US" dirty="0"/>
              <a:t>，发现不崩溃了</a:t>
            </a:r>
            <a:endParaRPr lang="en-US" altLang="zh-CN" dirty="0"/>
          </a:p>
          <a:p>
            <a:r>
              <a:rPr lang="zh-CN" altLang="en-US" dirty="0"/>
              <a:t>结论：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r>
              <a:rPr lang="en-US" altLang="zh-CN" dirty="0"/>
              <a:t>/libxml2</a:t>
            </a:r>
            <a:r>
              <a:rPr lang="zh-CN" altLang="en-US" dirty="0"/>
              <a:t>的代码是否修复，跟这个错误无关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325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299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xiaoran W</dc:creator>
  <cp:lastModifiedBy>xiaoran W</cp:lastModifiedBy>
  <cp:revision>7</cp:revision>
  <dcterms:created xsi:type="dcterms:W3CDTF">2025-07-21T12:43:04Z</dcterms:created>
  <dcterms:modified xsi:type="dcterms:W3CDTF">2025-07-28T00:53:25Z</dcterms:modified>
</cp:coreProperties>
</file>