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slide" Target="slides/slide52.xml"/><Relationship Id="rId59" Type="http://schemas.openxmlformats.org/officeDocument/2006/relationships/slide" Target="slides/slide53.xml"/><Relationship Id="rId60" Type="http://schemas.openxmlformats.org/officeDocument/2006/relationships/slide" Target="slides/slide54.xml"/><Relationship Id="rId61" Type="http://schemas.openxmlformats.org/officeDocument/2006/relationships/slide" Target="slides/slide55.xml"/><Relationship Id="rId62" Type="http://schemas.openxmlformats.org/officeDocument/2006/relationships/slide" Target="slides/slide56.xml"/><Relationship Id="rId63" Type="http://schemas.openxmlformats.org/officeDocument/2006/relationships/slide" Target="slides/slide57.xml"/><Relationship Id="rId64" Type="http://schemas.openxmlformats.org/officeDocument/2006/relationships/slide" Target="slides/slide58.xml"/><Relationship Id="rId65" Type="http://schemas.openxmlformats.org/officeDocument/2006/relationships/slide" Target="slides/slide59.xml"/><Relationship Id="rId66" Type="http://schemas.openxmlformats.org/officeDocument/2006/relationships/slide" Target="slides/slide60.xml"/><Relationship Id="rId67" Type="http://schemas.openxmlformats.org/officeDocument/2006/relationships/slide" Target="slides/slide61.xml"/><Relationship Id="rId68" Type="http://schemas.openxmlformats.org/officeDocument/2006/relationships/slide" Target="slides/slide62.xml"/><Relationship Id="rId69" Type="http://schemas.openxmlformats.org/officeDocument/2006/relationships/slide" Target="slides/slide63.xml"/><Relationship Id="rId70" Type="http://schemas.openxmlformats.org/officeDocument/2006/relationships/slide" Target="slides/slide64.xml"/><Relationship Id="rId71" Type="http://schemas.openxmlformats.org/officeDocument/2006/relationships/slide" Target="slides/slide65.xml"/><Relationship Id="rId72" Type="http://schemas.openxmlformats.org/officeDocument/2006/relationships/slide" Target="slides/slide66.xml"/><Relationship Id="rId73" Type="http://schemas.openxmlformats.org/officeDocument/2006/relationships/slide" Target="slides/slide67.xml"/><Relationship Id="rId74" Type="http://schemas.openxmlformats.org/officeDocument/2006/relationships/slide" Target="slides/slide68.xml"/><Relationship Id="rId75" Type="http://schemas.openxmlformats.org/officeDocument/2006/relationships/slide" Target="slides/slide69.xml"/><Relationship Id="rId76" Type="http://schemas.openxmlformats.org/officeDocument/2006/relationships/slide" Target="slides/slide70.xml"/><Relationship Id="rId77" Type="http://schemas.openxmlformats.org/officeDocument/2006/relationships/slide" Target="slides/slide71.xml"/><Relationship Id="rId78" Type="http://schemas.openxmlformats.org/officeDocument/2006/relationships/slide" Target="slides/slide72.xml"/><Relationship Id="rId79" Type="http://schemas.openxmlformats.org/officeDocument/2006/relationships/slide" Target="slides/slide73.xml"/><Relationship Id="rId80" Type="http://schemas.openxmlformats.org/officeDocument/2006/relationships/slide" Target="slides/slide7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计算机导论</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计算机科学也是交叉学科</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开展交叉研究的典型人物</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我生活的种种模式:赫尔伯特A西蒙自传(美)赫伯特A西蒙著 曹南燕秦裕林译1998年Models of My Life1996穿越歧路花园:司马贺传2009年Herbert A. Simon: The Bounds of Reason in Modern America, 2005</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从专业目录看计算机专业的发展</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从专业目录看计算机专业的发展</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从专业目录看与其他学科的交叉</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国内人工智能学科设置情况</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人工智能交叉学科性质</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与传统计算机人才培养的异同</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计算机学科与理工医商的交叉融合</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课程介绍</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科学与科学思维</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计算思维的提出</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计算思维的提出</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计算思维概念</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计算思维——抽象与模拟</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计算思维——多学科交叉</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计算思维——多学科交叉</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计算思维——多学科交叉</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https:www.tiobe.comtiobe-indexThe index can be used to check whether your programming skills are still up to date or to make a strategic decision about what programming language should be adopted when starting to build a new software system.</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29</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课程信息</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51 to 100(Visual) FoxPro, Apex, ATLAS, Awk, Bash, bc, Bourne shell, C shell, cg, CL (OS400), Clojure, Common Lisp, Crystal, cT, Curl, Elixir, Emacs Lisp, Forth, Hack, Icon, Inform, Io, J, JScript, Korn shell, Ladder Logic, Maple, MEL, Mercury, MQL4, NATURAL, OpenCL, Oz, PLI, Programming Without Coding Technology, Prolog, Pure Data, Q, Raku, Red, Ring, S, Smalltalk, SPARK, Stata, Tcl, VBScript, Verilog, VHDL, WebAssembly</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程序设计语言</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梅森质数(2p-1)</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33</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Python</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Guido van Rossum(1956年1月31日生)</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36</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为什么选择Python</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当代计算机科学的三个基本问题</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巴贝奇问题构造计算机</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课程信息</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计算机能够求解任意可计算问题图灵机是通用计算机</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图灵奖国际著名的计算机科学奖</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ENIAC现代真实计算机的代表</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当代计算机基本组成</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今天有三大类计算机</a:t>
            </a: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机群cluster机柜rack1U机箱节点node互联</a:t>
            </a: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布什问题人-计算机-信息如何互联</a:t>
            </a:r>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布什的思路Memex个人计算机</a:t>
            </a:r>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计算机的使用模式</a:t>
            </a:r>
          </a:p>
        </p:txBody>
      </p:sp>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倪光南发明联想式汉卡</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课程信息</a:t>
            </a:r>
          </a:p>
        </p:txBody>
      </p:sp>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文言文编程语言</a:t>
            </a:r>
          </a:p>
        </p:txBody>
      </p:sp>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在尧舜时代人们使用结绳和数手指来计算当时怎么能够预料到几百代人之后计算机的巧妙呢计算机比鲁班公输盘的木鸢更加精巧比诸葛亮武侯的木牛流马更好此外编程语言数量众多如同天官书记录的星宿一般多又比山海经中记录的飞禽走兽还要奇特Go鼠Rust蟹Ruby鑽Fishshell鱼因速度而出名Python蛇Php象Perl骆和JavaScript犀则各有独特之处我这才理解到为什么鬼会夜哭天上会下粟雨但以往从未有人使用过文言文进行编程这并不是传承文脉保护文心的好方法所以我才产生了用文言文编程的想法我目前还太年轻读过的书也没有破万卷如今身处遥远的国家美国也很久没有接触中文了但是我一直对文学很有兴趣编写的程序有时候也得到人们的一些肯定正如王希孟和庄子一般并不因为年轻或者知识的浩瀚无涯而退缩于是写下了这些话我既没有像李贺那样呕心沥血也没有像李商隐那样口角流沫形容读书勤奋项目完成后我将继续以干将铸剑的精神勉励自己带着越王卧薪尝胆的精神继续向前我自己虽想效仿算经十书的笔法只是遗憾没有唐宋八大家那样淋漓的文笔正如庾信在哀江南赋所写陆机听了心甘情愿地拍掌张衡见了将轻视它也是理所当然意指如果被人嘲笑也是理所当然我不会太过介意尽管这项目只有覆瓮的价值一点微小的工作但是还有完善的空间虽然没有像吕不韦那样有一字千金的本钱但是我对交流的渴望是一样的这也正是开源的精神内核我们以此互相勉励吧</a:t>
            </a:r>
          </a:p>
        </p:txBody>
      </p:sp>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wenyan-lang    Javascript  Python</a:t>
            </a:r>
          </a:p>
        </p:txBody>
      </p:sp>
    </p:spTree>
  </p:cSld>
  <p:clrMapOvr>
    <a:masterClrMapping/>
  </p:clrMapOvr>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53</a:t>
            </a:r>
          </a:p>
        </p:txBody>
      </p:sp>
    </p:spTree>
  </p:cSld>
  <p:clrMapOvr>
    <a:masterClrMapping/>
  </p:clrMapOvr>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易语言</a:t>
            </a:r>
          </a:p>
        </p:txBody>
      </p:sp>
    </p:spTree>
  </p:cSld>
  <p:clrMapOvr>
    <a:masterClrMapping/>
  </p:clrMapOvr>
</p:sld>
</file>

<file path=ppt/slides/slide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图灵问题如何开发出智能应用</a:t>
            </a:r>
          </a:p>
        </p:txBody>
      </p:sp>
    </p:spTree>
  </p:cSld>
  <p:clrMapOvr>
    <a:masterClrMapping/>
  </p:clrMapOvr>
</p:sld>
</file>

<file path=ppt/slides/slide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什么是智能智能应用示例</a:t>
            </a:r>
          </a:p>
        </p:txBody>
      </p:sp>
    </p:spTree>
  </p:cSld>
  <p:clrMapOvr>
    <a:masterClrMapping/>
  </p:clrMapOvr>
</p:sld>
</file>

<file path=ppt/slides/slide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智能应用示例</a:t>
            </a:r>
          </a:p>
        </p:txBody>
      </p:sp>
    </p:spTree>
  </p:cSld>
  <p:clrMapOvr>
    <a:masterClrMapping/>
  </p:clrMapOvr>
</p:sld>
</file>

<file path=ppt/slides/slide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一种观点人工智能发展的三次浪潮DARPA未来发展方向是AI的第三次浪潮综合感知学习抽象推理等功能实现可解释智能</a:t>
            </a:r>
          </a:p>
        </p:txBody>
      </p:sp>
    </p:spTree>
  </p:cSld>
  <p:clrMapOvr>
    <a:masterClrMapping/>
  </p:clrMapOvr>
</p:sld>
</file>

<file path=ppt/slides/slide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实用的智能应用例子</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内容纲要</a:t>
            </a:r>
          </a:p>
        </p:txBody>
      </p:sp>
    </p:spTree>
  </p:cSld>
  <p:clrMapOvr>
    <a:masterClrMapping/>
  </p:clrMapOvr>
</p:sld>
</file>

<file path=ppt/slides/slide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5. 本课程的要点对计算思维的十种理解</a:t>
            </a:r>
          </a:p>
        </p:txBody>
      </p:sp>
    </p:spTree>
  </p:cSld>
  <p:clrMapOvr>
    <a:masterClrMapping/>
  </p:clrMapOvr>
</p:sld>
</file>

<file path=ppt/slides/slide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对计算思维的十种理解</a:t>
            </a:r>
          </a:p>
        </p:txBody>
      </p:sp>
    </p:spTree>
  </p:cSld>
  <p:clrMapOvr>
    <a:masterClrMapping/>
  </p:clrMapOvr>
</p:sld>
</file>

<file path=ppt/slides/slide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计算机科学的重要抽象举例</a:t>
            </a:r>
          </a:p>
        </p:txBody>
      </p:sp>
    </p:spTree>
  </p:cSld>
  <p:clrMapOvr>
    <a:masterClrMapping/>
  </p:clrMapOvr>
</p:sld>
</file>

<file path=ppt/slides/slide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随时回到本源计算过程是通过操作数字符号变换信息的过程</a:t>
            </a:r>
          </a:p>
        </p:txBody>
      </p:sp>
    </p:spTree>
  </p:cSld>
  <p:clrMapOvr>
    <a:masterClrMapping/>
  </p:clrMapOvr>
</p:sld>
</file>

<file path=ppt/slides/slide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符号有窍门二进制补码例子-127到127的整数加法</a:t>
            </a:r>
          </a:p>
        </p:txBody>
      </p:sp>
    </p:spTree>
  </p:cSld>
  <p:clrMapOvr>
    <a:masterClrMapping/>
  </p:clrMapOvr>
</p:sld>
</file>

<file path=ppt/slides/slide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如何表示实数浮点数概念</a:t>
            </a:r>
          </a:p>
        </p:txBody>
      </p:sp>
    </p:spTree>
  </p:cSld>
  <p:clrMapOvr>
    <a:masterClrMapping/>
  </p:clrMapOvr>
</p:sld>
</file>

<file path=ppt/slides/slide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必须考虑异常并巧妙处理</a:t>
            </a:r>
          </a:p>
        </p:txBody>
      </p:sp>
    </p:spTree>
  </p:cSld>
  <p:clrMapOvr>
    <a:masterClrMapping/>
  </p:clrMapOvr>
</p:sld>
</file>

<file path=ppt/slides/slide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符号操作步骤过程</a:t>
            </a:r>
          </a:p>
        </p:txBody>
      </p:sp>
    </p:spTree>
  </p:cSld>
  <p:clrMapOvr>
    <a:masterClrMapping/>
  </p:clrMapOvr>
</p:sld>
</file>

<file path=ppt/slides/slide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如何求3个数之和</a:t>
            </a:r>
          </a:p>
        </p:txBody>
      </p:sp>
    </p:spTree>
  </p:cSld>
  <p:clrMapOvr>
    <a:masterClrMapping/>
  </p:clrMapOvr>
</p:sld>
</file>

<file path=ppt/slides/slide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如何求30亿个数之和</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交叉学科来源</a:t>
            </a:r>
          </a:p>
        </p:txBody>
      </p:sp>
    </p:spTree>
  </p:cSld>
  <p:clrMapOvr>
    <a:masterClrMapping/>
  </p:clrMapOvr>
</p:sld>
</file>

<file path=ppt/slides/slide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用流程图描述计算过程</a:t>
            </a:r>
          </a:p>
        </p:txBody>
      </p:sp>
    </p:spTree>
  </p:cSld>
  <p:clrMapOvr>
    <a:masterClrMapping/>
  </p:clrMapOvr>
</p:sld>
</file>

<file path=ppt/slides/slide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理解1计算机自动执行由离散步骤组成的计算过程</a:t>
            </a:r>
          </a:p>
        </p:txBody>
      </p:sp>
    </p:spTree>
  </p:cSld>
  <p:clrMapOvr>
    <a:masterClrMapping/>
  </p:clrMapOvr>
</p:sld>
</file>

<file path=ppt/slides/slide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计算过程自动执行的要点PC机制需要存储程序</a:t>
            </a:r>
          </a:p>
        </p:txBody>
      </p:sp>
    </p:spTree>
  </p:cSld>
  <p:clrMapOvr>
    <a:masterClrMapping/>
  </p:clrMapOvr>
</p:sld>
</file>

<file path=ppt/slides/slide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自动执行与无缝衔接</a:t>
            </a:r>
          </a:p>
        </p:txBody>
      </p:sp>
    </p:spTree>
  </p:cSld>
  <p:clrMapOvr>
    <a:masterClrMapping/>
  </p:clrMapOvr>
</p:sld>
</file>

<file path=ppt/slides/slide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感谢关注</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交叉学科来源</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交叉学科类型</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