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87" r:id="rId2"/>
    <p:sldId id="901" r:id="rId3"/>
    <p:sldId id="967" r:id="rId4"/>
    <p:sldId id="718" r:id="rId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28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6060184a09cde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18E"/>
    <a:srgbClr val="0070C1"/>
    <a:srgbClr val="876FC8"/>
    <a:srgbClr val="595B5D"/>
    <a:srgbClr val="FF9900"/>
    <a:srgbClr val="3737C3"/>
    <a:srgbClr val="7CDB05"/>
    <a:srgbClr val="0070C0"/>
    <a:srgbClr val="F2141C"/>
    <a:srgbClr val="81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F5243-17D3-AD48-8D7A-9D826B948038}" v="13" dt="2024-09-25T07:48:53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808" autoAdjust="0"/>
  </p:normalViewPr>
  <p:slideViewPr>
    <p:cSldViewPr>
      <p:cViewPr varScale="1">
        <p:scale>
          <a:sx n="111" d="100"/>
          <a:sy n="111" d="100"/>
        </p:scale>
        <p:origin x="1016" y="192"/>
      </p:cViewPr>
      <p:guideLst>
        <p:guide orient="horz" pos="2214"/>
        <p:guide pos="2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0346" cy="7034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4c1c23762d868af" providerId="LiveId" clId="{3CBE117C-E983-447C-B3E8-6B9AC81701A4}"/>
    <pc:docChg chg="undo custSel addSld delSld modSld sldOrd">
      <pc:chgData name="" userId="94c1c23762d868af" providerId="LiveId" clId="{3CBE117C-E983-447C-B3E8-6B9AC81701A4}" dt="2022-05-12T04:13:41.576" v="6756" actId="2696"/>
      <pc:docMkLst>
        <pc:docMk/>
      </pc:docMkLst>
      <pc:sldChg chg="modSp modNotesTx">
        <pc:chgData name="" userId="94c1c23762d868af" providerId="LiveId" clId="{3CBE117C-E983-447C-B3E8-6B9AC81701A4}" dt="2022-05-11T12:12:35.386" v="660" actId="20577"/>
        <pc:sldMkLst>
          <pc:docMk/>
          <pc:sldMk cId="0" sldId="687"/>
        </pc:sldMkLst>
        <pc:spChg chg="mod">
          <ac:chgData name="" userId="94c1c23762d868af" providerId="LiveId" clId="{3CBE117C-E983-447C-B3E8-6B9AC81701A4}" dt="2022-05-11T11:21:41.036" v="20" actId="20577"/>
          <ac:spMkLst>
            <pc:docMk/>
            <pc:sldMk cId="0" sldId="687"/>
            <ac:spMk id="3074" creationId="{00000000-0000-0000-0000-000000000000}"/>
          </ac:spMkLst>
        </pc:spChg>
      </pc:sldChg>
      <pc:sldChg chg="del">
        <pc:chgData name="" userId="94c1c23762d868af" providerId="LiveId" clId="{3CBE117C-E983-447C-B3E8-6B9AC81701A4}" dt="2022-05-12T03:18:39.901" v="4503" actId="2696"/>
        <pc:sldMkLst>
          <pc:docMk/>
          <pc:sldMk cId="850360117" sldId="888"/>
        </pc:sldMkLst>
      </pc:sldChg>
      <pc:sldChg chg="del">
        <pc:chgData name="" userId="94c1c23762d868af" providerId="LiveId" clId="{3CBE117C-E983-447C-B3E8-6B9AC81701A4}" dt="2022-05-12T03:18:39.991" v="4511" actId="2696"/>
        <pc:sldMkLst>
          <pc:docMk/>
          <pc:sldMk cId="4026083591" sldId="889"/>
        </pc:sldMkLst>
      </pc:sldChg>
      <pc:sldChg chg="del">
        <pc:chgData name="" userId="94c1c23762d868af" providerId="LiveId" clId="{3CBE117C-E983-447C-B3E8-6B9AC81701A4}" dt="2022-05-12T03:18:40.150" v="4524" actId="2696"/>
        <pc:sldMkLst>
          <pc:docMk/>
          <pc:sldMk cId="3284330771" sldId="890"/>
        </pc:sldMkLst>
      </pc:sldChg>
      <pc:sldChg chg="del">
        <pc:chgData name="" userId="94c1c23762d868af" providerId="LiveId" clId="{3CBE117C-E983-447C-B3E8-6B9AC81701A4}" dt="2022-05-12T03:18:40.160" v="4525" actId="2696"/>
        <pc:sldMkLst>
          <pc:docMk/>
          <pc:sldMk cId="4012558177" sldId="893"/>
        </pc:sldMkLst>
      </pc:sldChg>
      <pc:sldChg chg="modSp del ord">
        <pc:chgData name="" userId="94c1c23762d868af" providerId="LiveId" clId="{3CBE117C-E983-447C-B3E8-6B9AC81701A4}" dt="2022-05-12T03:34:29.098" v="4752" actId="20577"/>
        <pc:sldMkLst>
          <pc:docMk/>
          <pc:sldMk cId="4135184845" sldId="894"/>
        </pc:sldMkLst>
        <pc:spChg chg="mod">
          <ac:chgData name="" userId="94c1c23762d868af" providerId="LiveId" clId="{3CBE117C-E983-447C-B3E8-6B9AC81701A4}" dt="2022-05-12T03:32:20.917" v="4732" actId="20577"/>
          <ac:spMkLst>
            <pc:docMk/>
            <pc:sldMk cId="4135184845" sldId="894"/>
            <ac:spMk id="2" creationId="{5E89538F-D32E-43DD-BCF8-D3CE64C36358}"/>
          </ac:spMkLst>
        </pc:spChg>
        <pc:spChg chg="mod">
          <ac:chgData name="" userId="94c1c23762d868af" providerId="LiveId" clId="{3CBE117C-E983-447C-B3E8-6B9AC81701A4}" dt="2022-05-12T03:34:29.098" v="4752" actId="20577"/>
          <ac:spMkLst>
            <pc:docMk/>
            <pc:sldMk cId="4135184845" sldId="894"/>
            <ac:spMk id="3" creationId="{610C8908-5033-4183-B2D3-736191F909B2}"/>
          </ac:spMkLst>
        </pc:spChg>
      </pc:sldChg>
      <pc:sldChg chg="del">
        <pc:chgData name="" userId="94c1c23762d868af" providerId="LiveId" clId="{3CBE117C-E983-447C-B3E8-6B9AC81701A4}" dt="2022-05-12T03:18:40.073" v="4519" actId="2696"/>
        <pc:sldMkLst>
          <pc:docMk/>
          <pc:sldMk cId="3657302645" sldId="897"/>
        </pc:sldMkLst>
      </pc:sldChg>
      <pc:sldChg chg="del">
        <pc:chgData name="" userId="94c1c23762d868af" providerId="LiveId" clId="{3CBE117C-E983-447C-B3E8-6B9AC81701A4}" dt="2022-05-11T12:43:34.910" v="1891" actId="2696"/>
        <pc:sldMkLst>
          <pc:docMk/>
          <pc:sldMk cId="4249781372" sldId="898"/>
        </pc:sldMkLst>
      </pc:sldChg>
      <pc:sldChg chg="delSp modSp add del">
        <pc:chgData name="" userId="94c1c23762d868af" providerId="LiveId" clId="{3CBE117C-E983-447C-B3E8-6B9AC81701A4}" dt="2022-05-12T03:47:36.315" v="5330"/>
        <pc:sldMkLst>
          <pc:docMk/>
          <pc:sldMk cId="3045234934" sldId="899"/>
        </pc:sldMkLst>
        <pc:spChg chg="mod">
          <ac:chgData name="" userId="94c1c23762d868af" providerId="LiveId" clId="{3CBE117C-E983-447C-B3E8-6B9AC81701A4}" dt="2022-05-12T03:47:36.315" v="5330"/>
          <ac:spMkLst>
            <pc:docMk/>
            <pc:sldMk cId="3045234934" sldId="899"/>
            <ac:spMk id="2" creationId="{5C12C23B-2DD7-46A7-9C8C-C4EE6493D637}"/>
          </ac:spMkLst>
        </pc:spChg>
        <pc:spChg chg="mod">
          <ac:chgData name="" userId="94c1c23762d868af" providerId="LiveId" clId="{3CBE117C-E983-447C-B3E8-6B9AC81701A4}" dt="2022-05-12T03:43:56.269" v="5324" actId="20577"/>
          <ac:spMkLst>
            <pc:docMk/>
            <pc:sldMk cId="3045234934" sldId="899"/>
            <ac:spMk id="3" creationId="{23E5C45B-71A2-4497-A08B-98B3B17889C4}"/>
          </ac:spMkLst>
        </pc:spChg>
        <pc:picChg chg="del">
          <ac:chgData name="" userId="94c1c23762d868af" providerId="LiveId" clId="{3CBE117C-E983-447C-B3E8-6B9AC81701A4}" dt="2022-05-12T03:44:05.649" v="5325" actId="478"/>
          <ac:picMkLst>
            <pc:docMk/>
            <pc:sldMk cId="3045234934" sldId="899"/>
            <ac:picMk id="12" creationId="{CCBB0D67-DEDA-4C1F-A28B-05F803A691E8}"/>
          </ac:picMkLst>
        </pc:picChg>
      </pc:sldChg>
      <pc:sldChg chg="del">
        <pc:chgData name="" userId="94c1c23762d868af" providerId="LiveId" clId="{3CBE117C-E983-447C-B3E8-6B9AC81701A4}" dt="2022-05-12T03:18:40.119" v="4521" actId="2696"/>
        <pc:sldMkLst>
          <pc:docMk/>
          <pc:sldMk cId="2669196623" sldId="900"/>
        </pc:sldMkLst>
      </pc:sldChg>
      <pc:sldChg chg="modSp">
        <pc:chgData name="" userId="94c1c23762d868af" providerId="LiveId" clId="{3CBE117C-E983-447C-B3E8-6B9AC81701A4}" dt="2022-05-11T11:55:52.062" v="151" actId="20577"/>
        <pc:sldMkLst>
          <pc:docMk/>
          <pc:sldMk cId="0" sldId="901"/>
        </pc:sldMkLst>
        <pc:spChg chg="mod">
          <ac:chgData name="" userId="94c1c23762d868af" providerId="LiveId" clId="{3CBE117C-E983-447C-B3E8-6B9AC81701A4}" dt="2022-05-11T11:38:36.161" v="40" actId="20577"/>
          <ac:spMkLst>
            <pc:docMk/>
            <pc:sldMk cId="0" sldId="901"/>
            <ac:spMk id="18" creationId="{00000000-0000-0000-0000-000000000000}"/>
          </ac:spMkLst>
        </pc:spChg>
        <pc:spChg chg="mod">
          <ac:chgData name="" userId="94c1c23762d868af" providerId="LiveId" clId="{3CBE117C-E983-447C-B3E8-6B9AC81701A4}" dt="2022-05-11T11:40:05.370" v="119" actId="122"/>
          <ac:spMkLst>
            <pc:docMk/>
            <pc:sldMk cId="0" sldId="901"/>
            <ac:spMk id="21" creationId="{00000000-0000-0000-0000-000000000000}"/>
          </ac:spMkLst>
        </pc:spChg>
        <pc:spChg chg="mod">
          <ac:chgData name="" userId="94c1c23762d868af" providerId="LiveId" clId="{3CBE117C-E983-447C-B3E8-6B9AC81701A4}" dt="2022-05-11T11:39:59.071" v="117" actId="120"/>
          <ac:spMkLst>
            <pc:docMk/>
            <pc:sldMk cId="0" sldId="901"/>
            <ac:spMk id="22" creationId="{00000000-0000-0000-0000-000000000000}"/>
          </ac:spMkLst>
        </pc:spChg>
        <pc:spChg chg="mod">
          <ac:chgData name="" userId="94c1c23762d868af" providerId="LiveId" clId="{3CBE117C-E983-447C-B3E8-6B9AC81701A4}" dt="2022-05-11T11:55:52.062" v="151" actId="20577"/>
          <ac:spMkLst>
            <pc:docMk/>
            <pc:sldMk cId="0" sldId="901"/>
            <ac:spMk id="23" creationId="{00000000-0000-0000-0000-000000000000}"/>
          </ac:spMkLst>
        </pc:spChg>
      </pc:sldChg>
      <pc:sldChg chg="modSp del">
        <pc:chgData name="" userId="94c1c23762d868af" providerId="LiveId" clId="{3CBE117C-E983-447C-B3E8-6B9AC81701A4}" dt="2022-05-12T03:47:46.099" v="5333"/>
        <pc:sldMkLst>
          <pc:docMk/>
          <pc:sldMk cId="3960800707" sldId="902"/>
        </pc:sldMkLst>
        <pc:spChg chg="mod">
          <ac:chgData name="" userId="94c1c23762d868af" providerId="LiveId" clId="{3CBE117C-E983-447C-B3E8-6B9AC81701A4}" dt="2022-05-12T03:47:46.099" v="5333"/>
          <ac:spMkLst>
            <pc:docMk/>
            <pc:sldMk cId="3960800707" sldId="902"/>
            <ac:spMk id="2" creationId="{F933B637-7AAC-423E-A079-37ECC6F9E766}"/>
          </ac:spMkLst>
        </pc:spChg>
      </pc:sldChg>
      <pc:sldChg chg="del">
        <pc:chgData name="" userId="94c1c23762d868af" providerId="LiveId" clId="{3CBE117C-E983-447C-B3E8-6B9AC81701A4}" dt="2022-05-12T03:18:40.082" v="4520" actId="2696"/>
        <pc:sldMkLst>
          <pc:docMk/>
          <pc:sldMk cId="3240635103" sldId="903"/>
        </pc:sldMkLst>
      </pc:sldChg>
      <pc:sldChg chg="modSp ord">
        <pc:chgData name="" userId="94c1c23762d868af" providerId="LiveId" clId="{3CBE117C-E983-447C-B3E8-6B9AC81701A4}" dt="2022-05-12T03:17:40.190" v="4502"/>
        <pc:sldMkLst>
          <pc:docMk/>
          <pc:sldMk cId="2272611183" sldId="907"/>
        </pc:sldMkLst>
        <pc:spChg chg="mod">
          <ac:chgData name="" userId="94c1c23762d868af" providerId="LiveId" clId="{3CBE117C-E983-447C-B3E8-6B9AC81701A4}" dt="2022-05-12T03:16:48.464" v="4417" actId="20577"/>
          <ac:spMkLst>
            <pc:docMk/>
            <pc:sldMk cId="2272611183" sldId="907"/>
            <ac:spMk id="18" creationId="{00000000-0000-0000-0000-000000000000}"/>
          </ac:spMkLst>
        </pc:spChg>
        <pc:spChg chg="mod">
          <ac:chgData name="" userId="94c1c23762d868af" providerId="LiveId" clId="{3CBE117C-E983-447C-B3E8-6B9AC81701A4}" dt="2022-05-12T03:17:05.060" v="4465" actId="122"/>
          <ac:spMkLst>
            <pc:docMk/>
            <pc:sldMk cId="2272611183" sldId="907"/>
            <ac:spMk id="21" creationId="{00000000-0000-0000-0000-000000000000}"/>
          </ac:spMkLst>
        </pc:spChg>
        <pc:spChg chg="mod">
          <ac:chgData name="" userId="94c1c23762d868af" providerId="LiveId" clId="{3CBE117C-E983-447C-B3E8-6B9AC81701A4}" dt="2022-05-12T03:17:21.161" v="4491" actId="20577"/>
          <ac:spMkLst>
            <pc:docMk/>
            <pc:sldMk cId="2272611183" sldId="907"/>
            <ac:spMk id="22" creationId="{00000000-0000-0000-0000-000000000000}"/>
          </ac:spMkLst>
        </pc:spChg>
        <pc:spChg chg="mod">
          <ac:chgData name="" userId="94c1c23762d868af" providerId="LiveId" clId="{3CBE117C-E983-447C-B3E8-6B9AC81701A4}" dt="2022-05-12T03:17:40.190" v="4502"/>
          <ac:spMkLst>
            <pc:docMk/>
            <pc:sldMk cId="2272611183" sldId="907"/>
            <ac:spMk id="23" creationId="{00000000-0000-0000-0000-000000000000}"/>
          </ac:spMkLst>
        </pc:spChg>
      </pc:sldChg>
      <pc:sldChg chg="modSp">
        <pc:chgData name="" userId="94c1c23762d868af" providerId="LiveId" clId="{3CBE117C-E983-447C-B3E8-6B9AC81701A4}" dt="2022-05-11T12:45:01.764" v="2030" actId="20577"/>
        <pc:sldMkLst>
          <pc:docMk/>
          <pc:sldMk cId="3561885552" sldId="908"/>
        </pc:sldMkLst>
        <pc:spChg chg="mod">
          <ac:chgData name="" userId="94c1c23762d868af" providerId="LiveId" clId="{3CBE117C-E983-447C-B3E8-6B9AC81701A4}" dt="2022-05-11T12:44:01.133" v="1924" actId="20577"/>
          <ac:spMkLst>
            <pc:docMk/>
            <pc:sldMk cId="3561885552" sldId="908"/>
            <ac:spMk id="18" creationId="{00000000-0000-0000-0000-000000000000}"/>
          </ac:spMkLst>
        </pc:spChg>
        <pc:spChg chg="mod">
          <ac:chgData name="" userId="94c1c23762d868af" providerId="LiveId" clId="{3CBE117C-E983-447C-B3E8-6B9AC81701A4}" dt="2022-05-11T12:44:29.880" v="1972" actId="122"/>
          <ac:spMkLst>
            <pc:docMk/>
            <pc:sldMk cId="3561885552" sldId="908"/>
            <ac:spMk id="21" creationId="{00000000-0000-0000-0000-000000000000}"/>
          </ac:spMkLst>
        </pc:spChg>
        <pc:spChg chg="mod">
          <ac:chgData name="" userId="94c1c23762d868af" providerId="LiveId" clId="{3CBE117C-E983-447C-B3E8-6B9AC81701A4}" dt="2022-05-11T12:44:39.252" v="1998" actId="20577"/>
          <ac:spMkLst>
            <pc:docMk/>
            <pc:sldMk cId="3561885552" sldId="908"/>
            <ac:spMk id="22" creationId="{00000000-0000-0000-0000-000000000000}"/>
          </ac:spMkLst>
        </pc:spChg>
        <pc:spChg chg="mod">
          <ac:chgData name="" userId="94c1c23762d868af" providerId="LiveId" clId="{3CBE117C-E983-447C-B3E8-6B9AC81701A4}" dt="2022-05-11T12:45:01.764" v="2030" actId="20577"/>
          <ac:spMkLst>
            <pc:docMk/>
            <pc:sldMk cId="3561885552" sldId="908"/>
            <ac:spMk id="23" creationId="{00000000-0000-0000-0000-000000000000}"/>
          </ac:spMkLst>
        </pc:spChg>
      </pc:sldChg>
      <pc:sldChg chg="modSp">
        <pc:chgData name="" userId="94c1c23762d868af" providerId="LiveId" clId="{3CBE117C-E983-447C-B3E8-6B9AC81701A4}" dt="2022-05-12T03:29:50.057" v="4677" actId="20577"/>
        <pc:sldMkLst>
          <pc:docMk/>
          <pc:sldMk cId="2865254645" sldId="909"/>
        </pc:sldMkLst>
        <pc:spChg chg="mod">
          <ac:chgData name="" userId="94c1c23762d868af" providerId="LiveId" clId="{3CBE117C-E983-447C-B3E8-6B9AC81701A4}" dt="2022-05-12T03:29:02.545" v="4551" actId="20577"/>
          <ac:spMkLst>
            <pc:docMk/>
            <pc:sldMk cId="2865254645" sldId="909"/>
            <ac:spMk id="18" creationId="{00000000-0000-0000-0000-000000000000}"/>
          </ac:spMkLst>
        </pc:spChg>
        <pc:spChg chg="mod">
          <ac:chgData name="" userId="94c1c23762d868af" providerId="LiveId" clId="{3CBE117C-E983-447C-B3E8-6B9AC81701A4}" dt="2022-05-12T03:29:13.928" v="4590" actId="20577"/>
          <ac:spMkLst>
            <pc:docMk/>
            <pc:sldMk cId="2865254645" sldId="909"/>
            <ac:spMk id="21" creationId="{00000000-0000-0000-0000-000000000000}"/>
          </ac:spMkLst>
        </pc:spChg>
        <pc:spChg chg="mod">
          <ac:chgData name="" userId="94c1c23762d868af" providerId="LiveId" clId="{3CBE117C-E983-447C-B3E8-6B9AC81701A4}" dt="2022-05-12T03:29:22.082" v="4618" actId="20577"/>
          <ac:spMkLst>
            <pc:docMk/>
            <pc:sldMk cId="2865254645" sldId="909"/>
            <ac:spMk id="22" creationId="{00000000-0000-0000-0000-000000000000}"/>
          </ac:spMkLst>
        </pc:spChg>
        <pc:spChg chg="mod">
          <ac:chgData name="" userId="94c1c23762d868af" providerId="LiveId" clId="{3CBE117C-E983-447C-B3E8-6B9AC81701A4}" dt="2022-05-12T03:29:50.057" v="4677" actId="20577"/>
          <ac:spMkLst>
            <pc:docMk/>
            <pc:sldMk cId="2865254645" sldId="909"/>
            <ac:spMk id="23" creationId="{00000000-0000-0000-0000-000000000000}"/>
          </ac:spMkLst>
        </pc:spChg>
      </pc:sldChg>
      <pc:sldChg chg="del">
        <pc:chgData name="" userId="94c1c23762d868af" providerId="LiveId" clId="{3CBE117C-E983-447C-B3E8-6B9AC81701A4}" dt="2022-05-12T04:12:57.038" v="6746" actId="2696"/>
        <pc:sldMkLst>
          <pc:docMk/>
          <pc:sldMk cId="12663464" sldId="910"/>
        </pc:sldMkLst>
      </pc:sldChg>
      <pc:sldChg chg="del">
        <pc:chgData name="" userId="94c1c23762d868af" providerId="LiveId" clId="{3CBE117C-E983-447C-B3E8-6B9AC81701A4}" dt="2022-05-12T04:12:57.040" v="6747" actId="2696"/>
        <pc:sldMkLst>
          <pc:docMk/>
          <pc:sldMk cId="2402202975" sldId="911"/>
        </pc:sldMkLst>
      </pc:sldChg>
      <pc:sldChg chg="del">
        <pc:chgData name="" userId="94c1c23762d868af" providerId="LiveId" clId="{3CBE117C-E983-447C-B3E8-6B9AC81701A4}" dt="2022-05-12T04:12:57.043" v="6749" actId="2696"/>
        <pc:sldMkLst>
          <pc:docMk/>
          <pc:sldMk cId="849453209" sldId="912"/>
        </pc:sldMkLst>
      </pc:sldChg>
      <pc:sldChg chg="del">
        <pc:chgData name="" userId="94c1c23762d868af" providerId="LiveId" clId="{3CBE117C-E983-447C-B3E8-6B9AC81701A4}" dt="2022-05-12T04:12:57.044" v="6750" actId="2696"/>
        <pc:sldMkLst>
          <pc:docMk/>
          <pc:sldMk cId="47281909" sldId="913"/>
        </pc:sldMkLst>
      </pc:sldChg>
      <pc:sldChg chg="del">
        <pc:chgData name="" userId="94c1c23762d868af" providerId="LiveId" clId="{3CBE117C-E983-447C-B3E8-6B9AC81701A4}" dt="2022-05-12T04:12:57.101" v="6751" actId="2696"/>
        <pc:sldMkLst>
          <pc:docMk/>
          <pc:sldMk cId="4152038438" sldId="914"/>
        </pc:sldMkLst>
      </pc:sldChg>
      <pc:sldChg chg="del">
        <pc:chgData name="" userId="94c1c23762d868af" providerId="LiveId" clId="{3CBE117C-E983-447C-B3E8-6B9AC81701A4}" dt="2022-05-12T04:12:57.103" v="6752" actId="2696"/>
        <pc:sldMkLst>
          <pc:docMk/>
          <pc:sldMk cId="3100541781" sldId="917"/>
        </pc:sldMkLst>
      </pc:sldChg>
      <pc:sldChg chg="del">
        <pc:chgData name="" userId="94c1c23762d868af" providerId="LiveId" clId="{3CBE117C-E983-447C-B3E8-6B9AC81701A4}" dt="2022-05-12T04:12:57.107" v="6753" actId="2696"/>
        <pc:sldMkLst>
          <pc:docMk/>
          <pc:sldMk cId="921798158" sldId="918"/>
        </pc:sldMkLst>
      </pc:sldChg>
      <pc:sldChg chg="del">
        <pc:chgData name="" userId="94c1c23762d868af" providerId="LiveId" clId="{3CBE117C-E983-447C-B3E8-6B9AC81701A4}" dt="2022-05-12T04:12:57.108" v="6754" actId="2696"/>
        <pc:sldMkLst>
          <pc:docMk/>
          <pc:sldMk cId="2884396343" sldId="919"/>
        </pc:sldMkLst>
      </pc:sldChg>
      <pc:sldChg chg="del">
        <pc:chgData name="" userId="94c1c23762d868af" providerId="LiveId" clId="{3CBE117C-E983-447C-B3E8-6B9AC81701A4}" dt="2022-05-12T04:12:57.109" v="6755" actId="2696"/>
        <pc:sldMkLst>
          <pc:docMk/>
          <pc:sldMk cId="2048608023" sldId="920"/>
        </pc:sldMkLst>
      </pc:sldChg>
      <pc:sldChg chg="del">
        <pc:chgData name="" userId="94c1c23762d868af" providerId="LiveId" clId="{3CBE117C-E983-447C-B3E8-6B9AC81701A4}" dt="2022-05-12T04:12:57.036" v="6745" actId="2696"/>
        <pc:sldMkLst>
          <pc:docMk/>
          <pc:sldMk cId="389690098" sldId="921"/>
        </pc:sldMkLst>
      </pc:sldChg>
      <pc:sldChg chg="del">
        <pc:chgData name="" userId="94c1c23762d868af" providerId="LiveId" clId="{3CBE117C-E983-447C-B3E8-6B9AC81701A4}" dt="2022-05-12T04:13:41.576" v="6756" actId="2696"/>
        <pc:sldMkLst>
          <pc:docMk/>
          <pc:sldMk cId="2076068249" sldId="922"/>
        </pc:sldMkLst>
      </pc:sldChg>
      <pc:sldChg chg="del">
        <pc:chgData name="" userId="94c1c23762d868af" providerId="LiveId" clId="{3CBE117C-E983-447C-B3E8-6B9AC81701A4}" dt="2022-05-12T03:18:40.010" v="4513" actId="2696"/>
        <pc:sldMkLst>
          <pc:docMk/>
          <pc:sldMk cId="313748324" sldId="926"/>
        </pc:sldMkLst>
      </pc:sldChg>
      <pc:sldChg chg="modSp add del">
        <pc:chgData name="" userId="94c1c23762d868af" providerId="LiveId" clId="{3CBE117C-E983-447C-B3E8-6B9AC81701A4}" dt="2022-05-12T03:50:03.430" v="5424"/>
        <pc:sldMkLst>
          <pc:docMk/>
          <pc:sldMk cId="3109603444" sldId="927"/>
        </pc:sldMkLst>
        <pc:spChg chg="mod">
          <ac:chgData name="" userId="94c1c23762d868af" providerId="LiveId" clId="{3CBE117C-E983-447C-B3E8-6B9AC81701A4}" dt="2022-05-12T03:50:03.430" v="5424"/>
          <ac:spMkLst>
            <pc:docMk/>
            <pc:sldMk cId="3109603444" sldId="927"/>
            <ac:spMk id="2" creationId="{00000000-0000-0000-0000-000000000000}"/>
          </ac:spMkLst>
        </pc:spChg>
      </pc:sldChg>
      <pc:sldChg chg="modSp add del">
        <pc:chgData name="" userId="94c1c23762d868af" providerId="LiveId" clId="{3CBE117C-E983-447C-B3E8-6B9AC81701A4}" dt="2022-05-12T03:50:50.727" v="5425"/>
        <pc:sldMkLst>
          <pc:docMk/>
          <pc:sldMk cId="3361505653" sldId="928"/>
        </pc:sldMkLst>
        <pc:spChg chg="mod">
          <ac:chgData name="" userId="94c1c23762d868af" providerId="LiveId" clId="{3CBE117C-E983-447C-B3E8-6B9AC81701A4}" dt="2022-05-12T03:50:50.727" v="5425"/>
          <ac:spMkLst>
            <pc:docMk/>
            <pc:sldMk cId="3361505653" sldId="928"/>
            <ac:spMk id="2" creationId="{00000000-0000-0000-0000-000000000000}"/>
          </ac:spMkLst>
        </pc:spChg>
      </pc:sldChg>
      <pc:sldChg chg="addSp delSp modSp add del ord modNotesTx">
        <pc:chgData name="" userId="94c1c23762d868af" providerId="LiveId" clId="{3CBE117C-E983-447C-B3E8-6B9AC81701A4}" dt="2022-05-12T04:09:04.489" v="6449"/>
        <pc:sldMkLst>
          <pc:docMk/>
          <pc:sldMk cId="1631538213" sldId="929"/>
        </pc:sldMkLst>
        <pc:spChg chg="mod">
          <ac:chgData name="" userId="94c1c23762d868af" providerId="LiveId" clId="{3CBE117C-E983-447C-B3E8-6B9AC81701A4}" dt="2022-05-12T03:50:55.783" v="5426"/>
          <ac:spMkLst>
            <pc:docMk/>
            <pc:sldMk cId="1631538213" sldId="929"/>
            <ac:spMk id="2" creationId="{00000000-0000-0000-0000-000000000000}"/>
          </ac:spMkLst>
        </pc:spChg>
        <pc:spChg chg="mod">
          <ac:chgData name="" userId="94c1c23762d868af" providerId="LiveId" clId="{3CBE117C-E983-447C-B3E8-6B9AC81701A4}" dt="2022-05-12T04:06:07.035" v="6268" actId="20577"/>
          <ac:spMkLst>
            <pc:docMk/>
            <pc:sldMk cId="1631538213" sldId="929"/>
            <ac:spMk id="3" creationId="{00000000-0000-0000-0000-000000000000}"/>
          </ac:spMkLst>
        </pc:spChg>
        <pc:spChg chg="add del mod">
          <ac:chgData name="" userId="94c1c23762d868af" providerId="LiveId" clId="{3CBE117C-E983-447C-B3E8-6B9AC81701A4}" dt="2022-05-12T04:07:39.732" v="6411" actId="108"/>
          <ac:spMkLst>
            <pc:docMk/>
            <pc:sldMk cId="1631538213" sldId="929"/>
            <ac:spMk id="10" creationId="{695EF044-B500-4DAF-97E2-18474FCD6DE5}"/>
          </ac:spMkLst>
        </pc:spChg>
        <pc:spChg chg="add del mod">
          <ac:chgData name="" userId="94c1c23762d868af" providerId="LiveId" clId="{3CBE117C-E983-447C-B3E8-6B9AC81701A4}" dt="2022-05-12T04:08:53.463" v="6448" actId="108"/>
          <ac:spMkLst>
            <pc:docMk/>
            <pc:sldMk cId="1631538213" sldId="929"/>
            <ac:spMk id="19" creationId="{2739CE0C-FB36-429A-8899-DCE018646E29}"/>
          </ac:spMkLst>
        </pc:spChg>
        <pc:picChg chg="del">
          <ac:chgData name="" userId="94c1c23762d868af" providerId="LiveId" clId="{3CBE117C-E983-447C-B3E8-6B9AC81701A4}" dt="2022-05-12T04:04:36.952" v="6252" actId="478"/>
          <ac:picMkLst>
            <pc:docMk/>
            <pc:sldMk cId="1631538213" sldId="929"/>
            <ac:picMk id="6" creationId="{53EDD64A-DD23-44A9-9AA6-D87FCC9CD637}"/>
          </ac:picMkLst>
        </pc:picChg>
        <pc:picChg chg="del">
          <ac:chgData name="" userId="94c1c23762d868af" providerId="LiveId" clId="{3CBE117C-E983-447C-B3E8-6B9AC81701A4}" dt="2022-05-12T04:04:39.081" v="6253" actId="478"/>
          <ac:picMkLst>
            <pc:docMk/>
            <pc:sldMk cId="1631538213" sldId="929"/>
            <ac:picMk id="18" creationId="{5CDE346E-9852-4FCF-A402-F25BDD44C7B8}"/>
          </ac:picMkLst>
        </pc:picChg>
      </pc:sldChg>
      <pc:sldChg chg="del">
        <pc:chgData name="" userId="94c1c23762d868af" providerId="LiveId" clId="{3CBE117C-E983-447C-B3E8-6B9AC81701A4}" dt="2022-05-12T03:18:40.064" v="4518" actId="2696"/>
        <pc:sldMkLst>
          <pc:docMk/>
          <pc:sldMk cId="3525932080" sldId="934"/>
        </pc:sldMkLst>
      </pc:sldChg>
      <pc:sldChg chg="del">
        <pc:chgData name="" userId="94c1c23762d868af" providerId="LiveId" clId="{3CBE117C-E983-447C-B3E8-6B9AC81701A4}" dt="2022-05-12T03:18:39.983" v="4510" actId="2696"/>
        <pc:sldMkLst>
          <pc:docMk/>
          <pc:sldMk cId="2532872554" sldId="935"/>
        </pc:sldMkLst>
      </pc:sldChg>
      <pc:sldChg chg="del">
        <pc:chgData name="" userId="94c1c23762d868af" providerId="LiveId" clId="{3CBE117C-E983-447C-B3E8-6B9AC81701A4}" dt="2022-05-12T03:18:39.999" v="4512" actId="2696"/>
        <pc:sldMkLst>
          <pc:docMk/>
          <pc:sldMk cId="1732724727" sldId="936"/>
        </pc:sldMkLst>
      </pc:sldChg>
      <pc:sldChg chg="modSp add del">
        <pc:chgData name="" userId="94c1c23762d868af" providerId="LiveId" clId="{3CBE117C-E983-447C-B3E8-6B9AC81701A4}" dt="2022-05-12T03:50:59.719" v="5427"/>
        <pc:sldMkLst>
          <pc:docMk/>
          <pc:sldMk cId="2461110694" sldId="938"/>
        </pc:sldMkLst>
        <pc:spChg chg="mod">
          <ac:chgData name="" userId="94c1c23762d868af" providerId="LiveId" clId="{3CBE117C-E983-447C-B3E8-6B9AC81701A4}" dt="2022-05-12T03:50:59.719" v="5427"/>
          <ac:spMkLst>
            <pc:docMk/>
            <pc:sldMk cId="2461110694" sldId="938"/>
            <ac:spMk id="2" creationId="{00000000-0000-0000-0000-000000000000}"/>
          </ac:spMkLst>
        </pc:spChg>
      </pc:sldChg>
      <pc:sldChg chg="del">
        <pc:chgData name="" userId="94c1c23762d868af" providerId="LiveId" clId="{3CBE117C-E983-447C-B3E8-6B9AC81701A4}" dt="2022-05-12T03:18:39.912" v="4504" actId="2696"/>
        <pc:sldMkLst>
          <pc:docMk/>
          <pc:sldMk cId="3381016832" sldId="940"/>
        </pc:sldMkLst>
      </pc:sldChg>
      <pc:sldChg chg="del">
        <pc:chgData name="" userId="94c1c23762d868af" providerId="LiveId" clId="{3CBE117C-E983-447C-B3E8-6B9AC81701A4}" dt="2022-05-12T03:18:39.925" v="4505" actId="2696"/>
        <pc:sldMkLst>
          <pc:docMk/>
          <pc:sldMk cId="501551443" sldId="941"/>
        </pc:sldMkLst>
      </pc:sldChg>
      <pc:sldChg chg="del">
        <pc:chgData name="" userId="94c1c23762d868af" providerId="LiveId" clId="{3CBE117C-E983-447C-B3E8-6B9AC81701A4}" dt="2022-05-12T03:18:39.936" v="4506" actId="2696"/>
        <pc:sldMkLst>
          <pc:docMk/>
          <pc:sldMk cId="3761053150" sldId="942"/>
        </pc:sldMkLst>
      </pc:sldChg>
      <pc:sldChg chg="del">
        <pc:chgData name="" userId="94c1c23762d868af" providerId="LiveId" clId="{3CBE117C-E983-447C-B3E8-6B9AC81701A4}" dt="2022-05-12T03:18:39.948" v="4507" actId="2696"/>
        <pc:sldMkLst>
          <pc:docMk/>
          <pc:sldMk cId="2371298043" sldId="943"/>
        </pc:sldMkLst>
      </pc:sldChg>
      <pc:sldChg chg="del">
        <pc:chgData name="" userId="94c1c23762d868af" providerId="LiveId" clId="{3CBE117C-E983-447C-B3E8-6B9AC81701A4}" dt="2022-05-12T03:18:39.958" v="4508" actId="2696"/>
        <pc:sldMkLst>
          <pc:docMk/>
          <pc:sldMk cId="668889021" sldId="944"/>
        </pc:sldMkLst>
      </pc:sldChg>
      <pc:sldChg chg="del">
        <pc:chgData name="" userId="94c1c23762d868af" providerId="LiveId" clId="{3CBE117C-E983-447C-B3E8-6B9AC81701A4}" dt="2022-05-12T03:18:39.971" v="4509" actId="2696"/>
        <pc:sldMkLst>
          <pc:docMk/>
          <pc:sldMk cId="1921744570" sldId="945"/>
        </pc:sldMkLst>
      </pc:sldChg>
      <pc:sldChg chg="del">
        <pc:chgData name="" userId="94c1c23762d868af" providerId="LiveId" clId="{3CBE117C-E983-447C-B3E8-6B9AC81701A4}" dt="2022-05-12T03:18:40.131" v="4522" actId="2696"/>
        <pc:sldMkLst>
          <pc:docMk/>
          <pc:sldMk cId="3831073710" sldId="946"/>
        </pc:sldMkLst>
      </pc:sldChg>
      <pc:sldChg chg="del">
        <pc:chgData name="" userId="94c1c23762d868af" providerId="LiveId" clId="{3CBE117C-E983-447C-B3E8-6B9AC81701A4}" dt="2022-05-12T03:18:40.142" v="4523" actId="2696"/>
        <pc:sldMkLst>
          <pc:docMk/>
          <pc:sldMk cId="1828704417" sldId="947"/>
        </pc:sldMkLst>
      </pc:sldChg>
      <pc:sldChg chg="del">
        <pc:chgData name="" userId="94c1c23762d868af" providerId="LiveId" clId="{3CBE117C-E983-447C-B3E8-6B9AC81701A4}" dt="2022-05-12T04:12:57.042" v="6748" actId="2696"/>
        <pc:sldMkLst>
          <pc:docMk/>
          <pc:sldMk cId="1347342646" sldId="948"/>
        </pc:sldMkLst>
      </pc:sldChg>
      <pc:sldChg chg="delSp modSp add del modNotesTx">
        <pc:chgData name="" userId="94c1c23762d868af" providerId="LiveId" clId="{3CBE117C-E983-447C-B3E8-6B9AC81701A4}" dt="2022-05-12T03:42:48.570" v="5253" actId="20577"/>
        <pc:sldMkLst>
          <pc:docMk/>
          <pc:sldMk cId="2542306278" sldId="949"/>
        </pc:sldMkLst>
        <pc:spChg chg="mod">
          <ac:chgData name="" userId="94c1c23762d868af" providerId="LiveId" clId="{3CBE117C-E983-447C-B3E8-6B9AC81701A4}" dt="2022-05-12T03:30:35.227" v="4704" actId="20577"/>
          <ac:spMkLst>
            <pc:docMk/>
            <pc:sldMk cId="2542306278" sldId="949"/>
            <ac:spMk id="2" creationId="{469E0D05-A25C-4AF1-B267-FAC5CB1E66C6}"/>
          </ac:spMkLst>
        </pc:spChg>
        <pc:spChg chg="mod">
          <ac:chgData name="" userId="94c1c23762d868af" providerId="LiveId" clId="{3CBE117C-E983-447C-B3E8-6B9AC81701A4}" dt="2022-05-12T03:42:13.587" v="5159" actId="20577"/>
          <ac:spMkLst>
            <pc:docMk/>
            <pc:sldMk cId="2542306278" sldId="949"/>
            <ac:spMk id="3" creationId="{3BFA0D65-18FD-4274-ABED-1FFA8B1477CB}"/>
          </ac:spMkLst>
        </pc:spChg>
        <pc:spChg chg="mod">
          <ac:chgData name="" userId="94c1c23762d868af" providerId="LiveId" clId="{3CBE117C-E983-447C-B3E8-6B9AC81701A4}" dt="2022-05-12T03:38:05.145" v="4967" actId="1076"/>
          <ac:spMkLst>
            <pc:docMk/>
            <pc:sldMk cId="2542306278" sldId="949"/>
            <ac:spMk id="4" creationId="{9A2D3289-CB10-44D9-9B57-997D7A1F7CD2}"/>
          </ac:spMkLst>
        </pc:spChg>
        <pc:picChg chg="del">
          <ac:chgData name="" userId="94c1c23762d868af" providerId="LiveId" clId="{3CBE117C-E983-447C-B3E8-6B9AC81701A4}" dt="2022-05-12T03:38:07.836" v="4968" actId="478"/>
          <ac:picMkLst>
            <pc:docMk/>
            <pc:sldMk cId="2542306278" sldId="949"/>
            <ac:picMk id="6" creationId="{593BBFC5-8EF0-4641-B375-848CFD076A43}"/>
          </ac:picMkLst>
        </pc:picChg>
        <pc:picChg chg="del">
          <ac:chgData name="" userId="94c1c23762d868af" providerId="LiveId" clId="{3CBE117C-E983-447C-B3E8-6B9AC81701A4}" dt="2022-05-12T03:38:09.722" v="4969" actId="478"/>
          <ac:picMkLst>
            <pc:docMk/>
            <pc:sldMk cId="2542306278" sldId="949"/>
            <ac:picMk id="1026" creationId="{B10094A2-67A3-4004-A886-25ADE9295D5A}"/>
          </ac:picMkLst>
        </pc:picChg>
      </pc:sldChg>
      <pc:sldChg chg="modSp add del">
        <pc:chgData name="" userId="94c1c23762d868af" providerId="LiveId" clId="{3CBE117C-E983-447C-B3E8-6B9AC81701A4}" dt="2022-05-12T03:47:39.851" v="5331"/>
        <pc:sldMkLst>
          <pc:docMk/>
          <pc:sldMk cId="2684320087" sldId="950"/>
        </pc:sldMkLst>
        <pc:spChg chg="mod">
          <ac:chgData name="" userId="94c1c23762d868af" providerId="LiveId" clId="{3CBE117C-E983-447C-B3E8-6B9AC81701A4}" dt="2022-05-12T03:47:39.851" v="5331"/>
          <ac:spMkLst>
            <pc:docMk/>
            <pc:sldMk cId="2684320087" sldId="950"/>
            <ac:spMk id="2" creationId="{404DFE75-4A66-4337-AE51-31EB3A6E4688}"/>
          </ac:spMkLst>
        </pc:spChg>
      </pc:sldChg>
      <pc:sldChg chg="delSp modSp add del">
        <pc:chgData name="" userId="94c1c23762d868af" providerId="LiveId" clId="{3CBE117C-E983-447C-B3E8-6B9AC81701A4}" dt="2022-05-12T03:47:42.827" v="5332"/>
        <pc:sldMkLst>
          <pc:docMk/>
          <pc:sldMk cId="1816210561" sldId="951"/>
        </pc:sldMkLst>
        <pc:spChg chg="mod">
          <ac:chgData name="" userId="94c1c23762d868af" providerId="LiveId" clId="{3CBE117C-E983-447C-B3E8-6B9AC81701A4}" dt="2022-05-12T03:47:42.827" v="5332"/>
          <ac:spMkLst>
            <pc:docMk/>
            <pc:sldMk cId="1816210561" sldId="951"/>
            <ac:spMk id="2" creationId="{1048925C-ADEA-4971-9AEF-5502A0D24177}"/>
          </ac:spMkLst>
        </pc:spChg>
        <pc:picChg chg="del">
          <ac:chgData name="" userId="94c1c23762d868af" providerId="LiveId" clId="{3CBE117C-E983-447C-B3E8-6B9AC81701A4}" dt="2022-05-12T03:46:25.123" v="5328"/>
          <ac:picMkLst>
            <pc:docMk/>
            <pc:sldMk cId="1816210561" sldId="951"/>
            <ac:picMk id="8" creationId="{C90E9A93-507D-41DE-B529-9813D8F6A951}"/>
          </ac:picMkLst>
        </pc:picChg>
      </pc:sldChg>
      <pc:sldChg chg="modSp add modNotesTx">
        <pc:chgData name="" userId="94c1c23762d868af" providerId="LiveId" clId="{3CBE117C-E983-447C-B3E8-6B9AC81701A4}" dt="2022-05-11T12:17:26.567" v="815" actId="20577"/>
        <pc:sldMkLst>
          <pc:docMk/>
          <pc:sldMk cId="2660812451" sldId="952"/>
        </pc:sldMkLst>
        <pc:spChg chg="mod">
          <ac:chgData name="" userId="94c1c23762d868af" providerId="LiveId" clId="{3CBE117C-E983-447C-B3E8-6B9AC81701A4}" dt="2022-05-11T12:13:17.783" v="726" actId="108"/>
          <ac:spMkLst>
            <pc:docMk/>
            <pc:sldMk cId="2660812451" sldId="952"/>
            <ac:spMk id="2" creationId="{91C99BA8-FA25-4DF5-B1E2-3E7B748B9888}"/>
          </ac:spMkLst>
        </pc:spChg>
        <pc:spChg chg="mod">
          <ac:chgData name="" userId="94c1c23762d868af" providerId="LiveId" clId="{3CBE117C-E983-447C-B3E8-6B9AC81701A4}" dt="2022-05-11T12:11:25.573" v="581" actId="20577"/>
          <ac:spMkLst>
            <pc:docMk/>
            <pc:sldMk cId="2660812451" sldId="952"/>
            <ac:spMk id="3" creationId="{8186647E-0E20-44C4-BF13-DCA272D981B0}"/>
          </ac:spMkLst>
        </pc:spChg>
      </pc:sldChg>
      <pc:sldChg chg="modSp add modNotesTx">
        <pc:chgData name="" userId="94c1c23762d868af" providerId="LiveId" clId="{3CBE117C-E983-447C-B3E8-6B9AC81701A4}" dt="2022-05-12T02:13:12.343" v="2145" actId="15"/>
        <pc:sldMkLst>
          <pc:docMk/>
          <pc:sldMk cId="1351304534" sldId="953"/>
        </pc:sldMkLst>
        <pc:spChg chg="mod">
          <ac:chgData name="" userId="94c1c23762d868af" providerId="LiveId" clId="{3CBE117C-E983-447C-B3E8-6B9AC81701A4}" dt="2022-05-11T12:13:23.450" v="739" actId="20577"/>
          <ac:spMkLst>
            <pc:docMk/>
            <pc:sldMk cId="1351304534" sldId="953"/>
            <ac:spMk id="2" creationId="{0027FA77-2A2A-4BC5-A55E-7E8CE3FE045B}"/>
          </ac:spMkLst>
        </pc:spChg>
        <pc:spChg chg="mod">
          <ac:chgData name="" userId="94c1c23762d868af" providerId="LiveId" clId="{3CBE117C-E983-447C-B3E8-6B9AC81701A4}" dt="2022-05-12T02:13:12.343" v="2145" actId="15"/>
          <ac:spMkLst>
            <pc:docMk/>
            <pc:sldMk cId="1351304534" sldId="953"/>
            <ac:spMk id="3" creationId="{DA1FBD86-1C84-406A-A951-EBCA1B187845}"/>
          </ac:spMkLst>
        </pc:spChg>
      </pc:sldChg>
      <pc:sldChg chg="modSp add modNotesTx">
        <pc:chgData name="" userId="94c1c23762d868af" providerId="LiveId" clId="{3CBE117C-E983-447C-B3E8-6B9AC81701A4}" dt="2022-05-11T12:35:30.560" v="1526" actId="20577"/>
        <pc:sldMkLst>
          <pc:docMk/>
          <pc:sldMk cId="2240728515" sldId="954"/>
        </pc:sldMkLst>
        <pc:spChg chg="mod">
          <ac:chgData name="" userId="94c1c23762d868af" providerId="LiveId" clId="{3CBE117C-E983-447C-B3E8-6B9AC81701A4}" dt="2022-05-11T12:24:27.094" v="1147" actId="20577"/>
          <ac:spMkLst>
            <pc:docMk/>
            <pc:sldMk cId="2240728515" sldId="954"/>
            <ac:spMk id="2" creationId="{4367D15E-C051-45D0-95CD-6593C8A7ECF2}"/>
          </ac:spMkLst>
        </pc:spChg>
        <pc:spChg chg="mod">
          <ac:chgData name="" userId="94c1c23762d868af" providerId="LiveId" clId="{3CBE117C-E983-447C-B3E8-6B9AC81701A4}" dt="2022-05-11T12:35:19.866" v="1503" actId="313"/>
          <ac:spMkLst>
            <pc:docMk/>
            <pc:sldMk cId="2240728515" sldId="954"/>
            <ac:spMk id="3" creationId="{41A4338D-9F42-4403-8555-30EF6A971CDE}"/>
          </ac:spMkLst>
        </pc:spChg>
      </pc:sldChg>
      <pc:sldChg chg="modSp add modNotesTx">
        <pc:chgData name="" userId="94c1c23762d868af" providerId="LiveId" clId="{3CBE117C-E983-447C-B3E8-6B9AC81701A4}" dt="2022-05-12T02:12:40.980" v="2139" actId="15"/>
        <pc:sldMkLst>
          <pc:docMk/>
          <pc:sldMk cId="2511364104" sldId="955"/>
        </pc:sldMkLst>
        <pc:spChg chg="mod">
          <ac:chgData name="" userId="94c1c23762d868af" providerId="LiveId" clId="{3CBE117C-E983-447C-B3E8-6B9AC81701A4}" dt="2022-05-11T12:36:02.584" v="1540" actId="20577"/>
          <ac:spMkLst>
            <pc:docMk/>
            <pc:sldMk cId="2511364104" sldId="955"/>
            <ac:spMk id="2" creationId="{6C8E0B83-2336-433C-8B74-95B641652BD3}"/>
          </ac:spMkLst>
        </pc:spChg>
        <pc:spChg chg="mod">
          <ac:chgData name="" userId="94c1c23762d868af" providerId="LiveId" clId="{3CBE117C-E983-447C-B3E8-6B9AC81701A4}" dt="2022-05-12T02:12:40.980" v="2139" actId="15"/>
          <ac:spMkLst>
            <pc:docMk/>
            <pc:sldMk cId="2511364104" sldId="955"/>
            <ac:spMk id="3" creationId="{61998F98-770D-462F-9A03-BA9885CB58ED}"/>
          </ac:spMkLst>
        </pc:spChg>
      </pc:sldChg>
      <pc:sldChg chg="modSp add modNotesTx">
        <pc:chgData name="" userId="94c1c23762d868af" providerId="LiveId" clId="{3CBE117C-E983-447C-B3E8-6B9AC81701A4}" dt="2022-05-12T03:04:43.939" v="3753" actId="20577"/>
        <pc:sldMkLst>
          <pc:docMk/>
          <pc:sldMk cId="2474296959" sldId="956"/>
        </pc:sldMkLst>
        <pc:spChg chg="mod">
          <ac:chgData name="" userId="94c1c23762d868af" providerId="LiveId" clId="{3CBE117C-E983-447C-B3E8-6B9AC81701A4}" dt="2022-05-12T01:59:52.506" v="2058" actId="20577"/>
          <ac:spMkLst>
            <pc:docMk/>
            <pc:sldMk cId="2474296959" sldId="956"/>
            <ac:spMk id="2" creationId="{E8BAADC3-A279-4FBF-B971-8B80E566B945}"/>
          </ac:spMkLst>
        </pc:spChg>
        <pc:spChg chg="mod">
          <ac:chgData name="" userId="94c1c23762d868af" providerId="LiveId" clId="{3CBE117C-E983-447C-B3E8-6B9AC81701A4}" dt="2022-05-12T03:04:43.939" v="3753" actId="20577"/>
          <ac:spMkLst>
            <pc:docMk/>
            <pc:sldMk cId="2474296959" sldId="956"/>
            <ac:spMk id="3" creationId="{F840AE53-B6D5-43C1-BF6B-36B6989E1AC7}"/>
          </ac:spMkLst>
        </pc:spChg>
      </pc:sldChg>
      <pc:sldChg chg="modSp add modNotesTx">
        <pc:chgData name="" userId="94c1c23762d868af" providerId="LiveId" clId="{3CBE117C-E983-447C-B3E8-6B9AC81701A4}" dt="2022-05-12T03:07:27.987" v="3834" actId="20577"/>
        <pc:sldMkLst>
          <pc:docMk/>
          <pc:sldMk cId="2125751864" sldId="957"/>
        </pc:sldMkLst>
        <pc:spChg chg="mod">
          <ac:chgData name="" userId="94c1c23762d868af" providerId="LiveId" clId="{3CBE117C-E983-447C-B3E8-6B9AC81701A4}" dt="2022-05-12T02:20:45.119" v="2466"/>
          <ac:spMkLst>
            <pc:docMk/>
            <pc:sldMk cId="2125751864" sldId="957"/>
            <ac:spMk id="2" creationId="{D7E02D60-F9CD-4D63-AFD1-A9FB874CEE5E}"/>
          </ac:spMkLst>
        </pc:spChg>
        <pc:spChg chg="mod">
          <ac:chgData name="" userId="94c1c23762d868af" providerId="LiveId" clId="{3CBE117C-E983-447C-B3E8-6B9AC81701A4}" dt="2022-05-12T03:07:24.673" v="3833" actId="20577"/>
          <ac:spMkLst>
            <pc:docMk/>
            <pc:sldMk cId="2125751864" sldId="957"/>
            <ac:spMk id="3" creationId="{9BF5F9B6-F8EE-418B-917F-1CF56A02215A}"/>
          </ac:spMkLst>
        </pc:spChg>
      </pc:sldChg>
      <pc:sldChg chg="modSp add modNotesTx">
        <pc:chgData name="" userId="94c1c23762d868af" providerId="LiveId" clId="{3CBE117C-E983-447C-B3E8-6B9AC81701A4}" dt="2022-05-12T03:02:27.171" v="3545" actId="20577"/>
        <pc:sldMkLst>
          <pc:docMk/>
          <pc:sldMk cId="1868115226" sldId="958"/>
        </pc:sldMkLst>
        <pc:spChg chg="mod">
          <ac:chgData name="" userId="94c1c23762d868af" providerId="LiveId" clId="{3CBE117C-E983-447C-B3E8-6B9AC81701A4}" dt="2022-05-12T02:34:43.653" v="2595" actId="20577"/>
          <ac:spMkLst>
            <pc:docMk/>
            <pc:sldMk cId="1868115226" sldId="958"/>
            <ac:spMk id="2" creationId="{D656E48E-2BEE-49E8-A32F-60D560D0205A}"/>
          </ac:spMkLst>
        </pc:spChg>
        <pc:spChg chg="mod">
          <ac:chgData name="" userId="94c1c23762d868af" providerId="LiveId" clId="{3CBE117C-E983-447C-B3E8-6B9AC81701A4}" dt="2022-05-12T03:02:27.171" v="3545" actId="20577"/>
          <ac:spMkLst>
            <pc:docMk/>
            <pc:sldMk cId="1868115226" sldId="958"/>
            <ac:spMk id="3" creationId="{B3596BC1-7CA6-4D6F-AAF2-F4B77CC2856E}"/>
          </ac:spMkLst>
        </pc:spChg>
      </pc:sldChg>
      <pc:sldChg chg="modSp add modNotesTx">
        <pc:chgData name="" userId="94c1c23762d868af" providerId="LiveId" clId="{3CBE117C-E983-447C-B3E8-6B9AC81701A4}" dt="2022-05-12T03:08:47.847" v="3966" actId="20577"/>
        <pc:sldMkLst>
          <pc:docMk/>
          <pc:sldMk cId="585499199" sldId="959"/>
        </pc:sldMkLst>
        <pc:spChg chg="mod">
          <ac:chgData name="" userId="94c1c23762d868af" providerId="LiveId" clId="{3CBE117C-E983-447C-B3E8-6B9AC81701A4}" dt="2022-05-12T02:59:16.275" v="3390"/>
          <ac:spMkLst>
            <pc:docMk/>
            <pc:sldMk cId="585499199" sldId="959"/>
            <ac:spMk id="2" creationId="{ACE95ED3-C06C-4DBA-AFC2-F7CFF602DA7F}"/>
          </ac:spMkLst>
        </pc:spChg>
        <pc:spChg chg="mod">
          <ac:chgData name="" userId="94c1c23762d868af" providerId="LiveId" clId="{3CBE117C-E983-447C-B3E8-6B9AC81701A4}" dt="2022-05-12T03:08:22.461" v="3856" actId="20577"/>
          <ac:spMkLst>
            <pc:docMk/>
            <pc:sldMk cId="585499199" sldId="959"/>
            <ac:spMk id="3" creationId="{D72C27F1-EEF6-41CF-87F5-E5693FFB810E}"/>
          </ac:spMkLst>
        </pc:spChg>
      </pc:sldChg>
      <pc:sldChg chg="modSp add modNotesTx">
        <pc:chgData name="" userId="94c1c23762d868af" providerId="LiveId" clId="{3CBE117C-E983-447C-B3E8-6B9AC81701A4}" dt="2022-05-12T03:16:03.165" v="4396" actId="20577"/>
        <pc:sldMkLst>
          <pc:docMk/>
          <pc:sldMk cId="499936595" sldId="960"/>
        </pc:sldMkLst>
        <pc:spChg chg="mod">
          <ac:chgData name="" userId="94c1c23762d868af" providerId="LiveId" clId="{3CBE117C-E983-447C-B3E8-6B9AC81701A4}" dt="2022-05-12T03:09:11.439" v="3996" actId="20577"/>
          <ac:spMkLst>
            <pc:docMk/>
            <pc:sldMk cId="499936595" sldId="960"/>
            <ac:spMk id="2" creationId="{DA976B87-7952-47DD-8D74-E3D39927C58A}"/>
          </ac:spMkLst>
        </pc:spChg>
        <pc:spChg chg="mod">
          <ac:chgData name="" userId="94c1c23762d868af" providerId="LiveId" clId="{3CBE117C-E983-447C-B3E8-6B9AC81701A4}" dt="2022-05-12T03:14:48.235" v="4247" actId="20577"/>
          <ac:spMkLst>
            <pc:docMk/>
            <pc:sldMk cId="499936595" sldId="960"/>
            <ac:spMk id="3" creationId="{F71BF0AE-86EE-4DB2-AE46-EE80EA450F8B}"/>
          </ac:spMkLst>
        </pc:spChg>
      </pc:sldChg>
      <pc:sldChg chg="modSp add del">
        <pc:chgData name="" userId="94c1c23762d868af" providerId="LiveId" clId="{3CBE117C-E983-447C-B3E8-6B9AC81701A4}" dt="2022-05-12T03:43:31.720" v="5294" actId="2696"/>
        <pc:sldMkLst>
          <pc:docMk/>
          <pc:sldMk cId="1949197420" sldId="961"/>
        </pc:sldMkLst>
        <pc:spChg chg="mod">
          <ac:chgData name="" userId="94c1c23762d868af" providerId="LiveId" clId="{3CBE117C-E983-447C-B3E8-6B9AC81701A4}" dt="2022-05-12T03:43:12.243" v="5293" actId="20577"/>
          <ac:spMkLst>
            <pc:docMk/>
            <pc:sldMk cId="1949197420" sldId="961"/>
            <ac:spMk id="2" creationId="{F5F01DF5-8119-42D1-A882-94E94CB1ADFE}"/>
          </ac:spMkLst>
        </pc:spChg>
      </pc:sldChg>
      <pc:sldChg chg="modSp add modNotesTx">
        <pc:chgData name="" userId="94c1c23762d868af" providerId="LiveId" clId="{3CBE117C-E983-447C-B3E8-6B9AC81701A4}" dt="2022-05-12T03:58:22.385" v="5935" actId="108"/>
        <pc:sldMkLst>
          <pc:docMk/>
          <pc:sldMk cId="3306373953" sldId="961"/>
        </pc:sldMkLst>
        <pc:spChg chg="mod">
          <ac:chgData name="" userId="94c1c23762d868af" providerId="LiveId" clId="{3CBE117C-E983-447C-B3E8-6B9AC81701A4}" dt="2022-05-12T03:47:48.427" v="5334"/>
          <ac:spMkLst>
            <pc:docMk/>
            <pc:sldMk cId="3306373953" sldId="961"/>
            <ac:spMk id="2" creationId="{B12E467B-830C-4103-A500-64F478DA6101}"/>
          </ac:spMkLst>
        </pc:spChg>
        <pc:spChg chg="mod">
          <ac:chgData name="" userId="94c1c23762d868af" providerId="LiveId" clId="{3CBE117C-E983-447C-B3E8-6B9AC81701A4}" dt="2022-05-12T03:58:22.385" v="5935" actId="108"/>
          <ac:spMkLst>
            <pc:docMk/>
            <pc:sldMk cId="3306373953" sldId="961"/>
            <ac:spMk id="3" creationId="{F2748426-1935-4BD1-A193-48C259AA7878}"/>
          </ac:spMkLst>
        </pc:spChg>
      </pc:sldChg>
      <pc:sldChg chg="add del">
        <pc:chgData name="" userId="94c1c23762d868af" providerId="LiveId" clId="{3CBE117C-E983-447C-B3E8-6B9AC81701A4}" dt="2022-05-12T03:32:03.081" v="4708" actId="2696"/>
        <pc:sldMkLst>
          <pc:docMk/>
          <pc:sldMk cId="3467631771" sldId="961"/>
        </pc:sldMkLst>
      </pc:sldChg>
      <pc:sldChg chg="modSp add del">
        <pc:chgData name="" userId="94c1c23762d868af" providerId="LiveId" clId="{3CBE117C-E983-447C-B3E8-6B9AC81701A4}" dt="2022-05-12T03:59:37.023" v="5942" actId="2696"/>
        <pc:sldMkLst>
          <pc:docMk/>
          <pc:sldMk cId="1823058128" sldId="962"/>
        </pc:sldMkLst>
        <pc:spChg chg="mod">
          <ac:chgData name="" userId="94c1c23762d868af" providerId="LiveId" clId="{3CBE117C-E983-447C-B3E8-6B9AC81701A4}" dt="2022-05-12T03:58:34.789" v="5937"/>
          <ac:spMkLst>
            <pc:docMk/>
            <pc:sldMk cId="1823058128" sldId="962"/>
            <ac:spMk id="2" creationId="{FC3DE011-D206-4EEC-A10C-A860659C2019}"/>
          </ac:spMkLst>
        </pc:spChg>
        <pc:spChg chg="mod">
          <ac:chgData name="" userId="94c1c23762d868af" providerId="LiveId" clId="{3CBE117C-E983-447C-B3E8-6B9AC81701A4}" dt="2022-05-12T03:59:21.967" v="5941" actId="15"/>
          <ac:spMkLst>
            <pc:docMk/>
            <pc:sldMk cId="1823058128" sldId="962"/>
            <ac:spMk id="3" creationId="{0E4D71E7-1BD5-4C40-AE03-01F9CDF9EAE5}"/>
          </ac:spMkLst>
        </pc:spChg>
      </pc:sldChg>
      <pc:sldChg chg="add ord">
        <pc:chgData name="" userId="94c1c23762d868af" providerId="LiveId" clId="{3CBE117C-E983-447C-B3E8-6B9AC81701A4}" dt="2022-05-12T04:09:16.020" v="6450"/>
        <pc:sldMkLst>
          <pc:docMk/>
          <pc:sldMk cId="3245350420" sldId="962"/>
        </pc:sldMkLst>
      </pc:sldChg>
      <pc:sldChg chg="delSp modSp add modNotesTx">
        <pc:chgData name="" userId="94c1c23762d868af" providerId="LiveId" clId="{3CBE117C-E983-447C-B3E8-6B9AC81701A4}" dt="2022-05-12T04:12:25.429" v="6744" actId="20577"/>
        <pc:sldMkLst>
          <pc:docMk/>
          <pc:sldMk cId="3390324403" sldId="963"/>
        </pc:sldMkLst>
        <pc:spChg chg="mod">
          <ac:chgData name="" userId="94c1c23762d868af" providerId="LiveId" clId="{3CBE117C-E983-447C-B3E8-6B9AC81701A4}" dt="2022-05-12T04:12:25.429" v="6744" actId="20577"/>
          <ac:spMkLst>
            <pc:docMk/>
            <pc:sldMk cId="3390324403" sldId="963"/>
            <ac:spMk id="3" creationId="{00000000-0000-0000-0000-000000000000}"/>
          </ac:spMkLst>
        </pc:spChg>
        <pc:picChg chg="del">
          <ac:chgData name="" userId="94c1c23762d868af" providerId="LiveId" clId="{3CBE117C-E983-447C-B3E8-6B9AC81701A4}" dt="2022-05-12T04:10:42.642" v="6555" actId="478"/>
          <ac:picMkLst>
            <pc:docMk/>
            <pc:sldMk cId="3390324403" sldId="963"/>
            <ac:picMk id="6" creationId="{AB169CB0-10FA-44F1-9B84-902E0DAC6936}"/>
          </ac:picMkLst>
        </pc:picChg>
        <pc:picChg chg="del">
          <ac:chgData name="" userId="94c1c23762d868af" providerId="LiveId" clId="{3CBE117C-E983-447C-B3E8-6B9AC81701A4}" dt="2022-05-12T04:10:42.642" v="6555" actId="478"/>
          <ac:picMkLst>
            <pc:docMk/>
            <pc:sldMk cId="3390324403" sldId="963"/>
            <ac:picMk id="11268" creationId="{E791A3C4-311A-49E9-B39F-8526833F8CB0}"/>
          </ac:picMkLst>
        </pc:picChg>
        <pc:picChg chg="del">
          <ac:chgData name="" userId="94c1c23762d868af" providerId="LiveId" clId="{3CBE117C-E983-447C-B3E8-6B9AC81701A4}" dt="2022-05-12T04:10:42.642" v="6555" actId="478"/>
          <ac:picMkLst>
            <pc:docMk/>
            <pc:sldMk cId="3390324403" sldId="963"/>
            <ac:picMk id="11270" creationId="{776AE3D6-7BA8-4877-837B-7B82F6A7D641}"/>
          </ac:picMkLst>
        </pc:picChg>
      </pc:sldChg>
    </pc:docChg>
  </pc:docChgLst>
  <pc:docChgLst>
    <pc:chgData name="旭铠 刘" userId="94c1c23762d868af" providerId="LiveId" clId="{D08F5243-17D3-AD48-8D7A-9D826B948038}"/>
    <pc:docChg chg="undo custSel addSld delSld modSld">
      <pc:chgData name="旭铠 刘" userId="94c1c23762d868af" providerId="LiveId" clId="{D08F5243-17D3-AD48-8D7A-9D826B948038}" dt="2024-09-25T07:48:53.130" v="333" actId="1076"/>
      <pc:docMkLst>
        <pc:docMk/>
      </pc:docMkLst>
      <pc:sldChg chg="modSp mod">
        <pc:chgData name="旭铠 刘" userId="94c1c23762d868af" providerId="LiveId" clId="{D08F5243-17D3-AD48-8D7A-9D826B948038}" dt="2024-09-25T07:38:32.367" v="59" actId="20577"/>
        <pc:sldMkLst>
          <pc:docMk/>
          <pc:sldMk cId="0" sldId="687"/>
        </pc:sldMkLst>
        <pc:spChg chg="mod">
          <ac:chgData name="旭铠 刘" userId="94c1c23762d868af" providerId="LiveId" clId="{D08F5243-17D3-AD48-8D7A-9D826B948038}" dt="2024-09-25T07:38:32.367" v="59" actId="20577"/>
          <ac:spMkLst>
            <pc:docMk/>
            <pc:sldMk cId="0" sldId="687"/>
            <ac:spMk id="3074" creationId="{00000000-0000-0000-0000-000000000000}"/>
          </ac:spMkLst>
        </pc:spChg>
        <pc:spChg chg="mod">
          <ac:chgData name="旭铠 刘" userId="94c1c23762d868af" providerId="LiveId" clId="{D08F5243-17D3-AD48-8D7A-9D826B948038}" dt="2024-09-25T07:38:00.549" v="4" actId="20577"/>
          <ac:spMkLst>
            <pc:docMk/>
            <pc:sldMk cId="0" sldId="687"/>
            <ac:spMk id="3075" creationId="{00000000-0000-0000-0000-000000000000}"/>
          </ac:spMkLst>
        </pc:spChg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4135184845" sldId="894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045234934" sldId="899"/>
        </pc:sldMkLst>
      </pc:sldChg>
      <pc:sldChg chg="addSp delSp modSp mod">
        <pc:chgData name="旭铠 刘" userId="94c1c23762d868af" providerId="LiveId" clId="{D08F5243-17D3-AD48-8D7A-9D826B948038}" dt="2024-09-25T07:44:38.149" v="161" actId="20577"/>
        <pc:sldMkLst>
          <pc:docMk/>
          <pc:sldMk cId="0" sldId="901"/>
        </pc:sldMkLst>
        <pc:spChg chg="mod topLvl">
          <ac:chgData name="旭铠 刘" userId="94c1c23762d868af" providerId="LiveId" clId="{D08F5243-17D3-AD48-8D7A-9D826B948038}" dt="2024-09-25T07:41:11.883" v="78" actId="1076"/>
          <ac:spMkLst>
            <pc:docMk/>
            <pc:sldMk cId="0" sldId="901"/>
            <ac:spMk id="3" creationId="{A59BBF49-C76F-47BB-0E84-394ACFDAB466}"/>
          </ac:spMkLst>
        </pc:spChg>
        <pc:spChg chg="mod topLvl">
          <ac:chgData name="旭铠 刘" userId="94c1c23762d868af" providerId="LiveId" clId="{D08F5243-17D3-AD48-8D7A-9D826B948038}" dt="2024-09-25T07:43:47.907" v="103" actId="20577"/>
          <ac:spMkLst>
            <pc:docMk/>
            <pc:sldMk cId="0" sldId="901"/>
            <ac:spMk id="5" creationId="{95C92742-C99E-E713-5F4A-287F6A7D7AC2}"/>
          </ac:spMkLst>
        </pc:spChg>
        <pc:spChg chg="mod topLvl">
          <ac:chgData name="旭铠 刘" userId="94c1c23762d868af" providerId="LiveId" clId="{D08F5243-17D3-AD48-8D7A-9D826B948038}" dt="2024-09-25T07:44:38.149" v="161" actId="20577"/>
          <ac:spMkLst>
            <pc:docMk/>
            <pc:sldMk cId="0" sldId="901"/>
            <ac:spMk id="10" creationId="{E677FE84-DBD6-CD81-4AAB-315FA995A125}"/>
          </ac:spMkLst>
        </pc:spChg>
        <pc:spChg chg="add del mod">
          <ac:chgData name="旭铠 刘" userId="94c1c23762d868af" providerId="LiveId" clId="{D08F5243-17D3-AD48-8D7A-9D826B948038}" dt="2024-09-25T07:43:05.933" v="93" actId="478"/>
          <ac:spMkLst>
            <pc:docMk/>
            <pc:sldMk cId="0" sldId="901"/>
            <ac:spMk id="11" creationId="{5B9600BC-F500-7045-21CF-48C9C39315C0}"/>
          </ac:spMkLst>
        </pc:spChg>
        <pc:spChg chg="add mod">
          <ac:chgData name="旭铠 刘" userId="94c1c23762d868af" providerId="LiveId" clId="{D08F5243-17D3-AD48-8D7A-9D826B948038}" dt="2024-09-25T07:43:16.663" v="95"/>
          <ac:spMkLst>
            <pc:docMk/>
            <pc:sldMk cId="0" sldId="901"/>
            <ac:spMk id="12" creationId="{B7135D1F-E91C-2A9D-8D38-46111F90866D}"/>
          </ac:spMkLst>
        </pc:spChg>
        <pc:spChg chg="add mod">
          <ac:chgData name="旭铠 刘" userId="94c1c23762d868af" providerId="LiveId" clId="{D08F5243-17D3-AD48-8D7A-9D826B948038}" dt="2024-09-25T07:43:16.663" v="95"/>
          <ac:spMkLst>
            <pc:docMk/>
            <pc:sldMk cId="0" sldId="901"/>
            <ac:spMk id="13" creationId="{BD47A6E4-C9A8-EF54-B17A-BE3B9E7D52D8}"/>
          </ac:spMkLst>
        </pc:spChg>
        <pc:spChg chg="add mod">
          <ac:chgData name="旭铠 刘" userId="94c1c23762d868af" providerId="LiveId" clId="{D08F5243-17D3-AD48-8D7A-9D826B948038}" dt="2024-09-25T07:43:22.306" v="96"/>
          <ac:spMkLst>
            <pc:docMk/>
            <pc:sldMk cId="0" sldId="901"/>
            <ac:spMk id="16" creationId="{F60A685A-7D44-36A5-358A-1D7413D658C2}"/>
          </ac:spMkLst>
        </pc:spChg>
        <pc:spChg chg="add mod">
          <ac:chgData name="旭铠 刘" userId="94c1c23762d868af" providerId="LiveId" clId="{D08F5243-17D3-AD48-8D7A-9D826B948038}" dt="2024-09-25T07:43:22.306" v="96"/>
          <ac:spMkLst>
            <pc:docMk/>
            <pc:sldMk cId="0" sldId="901"/>
            <ac:spMk id="17" creationId="{74DE593F-0C2E-EEDF-AF45-BEE967A3F2FB}"/>
          </ac:spMkLst>
        </pc:spChg>
        <pc:spChg chg="mod topLvl">
          <ac:chgData name="旭铠 刘" userId="94c1c23762d868af" providerId="LiveId" clId="{D08F5243-17D3-AD48-8D7A-9D826B948038}" dt="2024-09-25T07:44:19.429" v="124" actId="20577"/>
          <ac:spMkLst>
            <pc:docMk/>
            <pc:sldMk cId="0" sldId="901"/>
            <ac:spMk id="18" creationId="{00000000-0000-0000-0000-000000000000}"/>
          </ac:spMkLst>
        </pc:spChg>
        <pc:spChg chg="mod topLvl">
          <ac:chgData name="旭铠 刘" userId="94c1c23762d868af" providerId="LiveId" clId="{D08F5243-17D3-AD48-8D7A-9D826B948038}" dt="2024-09-25T07:43:41.015" v="100" actId="165"/>
          <ac:spMkLst>
            <pc:docMk/>
            <pc:sldMk cId="0" sldId="901"/>
            <ac:spMk id="24" creationId="{17418993-7625-D04D-7DFA-F17732E8CC31}"/>
          </ac:spMkLst>
        </pc:spChg>
        <pc:spChg chg="del topLvl">
          <ac:chgData name="旭铠 刘" userId="94c1c23762d868af" providerId="LiveId" clId="{D08F5243-17D3-AD48-8D7A-9D826B948038}" dt="2024-09-25T07:40:58.602" v="75" actId="478"/>
          <ac:spMkLst>
            <pc:docMk/>
            <pc:sldMk cId="0" sldId="901"/>
            <ac:spMk id="25" creationId="{00000000-0000-0000-0000-000000000000}"/>
          </ac:spMkLst>
        </pc:spChg>
        <pc:spChg chg="mod topLvl">
          <ac:chgData name="旭铠 刘" userId="94c1c23762d868af" providerId="LiveId" clId="{D08F5243-17D3-AD48-8D7A-9D826B948038}" dt="2024-09-25T07:43:43.742" v="102" actId="20577"/>
          <ac:spMkLst>
            <pc:docMk/>
            <pc:sldMk cId="0" sldId="901"/>
            <ac:spMk id="26" creationId="{B3170543-99EA-6074-49C2-ACEE307AB295}"/>
          </ac:spMkLst>
        </pc:spChg>
        <pc:spChg chg="del mod topLvl">
          <ac:chgData name="旭铠 刘" userId="94c1c23762d868af" providerId="LiveId" clId="{D08F5243-17D3-AD48-8D7A-9D826B948038}" dt="2024-09-25T07:43:11.850" v="94" actId="478"/>
          <ac:spMkLst>
            <pc:docMk/>
            <pc:sldMk cId="0" sldId="901"/>
            <ac:spMk id="31" creationId="{00000000-0000-0000-0000-000000000000}"/>
          </ac:spMkLst>
        </pc:spChg>
        <pc:spChg chg="del mod">
          <ac:chgData name="旭铠 刘" userId="94c1c23762d868af" providerId="LiveId" clId="{D08F5243-17D3-AD48-8D7A-9D826B948038}" dt="2024-09-25T07:40:38.394" v="72" actId="478"/>
          <ac:spMkLst>
            <pc:docMk/>
            <pc:sldMk cId="0" sldId="901"/>
            <ac:spMk id="32" creationId="{00000000-0000-0000-0000-000000000000}"/>
          </ac:spMkLst>
        </pc:spChg>
        <pc:grpChg chg="add del mod">
          <ac:chgData name="旭铠 刘" userId="94c1c23762d868af" providerId="LiveId" clId="{D08F5243-17D3-AD48-8D7A-9D826B948038}" dt="2024-09-25T07:41:06.548" v="76" actId="165"/>
          <ac:grpSpMkLst>
            <pc:docMk/>
            <pc:sldMk cId="0" sldId="901"/>
            <ac:grpSpMk id="2" creationId="{1787D4D0-850B-A020-3927-E1D6D2E540B8}"/>
          </ac:grpSpMkLst>
        </pc:grpChg>
        <pc:grpChg chg="add">
          <ac:chgData name="旭铠 刘" userId="94c1c23762d868af" providerId="LiveId" clId="{D08F5243-17D3-AD48-8D7A-9D826B948038}" dt="2024-09-25T07:43:31.724" v="97" actId="164"/>
          <ac:grpSpMkLst>
            <pc:docMk/>
            <pc:sldMk cId="0" sldId="901"/>
            <ac:grpSpMk id="19" creationId="{EA733B23-D1F8-CCB3-746E-967F61CF4B09}"/>
          </ac:grpSpMkLst>
        </pc:grpChg>
        <pc:grpChg chg="add del mod">
          <ac:chgData name="旭铠 刘" userId="94c1c23762d868af" providerId="LiveId" clId="{D08F5243-17D3-AD48-8D7A-9D826B948038}" dt="2024-09-25T07:43:41.015" v="100" actId="165"/>
          <ac:grpSpMkLst>
            <pc:docMk/>
            <pc:sldMk cId="0" sldId="901"/>
            <ac:grpSpMk id="20" creationId="{44A9A607-5403-727B-747A-943379BD329E}"/>
          </ac:grpSpMkLst>
        </pc:grpChg>
        <pc:grpChg chg="del mod">
          <ac:chgData name="旭铠 刘" userId="94c1c23762d868af" providerId="LiveId" clId="{D08F5243-17D3-AD48-8D7A-9D826B948038}" dt="2024-09-25T07:40:54.261" v="74" actId="165"/>
          <ac:grpSpMkLst>
            <pc:docMk/>
            <pc:sldMk cId="0" sldId="901"/>
            <ac:grpSpMk id="37" creationId="{00000000-0000-0000-0000-000000000000}"/>
          </ac:grpSpMkLst>
        </pc:grpChg>
        <pc:grpChg chg="del mod">
          <ac:chgData name="旭铠 刘" userId="94c1c23762d868af" providerId="LiveId" clId="{D08F5243-17D3-AD48-8D7A-9D826B948038}" dt="2024-09-25T07:40:34.673" v="71" actId="478"/>
          <ac:grpSpMkLst>
            <pc:docMk/>
            <pc:sldMk cId="0" sldId="901"/>
            <ac:grpSpMk id="39" creationId="{00000000-0000-0000-0000-000000000000}"/>
          </ac:grpSpMkLst>
        </pc:grpChg>
        <pc:grpChg chg="del mod">
          <ac:chgData name="旭铠 刘" userId="94c1c23762d868af" providerId="LiveId" clId="{D08F5243-17D3-AD48-8D7A-9D826B948038}" dt="2024-09-25T07:40:30.982" v="70" actId="478"/>
          <ac:grpSpMkLst>
            <pc:docMk/>
            <pc:sldMk cId="0" sldId="901"/>
            <ac:grpSpMk id="40" creationId="{00000000-0000-0000-0000-000000000000}"/>
          </ac:grpSpMkLst>
        </pc:grpChg>
        <pc:grpChg chg="del mod">
          <ac:chgData name="旭铠 刘" userId="94c1c23762d868af" providerId="LiveId" clId="{D08F5243-17D3-AD48-8D7A-9D826B948038}" dt="2024-09-25T07:40:23.989" v="69" actId="478"/>
          <ac:grpSpMkLst>
            <pc:docMk/>
            <pc:sldMk cId="0" sldId="901"/>
            <ac:grpSpMk id="41" creationId="{00000000-0000-0000-0000-000000000000}"/>
          </ac:grpSpMkLst>
        </pc:grpChg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960800707" sldId="902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2272611183" sldId="907"/>
        </pc:sldMkLst>
      </pc:sldChg>
      <pc:sldChg chg="del">
        <pc:chgData name="旭铠 刘" userId="94c1c23762d868af" providerId="LiveId" clId="{D08F5243-17D3-AD48-8D7A-9D826B948038}" dt="2024-09-25T07:38:57.200" v="62" actId="2696"/>
        <pc:sldMkLst>
          <pc:docMk/>
          <pc:sldMk cId="3561885552" sldId="908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2865254645" sldId="909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936674588" sldId="923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1768586854" sldId="924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2418559400" sldId="925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109603444" sldId="927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361505653" sldId="928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1631538213" sldId="929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2461110694" sldId="938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2542306278" sldId="949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2684320087" sldId="950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1816210561" sldId="951"/>
        </pc:sldMkLst>
      </pc:sldChg>
      <pc:sldChg chg="modSp del mod">
        <pc:chgData name="旭铠 刘" userId="94c1c23762d868af" providerId="LiveId" clId="{D08F5243-17D3-AD48-8D7A-9D826B948038}" dt="2024-09-25T07:44:59.288" v="165" actId="2696"/>
        <pc:sldMkLst>
          <pc:docMk/>
          <pc:sldMk cId="2660812451" sldId="952"/>
        </pc:sldMkLst>
        <pc:spChg chg="mod">
          <ac:chgData name="旭铠 刘" userId="94c1c23762d868af" providerId="LiveId" clId="{D08F5243-17D3-AD48-8D7A-9D826B948038}" dt="2024-09-25T07:44:57.322" v="164" actId="20577"/>
          <ac:spMkLst>
            <pc:docMk/>
            <pc:sldMk cId="2660812451" sldId="952"/>
            <ac:spMk id="3" creationId="{8186647E-0E20-44C4-BF13-DCA272D981B0}"/>
          </ac:spMkLst>
        </pc:spChg>
      </pc:sldChg>
      <pc:sldChg chg="del">
        <pc:chgData name="旭铠 刘" userId="94c1c23762d868af" providerId="LiveId" clId="{D08F5243-17D3-AD48-8D7A-9D826B948038}" dt="2024-09-25T07:38:54.235" v="61" actId="2696"/>
        <pc:sldMkLst>
          <pc:docMk/>
          <pc:sldMk cId="1351304534" sldId="953"/>
        </pc:sldMkLst>
      </pc:sldChg>
      <pc:sldChg chg="del">
        <pc:chgData name="旭铠 刘" userId="94c1c23762d868af" providerId="LiveId" clId="{D08F5243-17D3-AD48-8D7A-9D826B948038}" dt="2024-09-25T07:38:54.235" v="61" actId="2696"/>
        <pc:sldMkLst>
          <pc:docMk/>
          <pc:sldMk cId="2240728515" sldId="954"/>
        </pc:sldMkLst>
      </pc:sldChg>
      <pc:sldChg chg="del">
        <pc:chgData name="旭铠 刘" userId="94c1c23762d868af" providerId="LiveId" clId="{D08F5243-17D3-AD48-8D7A-9D826B948038}" dt="2024-09-25T07:38:54.235" v="61" actId="2696"/>
        <pc:sldMkLst>
          <pc:docMk/>
          <pc:sldMk cId="2511364104" sldId="955"/>
        </pc:sldMkLst>
      </pc:sldChg>
      <pc:sldChg chg="modSp del mod">
        <pc:chgData name="旭铠 刘" userId="94c1c23762d868af" providerId="LiveId" clId="{D08F5243-17D3-AD48-8D7A-9D826B948038}" dt="2024-09-25T07:45:26.820" v="201" actId="2696"/>
        <pc:sldMkLst>
          <pc:docMk/>
          <pc:sldMk cId="2474296959" sldId="956"/>
        </pc:sldMkLst>
        <pc:spChg chg="mod">
          <ac:chgData name="旭铠 刘" userId="94c1c23762d868af" providerId="LiveId" clId="{D08F5243-17D3-AD48-8D7A-9D826B948038}" dt="2024-09-25T07:45:13.184" v="199" actId="20577"/>
          <ac:spMkLst>
            <pc:docMk/>
            <pc:sldMk cId="2474296959" sldId="956"/>
            <ac:spMk id="3" creationId="{F840AE53-B6D5-43C1-BF6B-36B6989E1AC7}"/>
          </ac:spMkLst>
        </pc:spChg>
      </pc:sldChg>
      <pc:sldChg chg="del">
        <pc:chgData name="旭铠 刘" userId="94c1c23762d868af" providerId="LiveId" clId="{D08F5243-17D3-AD48-8D7A-9D826B948038}" dt="2024-09-25T07:44:02.717" v="104" actId="2696"/>
        <pc:sldMkLst>
          <pc:docMk/>
          <pc:sldMk cId="2125751864" sldId="957"/>
        </pc:sldMkLst>
      </pc:sldChg>
      <pc:sldChg chg="del">
        <pc:chgData name="旭铠 刘" userId="94c1c23762d868af" providerId="LiveId" clId="{D08F5243-17D3-AD48-8D7A-9D826B948038}" dt="2024-09-25T07:44:02.717" v="104" actId="2696"/>
        <pc:sldMkLst>
          <pc:docMk/>
          <pc:sldMk cId="1868115226" sldId="958"/>
        </pc:sldMkLst>
      </pc:sldChg>
      <pc:sldChg chg="del">
        <pc:chgData name="旭铠 刘" userId="94c1c23762d868af" providerId="LiveId" clId="{D08F5243-17D3-AD48-8D7A-9D826B948038}" dt="2024-09-25T07:44:02.717" v="104" actId="2696"/>
        <pc:sldMkLst>
          <pc:docMk/>
          <pc:sldMk cId="585499199" sldId="959"/>
        </pc:sldMkLst>
      </pc:sldChg>
      <pc:sldChg chg="del">
        <pc:chgData name="旭铠 刘" userId="94c1c23762d868af" providerId="LiveId" clId="{D08F5243-17D3-AD48-8D7A-9D826B948038}" dt="2024-09-25T07:44:02.717" v="104" actId="2696"/>
        <pc:sldMkLst>
          <pc:docMk/>
          <pc:sldMk cId="499936595" sldId="960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306373953" sldId="961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245350420" sldId="962"/>
        </pc:sldMkLst>
      </pc:sldChg>
      <pc:sldChg chg="del">
        <pc:chgData name="旭铠 刘" userId="94c1c23762d868af" providerId="LiveId" clId="{D08F5243-17D3-AD48-8D7A-9D826B948038}" dt="2024-09-25T07:38:48.892" v="60" actId="2696"/>
        <pc:sldMkLst>
          <pc:docMk/>
          <pc:sldMk cId="3390324403" sldId="963"/>
        </pc:sldMkLst>
      </pc:sldChg>
      <pc:sldChg chg="addSp delSp modSp add mod">
        <pc:chgData name="旭铠 刘" userId="94c1c23762d868af" providerId="LiveId" clId="{D08F5243-17D3-AD48-8D7A-9D826B948038}" dt="2024-09-25T07:48:53.130" v="333" actId="1076"/>
        <pc:sldMkLst>
          <pc:docMk/>
          <pc:sldMk cId="3382234964" sldId="967"/>
        </pc:sldMkLst>
        <pc:spChg chg="mod">
          <ac:chgData name="旭铠 刘" userId="94c1c23762d868af" providerId="LiveId" clId="{D08F5243-17D3-AD48-8D7A-9D826B948038}" dt="2024-09-25T07:45:37.379" v="223" actId="20577"/>
          <ac:spMkLst>
            <pc:docMk/>
            <pc:sldMk cId="3382234964" sldId="967"/>
            <ac:spMk id="2" creationId="{00000000-0000-0000-0000-000000000000}"/>
          </ac:spMkLst>
        </pc:spChg>
        <pc:spChg chg="mod">
          <ac:chgData name="旭铠 刘" userId="94c1c23762d868af" providerId="LiveId" clId="{D08F5243-17D3-AD48-8D7A-9D826B948038}" dt="2024-09-25T07:47:15.785" v="330" actId="20577"/>
          <ac:spMkLst>
            <pc:docMk/>
            <pc:sldMk cId="3382234964" sldId="967"/>
            <ac:spMk id="3" creationId="{00000000-0000-0000-0000-000000000000}"/>
          </ac:spMkLst>
        </pc:spChg>
        <pc:spChg chg="del">
          <ac:chgData name="旭铠 刘" userId="94c1c23762d868af" providerId="LiveId" clId="{D08F5243-17D3-AD48-8D7A-9D826B948038}" dt="2024-09-25T07:46:33.486" v="280" actId="478"/>
          <ac:spMkLst>
            <pc:docMk/>
            <pc:sldMk cId="3382234964" sldId="967"/>
            <ac:spMk id="11" creationId="{96805735-3D92-A6CB-1AAD-E04259E9DA25}"/>
          </ac:spMkLst>
        </pc:spChg>
        <pc:spChg chg="del">
          <ac:chgData name="旭铠 刘" userId="94c1c23762d868af" providerId="LiveId" clId="{D08F5243-17D3-AD48-8D7A-9D826B948038}" dt="2024-09-25T07:46:33.486" v="280" actId="478"/>
          <ac:spMkLst>
            <pc:docMk/>
            <pc:sldMk cId="3382234964" sldId="967"/>
            <ac:spMk id="13" creationId="{00000000-0000-0000-0000-000000000000}"/>
          </ac:spMkLst>
        </pc:spChg>
        <pc:spChg chg="del">
          <ac:chgData name="旭铠 刘" userId="94c1c23762d868af" providerId="LiveId" clId="{D08F5243-17D3-AD48-8D7A-9D826B948038}" dt="2024-09-25T07:46:27.523" v="279" actId="478"/>
          <ac:spMkLst>
            <pc:docMk/>
            <pc:sldMk cId="3382234964" sldId="967"/>
            <ac:spMk id="14" creationId="{00000000-0000-0000-0000-000000000000}"/>
          </ac:spMkLst>
        </pc:spChg>
        <pc:picChg chg="del">
          <ac:chgData name="旭铠 刘" userId="94c1c23762d868af" providerId="LiveId" clId="{D08F5243-17D3-AD48-8D7A-9D826B948038}" dt="2024-09-25T07:46:27.523" v="279" actId="478"/>
          <ac:picMkLst>
            <pc:docMk/>
            <pc:sldMk cId="3382234964" sldId="967"/>
            <ac:picMk id="9" creationId="{00000000-0000-0000-0000-000000000000}"/>
          </ac:picMkLst>
        </pc:picChg>
        <pc:picChg chg="del">
          <ac:chgData name="旭铠 刘" userId="94c1c23762d868af" providerId="LiveId" clId="{D08F5243-17D3-AD48-8D7A-9D826B948038}" dt="2024-09-25T07:46:35.529" v="281" actId="478"/>
          <ac:picMkLst>
            <pc:docMk/>
            <pc:sldMk cId="3382234964" sldId="967"/>
            <ac:picMk id="10" creationId="{00000000-0000-0000-0000-000000000000}"/>
          </ac:picMkLst>
        </pc:picChg>
        <pc:picChg chg="add mod">
          <ac:chgData name="旭铠 刘" userId="94c1c23762d868af" providerId="LiveId" clId="{D08F5243-17D3-AD48-8D7A-9D826B948038}" dt="2024-09-25T07:48:53.130" v="333" actId="1076"/>
          <ac:picMkLst>
            <pc:docMk/>
            <pc:sldMk cId="3382234964" sldId="967"/>
            <ac:picMk id="1026" creationId="{8D7FCBAD-85AB-A4B3-C544-F2AABDB384AB}"/>
          </ac:picMkLst>
        </pc:picChg>
        <pc:picChg chg="del">
          <ac:chgData name="旭铠 刘" userId="94c1c23762d868af" providerId="LiveId" clId="{D08F5243-17D3-AD48-8D7A-9D826B948038}" dt="2024-09-25T07:46:33.486" v="280" actId="478"/>
          <ac:picMkLst>
            <pc:docMk/>
            <pc:sldMk cId="3382234964" sldId="967"/>
            <ac:picMk id="2050" creationId="{D24976B7-35D9-C9E4-BCFC-6813AAD233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FEC8-3050-421F-8209-6C80C040869B}" type="datetime1">
              <a:rPr lang="zh-CN" altLang="en-US" smtClean="0">
                <a:ea typeface="微软雅黑" panose="020B0503020204020204" pitchFamily="34" charset="-122"/>
              </a:rPr>
              <a:t>2024/9/25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54E-947C-47C1-8ACC-947D851D17A6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305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defRPr sz="1300">
                <a:ea typeface="微软雅黑" panose="020B0503020204020204" pitchFamily="34" charset="-122"/>
              </a:defRPr>
            </a:lvl1pPr>
          </a:lstStyle>
          <a:p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defRPr>
                <a:ea typeface="微软雅黑" panose="020B0503020204020204" pitchFamily="34" charset="-122"/>
              </a:defRPr>
            </a:lvl1pPr>
          </a:lstStyle>
          <a:p>
            <a:fld id="{5024C433-E172-4D74-89B3-7E95AB3B2212}" type="datetime1">
              <a:rPr lang="zh-CN" altLang="en-US" smtClean="0"/>
              <a:t>2024/9/25</a:t>
            </a:fld>
            <a:endParaRPr lang="zh-CN" altLang="en-US" sz="1300" dirty="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709613" y="4860925"/>
            <a:ext cx="5678487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lIns="99048" tIns="49524" rIns="99048" bIns="49524"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dirty="0">
                <a:ea typeface="微软雅黑" panose="020B0503020204020204" pitchFamily="34" charset="-122"/>
              </a:rPr>
              <a:t>单击此处编辑母版文本样式</a:t>
            </a:r>
          </a:p>
          <a:p>
            <a:pPr>
              <a:buFontTx/>
              <a:buNone/>
            </a:pPr>
            <a:r>
              <a:rPr lang="zh-CN" dirty="0">
                <a:ea typeface="微软雅黑" panose="020B0503020204020204" pitchFamily="34" charset="-122"/>
              </a:rPr>
              <a:t>第二级</a:t>
            </a:r>
          </a:p>
          <a:p>
            <a:pPr>
              <a:buFontTx/>
              <a:buNone/>
            </a:pPr>
            <a:r>
              <a:rPr lang="zh-CN" dirty="0">
                <a:ea typeface="微软雅黑" panose="020B0503020204020204" pitchFamily="34" charset="-122"/>
              </a:rPr>
              <a:t>第三级</a:t>
            </a:r>
          </a:p>
          <a:p>
            <a:pPr>
              <a:buFontTx/>
              <a:buNone/>
            </a:pPr>
            <a:r>
              <a:rPr lang="zh-CN" dirty="0">
                <a:ea typeface="微软雅黑" panose="020B0503020204020204" pitchFamily="34" charset="-122"/>
              </a:rPr>
              <a:t>第四级</a:t>
            </a:r>
          </a:p>
          <a:p>
            <a:pPr>
              <a:buFontTx/>
              <a:buNone/>
            </a:pPr>
            <a:r>
              <a:rPr lang="zh-CN" dirty="0">
                <a:ea typeface="微软雅黑" panose="020B0503020204020204" pitchFamily="34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defRPr sz="1300">
                <a:ea typeface="微软雅黑" panose="020B0503020204020204" pitchFamily="34" charset="-122"/>
              </a:defRPr>
            </a:lvl1pPr>
          </a:lstStyle>
          <a:p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defRPr>
                <a:ea typeface="微软雅黑" panose="020B0503020204020204" pitchFamily="34" charset="-122"/>
              </a:defRPr>
            </a:lvl1pPr>
          </a:lstStyle>
          <a:p>
            <a:fld id="{F7F897DD-203C-4DAB-A412-67670FF8623D}" type="slidenum">
              <a:rPr lang="zh-CN" altLang="en-US" smtClean="0"/>
              <a:t>‹#›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15049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每段文字尽量都有一副图进行匹配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024C433-E172-4D74-89B3-7E95AB3B2212}" type="datetime1">
              <a:rPr lang="zh-CN" altLang="en-US" smtClean="0"/>
              <a:t>2024/9/25</a:t>
            </a:fld>
            <a:endParaRPr lang="zh-CN" altLang="en-US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897DD-203C-4DAB-A412-67670FF8623D}" type="slidenum">
              <a:rPr lang="zh-CN" altLang="en-US" smtClean="0"/>
              <a:t>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7507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24C433-E172-4D74-89B3-7E95AB3B2212}" type="datetime1">
              <a:rPr lang="zh-CN" altLang="en-US" smtClean="0"/>
              <a:t>2024/9/25</a:t>
            </a:fld>
            <a:endParaRPr lang="zh-CN" altLang="en-US" sz="13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F897DD-203C-4DAB-A412-67670FF8623D}" type="slidenum">
              <a:rPr lang="zh-CN" altLang="en-US" smtClean="0"/>
              <a:t>2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4708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24C433-E172-4D74-89B3-7E95AB3B2212}" type="datetime1">
              <a:rPr lang="zh-CN" altLang="en-US" smtClean="0"/>
              <a:t>2024/9/25</a:t>
            </a:fld>
            <a:endParaRPr lang="zh-CN" altLang="en-US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F897DD-203C-4DAB-A412-67670FF8623D}" type="slidenum">
              <a:rPr lang="zh-CN" altLang="en-US" smtClean="0"/>
              <a:t>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1213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1DB35-4B06-4BCF-BD32-DB336604BAF2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0DE73-C341-4D0B-930A-56D54E37578D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60325"/>
            <a:ext cx="2178050" cy="6297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4313" y="60325"/>
            <a:ext cx="6384925" cy="6297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5665A-9A6A-4764-8D8A-5660409E5C49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A0773-127D-4F97-8717-CB235F1FD23C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1EB0C-CEC7-4C35-897C-D7A1914732C5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313" y="928688"/>
            <a:ext cx="4281487" cy="542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28688"/>
            <a:ext cx="4281488" cy="542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828B8-1906-47F9-9576-7EF09BFA89F0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EE2AC-ED50-4B0E-829A-AC037E5DDED6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F2BCA-D988-4879-AF14-914B92E0FF66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68636-10AE-4A06-AC8E-BFC84BB150A8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AEEA1-D9F2-4E1B-B84A-59F776E7A8A2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97D1F-0C74-4CFD-AADC-9A0AD9584FA9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USTC\Desktop\图片1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11"/>
          <a:stretch>
            <a:fillRect/>
          </a:stretch>
        </p:blipFill>
        <p:spPr bwMode="auto">
          <a:xfrm>
            <a:off x="0" y="1"/>
            <a:ext cx="9142413" cy="8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4313" y="60325"/>
            <a:ext cx="69294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928688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dirty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dirty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dirty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00813"/>
            <a:ext cx="2133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ea"/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0" y="6500813"/>
            <a:ext cx="2895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ea"/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zh-CN" dirty="0"/>
          </a:p>
        </p:txBody>
      </p:sp>
      <p:pic>
        <p:nvPicPr>
          <p:cNvPr id="1032" name="Picture 9" descr="C:\Users\USTC\Desktop\QQ图片20130526120550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14DA1"/>
              </a:clrFrom>
              <a:clrTo>
                <a:srgbClr val="014DA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0"/>
            <a:ext cx="2073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0" y="771525"/>
            <a:ext cx="9144000" cy="46038"/>
          </a:xfrm>
          <a:prstGeom prst="rect">
            <a:avLst/>
          </a:prstGeom>
          <a:gradFill rotWithShape="1">
            <a:gsLst>
              <a:gs pos="0">
                <a:srgbClr val="FBE4AE"/>
              </a:gs>
              <a:gs pos="12999">
                <a:srgbClr val="BD922A"/>
              </a:gs>
              <a:gs pos="21001">
                <a:srgbClr val="BD922A"/>
              </a:gs>
              <a:gs pos="62999">
                <a:srgbClr val="FBE4AE"/>
              </a:gs>
              <a:gs pos="67000">
                <a:srgbClr val="BD922A"/>
              </a:gs>
              <a:gs pos="68999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88A3A6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 bwMode="auto">
          <a:xfrm>
            <a:off x="8581722" y="6313186"/>
            <a:ext cx="576000" cy="576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1236" y="6500813"/>
            <a:ext cx="2133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ea"/>
                <a:ea typeface="+mn-ea"/>
                <a:sym typeface="Arial" panose="020B0604020202020204" pitchFamily="34" charset="0"/>
              </a:defRPr>
            </a:lvl1pPr>
          </a:lstStyle>
          <a:p>
            <a:fld id="{B5D30878-BF5E-442D-8899-FF45BA3A0D21}" type="slidenum">
              <a:rPr lang="zh-CN" altLang="en-US" smtClean="0"/>
              <a:t>‹#›</a:t>
            </a:fld>
            <a:endParaRPr lang="zh-CN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FFFFFF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–"/>
        <a:defRPr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»"/>
        <a:defRPr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685506"/>
            <a:ext cx="9144000" cy="2032791"/>
          </a:xfrm>
          <a:solidFill>
            <a:srgbClr val="0173B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数字人场景构想</a:t>
            </a:r>
            <a:endParaRPr lang="zh-CN" altLang="zh-CN" sz="4000" b="1" dirty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0635" y="3077270"/>
            <a:ext cx="7302729" cy="2787334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报  告  人</a:t>
            </a:r>
            <a:r>
              <a:rPr lang="zh-CN" altLang="en-US" dirty="0"/>
              <a:t>：</a:t>
            </a:r>
            <a:r>
              <a:rPr lang="en-US" altLang="zh-CN" dirty="0"/>
              <a:t>			 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中国科学技术大学</a:t>
            </a:r>
            <a:endParaRPr lang="zh-CN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1236" y="6500813"/>
            <a:ext cx="2133600" cy="285750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/>
    </mc:Choice>
    <mc:Fallback xmlns="">
      <p:transition spd="slow" advTm="27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773-127D-4F97-8717-CB235F1FD23C}" type="slidenum">
              <a:rPr lang="zh-CN" altLang="en-US" smtClean="0"/>
              <a:t>2</a:t>
            </a:fld>
            <a:endParaRPr lang="zh-CN" altLang="en-US" sz="1800" dirty="0"/>
          </a:p>
        </p:txBody>
      </p:sp>
      <p:sp>
        <p:nvSpPr>
          <p:cNvPr id="6" name="Freeform 13"/>
          <p:cNvSpPr/>
          <p:nvPr/>
        </p:nvSpPr>
        <p:spPr bwMode="auto">
          <a:xfrm>
            <a:off x="0" y="2292418"/>
            <a:ext cx="1492166" cy="2202448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8BCDFF"/>
          </a:solidFill>
          <a:ln>
            <a:noFill/>
          </a:ln>
        </p:spPr>
        <p:txBody>
          <a:bodyPr vert="horz" wrap="square" lIns="81614" tIns="40807" rIns="81614" bIns="40807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1057791" y="2425296"/>
            <a:ext cx="1892450" cy="19063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81614" tIns="40807" rIns="81614" bIns="40807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1381960" y="2817234"/>
            <a:ext cx="1244112" cy="1122501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</a:p>
        </p:txBody>
      </p:sp>
      <p:sp>
        <p:nvSpPr>
          <p:cNvPr id="9" name="Freeform 19"/>
          <p:cNvSpPr/>
          <p:nvPr/>
        </p:nvSpPr>
        <p:spPr bwMode="auto">
          <a:xfrm>
            <a:off x="2864755" y="1107582"/>
            <a:ext cx="933439" cy="4783528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8" cap="flat">
            <a:solidFill>
              <a:srgbClr val="2E2C2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4" tIns="40807" rIns="81614" bIns="40807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095359" y="1615186"/>
            <a:ext cx="3354079" cy="479975"/>
          </a:xfrm>
          <a:prstGeom prst="roundRect">
            <a:avLst>
              <a:gd name="adj" fmla="val 50000"/>
            </a:avLst>
          </a:prstGeom>
          <a:solidFill>
            <a:srgbClr val="00518E"/>
          </a:solidFill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0807" rIns="81614" bIns="40807" numCol="1" rtlCol="0" anchor="ctr" anchorCtr="0" compatLnSpc="1"/>
          <a:lstStyle/>
          <a:p>
            <a:pPr algn="ctr" defTabSz="815975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MBTI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数字人</a:t>
            </a:r>
          </a:p>
        </p:txBody>
      </p:sp>
      <p:sp>
        <p:nvSpPr>
          <p:cNvPr id="14" name="矩形 13"/>
          <p:cNvSpPr/>
          <p:nvPr/>
        </p:nvSpPr>
        <p:spPr>
          <a:xfrm>
            <a:off x="5802153" y="2371783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5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1610" y="3295185"/>
            <a:ext cx="139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endParaRPr lang="ko-KR" altLang="en-US" dirty="0">
              <a:solidFill>
                <a:srgbClr val="005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733B23-D1F8-CCB3-746E-967F61CF4B09}"/>
              </a:ext>
            </a:extLst>
          </p:cNvPr>
          <p:cNvGrpSpPr/>
          <p:nvPr/>
        </p:nvGrpSpPr>
        <p:grpSpPr>
          <a:xfrm>
            <a:off x="3513556" y="3142487"/>
            <a:ext cx="601593" cy="575457"/>
            <a:chOff x="3513556" y="3142487"/>
            <a:chExt cx="601593" cy="57545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59BBF49-C76F-47BB-0E84-394ACFDAB4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13556" y="3142487"/>
              <a:ext cx="601593" cy="575457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/>
            <a:lstStyle/>
            <a:p>
              <a:pPr defTabSz="815975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TextBox 33">
              <a:extLst>
                <a:ext uri="{FF2B5EF4-FFF2-40B4-BE49-F238E27FC236}">
                  <a16:creationId xmlns:a16="http://schemas.microsoft.com/office/drawing/2014/main" id="{95C92742-C99E-E713-5F4A-287F6A7D7AC2}"/>
                </a:ext>
              </a:extLst>
            </p:cNvPr>
            <p:cNvSpPr txBox="1"/>
            <p:nvPr/>
          </p:nvSpPr>
          <p:spPr>
            <a:xfrm>
              <a:off x="3635060" y="3161249"/>
              <a:ext cx="357182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j-lt"/>
                  <a:ea typeface="微软雅黑" panose="020B0503020204020204" pitchFamily="34" charset="-122"/>
                </a:rPr>
                <a:t>2</a:t>
              </a:r>
              <a:endParaRPr lang="zh-CN" altLang="en-US" sz="2700" b="1" dirty="0">
                <a:solidFill>
                  <a:srgbClr val="F8F8F8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圆角矩形 20">
            <a:extLst>
              <a:ext uri="{FF2B5EF4-FFF2-40B4-BE49-F238E27FC236}">
                <a16:creationId xmlns:a16="http://schemas.microsoft.com/office/drawing/2014/main" id="{E677FE84-DBD6-CD81-4AAB-315FA995A125}"/>
              </a:ext>
            </a:extLst>
          </p:cNvPr>
          <p:cNvSpPr/>
          <p:nvPr/>
        </p:nvSpPr>
        <p:spPr bwMode="auto">
          <a:xfrm>
            <a:off x="4476875" y="3200324"/>
            <a:ext cx="3798605" cy="47997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0807" rIns="81614" bIns="40807" numCol="1" rtlCol="0" anchor="ctr" anchorCtr="0" compatLnSpc="1"/>
          <a:lstStyle/>
          <a:p>
            <a:pPr defTabSz="815975"/>
            <a:r>
              <a:rPr lang="zh-CN" altLang="en-US" sz="2400" b="1" dirty="0">
                <a:solidFill>
                  <a:srgbClr val="005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数字人和故事讲述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7418993-7625-D04D-7DFA-F17732E8CC31}"/>
              </a:ext>
            </a:extLst>
          </p:cNvPr>
          <p:cNvSpPr>
            <a:spLocks noChangeAspect="1"/>
          </p:cNvSpPr>
          <p:nvPr/>
        </p:nvSpPr>
        <p:spPr bwMode="auto">
          <a:xfrm>
            <a:off x="3054282" y="1567444"/>
            <a:ext cx="601593" cy="57545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/>
          <a:lstStyle/>
          <a:p>
            <a:pPr defTabSz="815975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B3170543-99EA-6074-49C2-ACEE307AB295}"/>
              </a:ext>
            </a:extLst>
          </p:cNvPr>
          <p:cNvSpPr txBox="1"/>
          <p:nvPr/>
        </p:nvSpPr>
        <p:spPr>
          <a:xfrm>
            <a:off x="3175786" y="1586206"/>
            <a:ext cx="357182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lt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"/>
    </mc:Choice>
    <mc:Fallback xmlns="">
      <p:transition spd="slow" advTm="5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</a:rPr>
              <a:t>MBTI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</a:rPr>
              <a:t>数字人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900826"/>
            <a:ext cx="4395194" cy="5429250"/>
          </a:xfrm>
          <a:effectLst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/>
              <a:t>背景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“</a:t>
            </a:r>
            <a:r>
              <a:rPr lang="en-US" altLang="zh-CN" sz="2000" dirty="0"/>
              <a:t>MBTI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r>
              <a:rPr lang="zh-CN" altLang="en-US" sz="2400" dirty="0"/>
              <a:t>流程</a:t>
            </a:r>
            <a:endParaRPr lang="en-US" altLang="zh-CN" sz="2400" dirty="0"/>
          </a:p>
          <a:p>
            <a:r>
              <a:rPr lang="zh-CN" altLang="en-US" sz="2400" dirty="0"/>
              <a:t>数字人亮点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DEA0773-127D-4F97-8717-CB235F1FD23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02EDB-DAA3-4846-9FD2-9109A87DD0FF}"/>
              </a:ext>
            </a:extLst>
          </p:cNvPr>
          <p:cNvSpPr txBox="1"/>
          <p:nvPr/>
        </p:nvSpPr>
        <p:spPr>
          <a:xfrm>
            <a:off x="989581" y="5455810"/>
            <a:ext cx="8347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 descr="MBTI Personality Test">
            <a:extLst>
              <a:ext uri="{FF2B5EF4-FFF2-40B4-BE49-F238E27FC236}">
                <a16:creationId xmlns:a16="http://schemas.microsoft.com/office/drawing/2014/main" id="{8D7FCBAD-85AB-A4B3-C544-F2AABDB3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38" y="871493"/>
            <a:ext cx="3497858" cy="32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05"/>
    </mc:Choice>
    <mc:Fallback xmlns="">
      <p:transition spd="slow" advTm="421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0773-127D-4F97-8717-CB235F1FD23C}" type="slidenum">
              <a:rPr lang="zh-CN" altLang="en-US" smtClean="0"/>
              <a:t>4</a:t>
            </a:fld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1054700" y="2655194"/>
            <a:ext cx="7632700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4"/>
    </mc:Choice>
    <mc:Fallback xmlns="">
      <p:transition spd="slow" advTm="7484"/>
    </mc:Fallback>
  </mc:AlternateContent>
</p:sld>
</file>

<file path=ppt/theme/theme1.xml><?xml version="1.0" encoding="utf-8"?>
<a:theme xmlns:a="http://schemas.openxmlformats.org/drawingml/2006/main" name="新建 Microsoft PowerPoint 幻灯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幻灯片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62</Words>
  <Application>Microsoft Macintosh PowerPoint</Application>
  <PresentationFormat>全屏显示(4:3)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Wingdings</vt:lpstr>
      <vt:lpstr>新建 Microsoft PowerPoint 幻灯片</vt:lpstr>
      <vt:lpstr>数字人场景构想</vt:lpstr>
      <vt:lpstr>PowerPoint 演示文稿</vt:lpstr>
      <vt:lpstr>MBTI数字人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USTC</dc:creator>
  <cp:lastModifiedBy>旭铠 刘</cp:lastModifiedBy>
  <cp:revision>2213</cp:revision>
  <dcterms:created xsi:type="dcterms:W3CDTF">2013-05-25T19:25:00Z</dcterms:created>
  <dcterms:modified xsi:type="dcterms:W3CDTF">2024-09-25T07:48:54Z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8</vt:lpwstr>
  </property>
</Properties>
</file>