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0"/>
  </p:normalViewPr>
  <p:slideViewPr>
    <p:cSldViewPr snapToGrid="0">
      <p:cViewPr>
        <p:scale>
          <a:sx n="89" d="100"/>
          <a:sy n="89" d="100"/>
        </p:scale>
        <p:origin x="232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DCB4B-4020-BB49-A14C-EAF6B7106505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9DF3-7A8D-354C-A874-09B9BACCB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0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9DF3-7A8D-354C-A874-09B9BACCBF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7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E93C-A1EE-06E3-C15D-5B48AE717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1DF72-9A3C-F753-5B57-FA9C35AF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7825-4B27-1BEB-1383-DF7BF530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3EBB-2BE7-7B10-405D-04E8DC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AAC8-C1E3-FF2B-184E-46C1AF46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849-C464-E0DE-5CC7-ADCBF4A1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28945-DE0A-663A-9CC1-63D60F76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7B0A-F4EC-DFC7-7F52-6142002E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02D1-5C5E-7833-574E-C77B4CF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5710-2C0A-9982-A472-0C6A1EB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B7A98-0DFE-6CD9-08D5-2C888E195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A09DE-480B-2B9B-F88D-E70A29F0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C6A-118F-277A-1E45-AA7D5D02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4474-B2E1-6E87-C28E-EC122889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1F56-F185-6C10-8444-D9C94D1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0A6B-6052-22F3-78F9-803C43F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CC10-9D58-6F7E-E1AB-4EF153BE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DC6E9-07F8-C8BF-EF39-2C7BFC8A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6C3D-E29A-C715-2F8C-7E6E72E1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07D2-5635-8F06-693F-25E122C3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9E1B-D891-0D8F-EC51-A9AADDD6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20D4-DCAD-F8FC-5517-124F366A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FAFE-8488-E243-1E5A-B65B642B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A6D4-147A-6404-D2BF-BFBCB597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F436-7C88-CCA7-D221-B2816C54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C76F-0010-21D2-E879-2BFC348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4162-088C-914C-160D-FC3DE09B0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4DD53-ED1E-F618-DB34-BE727D262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9E41-3BF1-7C22-1BBB-C914CC54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35708-40CA-7F06-5036-971F51B4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62AD-9E77-3200-893A-0D29BA04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3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04E5-B054-0C03-919E-378DDC8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8474-199D-8D0F-1A1C-D6505AF5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872C4-1A1F-4B82-A100-4EC435FD5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967F-3263-0A5F-B257-A01688A57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961CB-BC63-653A-ADCB-B6D7F2492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9936D-40D1-C636-4C68-E43CB82B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16C8-31E2-132E-48BD-CCC6FB05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CC201-A918-B6C7-1646-F05992F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2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7CAA-D876-2723-842E-5CBCD18B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180ED-8275-655E-F1C8-E68BAF2E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49FD-03C3-78B6-FFEB-7D8E2841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AC4B-D521-8E6F-3F8B-BFC42C66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1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709F6-5423-0473-EFDE-490A8964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39DA-D5C8-FBCC-53BC-6233BDF7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0F95F-CA68-10C5-EEE6-AFA9993E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5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063-0B53-D1B7-17D7-00DA5609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6D40-B0BD-8CFE-E6E0-C2CCC863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C680-67E8-3B5C-F153-6BC72EE7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B3D6-30AE-2993-355A-CF04D2E7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5B17B-0FFA-2FB6-0BD5-43AF239B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62B14-2B30-81F7-363F-C0113DC0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F5DC-3CB9-1A7E-3656-DA0C78D8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0BB1F-5DB4-5983-876A-774FD9DE1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FD4FE-950B-F3A0-E39C-D3C4EEBB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9BB2-7233-E93B-F700-5DDCFAE5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D3C1-8BD4-E3EF-8F95-46EEBDDB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3BAD0-6CF4-486A-3C00-42284B1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14A3-6E3E-CDA4-F9E7-E1134F7A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2FB1-7B47-F325-650B-AE6AE441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2D43-2490-FD46-09D0-623E20B51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4D61-BA76-AF4F-8DBA-FADF6EA43CD3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6601-2BA1-B219-504B-D8B81D285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C636-0D12-2A6D-4E6E-8B3F4A50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C51B-86D6-4646-965F-C58197B332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B22F75-5AE7-6791-E56F-AC599348F11D}"/>
              </a:ext>
            </a:extLst>
          </p:cNvPr>
          <p:cNvSpPr/>
          <p:nvPr/>
        </p:nvSpPr>
        <p:spPr>
          <a:xfrm>
            <a:off x="1897526" y="170463"/>
            <a:ext cx="1678777" cy="3381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Start Button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6BD029C-0937-40B6-6D08-2DDFAED70ACF}"/>
              </a:ext>
            </a:extLst>
          </p:cNvPr>
          <p:cNvSpPr/>
          <p:nvPr/>
        </p:nvSpPr>
        <p:spPr>
          <a:xfrm>
            <a:off x="271911" y="609954"/>
            <a:ext cx="955345" cy="655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Timer starts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7B5353-3479-633F-119F-CBA5DF6776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49584" y="508600"/>
            <a:ext cx="1987331" cy="1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328255-8824-EDD4-4751-7617222D9DCC}"/>
              </a:ext>
            </a:extLst>
          </p:cNvPr>
          <p:cNvSpPr/>
          <p:nvPr/>
        </p:nvSpPr>
        <p:spPr>
          <a:xfrm>
            <a:off x="2219929" y="1204200"/>
            <a:ext cx="1033970" cy="338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Question appears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6C91BE-1237-C75B-326B-4818524BBBB2}"/>
              </a:ext>
            </a:extLst>
          </p:cNvPr>
          <p:cNvCxnSpPr>
            <a:cxnSpLocks/>
            <a:stCxn id="89" idx="4"/>
            <a:endCxn id="10" idx="0"/>
          </p:cNvCxnSpPr>
          <p:nvPr/>
        </p:nvCxnSpPr>
        <p:spPr>
          <a:xfrm flipH="1">
            <a:off x="2736914" y="985276"/>
            <a:ext cx="1871385" cy="21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A1C9598-8A8B-0911-5ACB-121DA30F3E94}"/>
              </a:ext>
            </a:extLst>
          </p:cNvPr>
          <p:cNvSpPr/>
          <p:nvPr/>
        </p:nvSpPr>
        <p:spPr>
          <a:xfrm>
            <a:off x="3907209" y="1213551"/>
            <a:ext cx="1579695" cy="328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Multiple choice answers (buttons) appear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CA8C0-89E1-5003-78C7-22927879E0AB}"/>
              </a:ext>
            </a:extLst>
          </p:cNvPr>
          <p:cNvCxnSpPr>
            <a:cxnSpLocks/>
            <a:stCxn id="4" idx="2"/>
            <a:endCxn id="89" idx="0"/>
          </p:cNvCxnSpPr>
          <p:nvPr/>
        </p:nvCxnSpPr>
        <p:spPr>
          <a:xfrm>
            <a:off x="2736915" y="508600"/>
            <a:ext cx="1871384" cy="8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F4B6EB-6CCC-51CF-9555-F35AEBD6191C}"/>
              </a:ext>
            </a:extLst>
          </p:cNvPr>
          <p:cNvSpPr/>
          <p:nvPr/>
        </p:nvSpPr>
        <p:spPr>
          <a:xfrm>
            <a:off x="3924138" y="1901368"/>
            <a:ext cx="1448453" cy="3716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The user clicks on an answer (button)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57ED91-3C19-F809-1DD8-D811EC881458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4648365" y="1542336"/>
            <a:ext cx="48692" cy="35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E54A0D-9ECE-9E75-CE29-FC7947843E31}"/>
              </a:ext>
            </a:extLst>
          </p:cNvPr>
          <p:cNvCxnSpPr>
            <a:cxnSpLocks/>
            <a:stCxn id="58" idx="4"/>
            <a:endCxn id="42" idx="3"/>
          </p:cNvCxnSpPr>
          <p:nvPr/>
        </p:nvCxnSpPr>
        <p:spPr>
          <a:xfrm flipH="1">
            <a:off x="2544966" y="2608985"/>
            <a:ext cx="518809" cy="1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Diagonal Corner of Rectangle 41">
            <a:extLst>
              <a:ext uri="{FF2B5EF4-FFF2-40B4-BE49-F238E27FC236}">
                <a16:creationId xmlns:a16="http://schemas.microsoft.com/office/drawing/2014/main" id="{C071557B-09DD-860E-4962-1042F8E7D9AC}"/>
              </a:ext>
            </a:extLst>
          </p:cNvPr>
          <p:cNvSpPr/>
          <p:nvPr/>
        </p:nvSpPr>
        <p:spPr>
          <a:xfrm>
            <a:off x="2111739" y="2789128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CORRECT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10 points are stored to the score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15A8E-1B4E-5BDF-FC61-02EC6196FBBD}"/>
              </a:ext>
            </a:extLst>
          </p:cNvPr>
          <p:cNvSpPr/>
          <p:nvPr/>
        </p:nvSpPr>
        <p:spPr>
          <a:xfrm>
            <a:off x="2803801" y="2346341"/>
            <a:ext cx="519948" cy="262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A3B863-D063-974C-59C7-AC7C6C059A88}"/>
              </a:ext>
            </a:extLst>
          </p:cNvPr>
          <p:cNvCxnSpPr>
            <a:cxnSpLocks/>
            <a:stCxn id="25" idx="2"/>
            <a:endCxn id="58" idx="0"/>
          </p:cNvCxnSpPr>
          <p:nvPr/>
        </p:nvCxnSpPr>
        <p:spPr>
          <a:xfrm flipH="1">
            <a:off x="3063775" y="2272977"/>
            <a:ext cx="1584590" cy="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Diagonal Corner of Rectangle 62">
            <a:extLst>
              <a:ext uri="{FF2B5EF4-FFF2-40B4-BE49-F238E27FC236}">
                <a16:creationId xmlns:a16="http://schemas.microsoft.com/office/drawing/2014/main" id="{9CD71A73-6ABF-E6B8-E3EC-32A1F27E6019}"/>
              </a:ext>
            </a:extLst>
          </p:cNvPr>
          <p:cNvSpPr/>
          <p:nvPr/>
        </p:nvSpPr>
        <p:spPr>
          <a:xfrm>
            <a:off x="3057685" y="2789128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INCORRECT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Take away 10 seconds from the timer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E3643B-1EA5-FCA9-724F-F303A275D2F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>
            <a:off x="3063775" y="2608985"/>
            <a:ext cx="427137" cy="1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1CD1848-C992-9D69-5C8E-144435B82063}"/>
              </a:ext>
            </a:extLst>
          </p:cNvPr>
          <p:cNvSpPr/>
          <p:nvPr/>
        </p:nvSpPr>
        <p:spPr>
          <a:xfrm>
            <a:off x="4130626" y="594355"/>
            <a:ext cx="955345" cy="3909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103" name="Round Diagonal Corner of Rectangle 102">
            <a:extLst>
              <a:ext uri="{FF2B5EF4-FFF2-40B4-BE49-F238E27FC236}">
                <a16:creationId xmlns:a16="http://schemas.microsoft.com/office/drawing/2014/main" id="{16C10FF3-B8A2-E080-F896-C5EEF91EFB1B}"/>
              </a:ext>
            </a:extLst>
          </p:cNvPr>
          <p:cNvSpPr/>
          <p:nvPr/>
        </p:nvSpPr>
        <p:spPr>
          <a:xfrm>
            <a:off x="192669" y="2197161"/>
            <a:ext cx="800912" cy="4810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Timer runs out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A84DF5EC-A06C-C058-B765-2C2B63CCAC69}"/>
              </a:ext>
            </a:extLst>
          </p:cNvPr>
          <p:cNvCxnSpPr>
            <a:cxnSpLocks/>
            <a:stCxn id="142" idx="0"/>
            <a:endCxn id="89" idx="6"/>
          </p:cNvCxnSpPr>
          <p:nvPr/>
        </p:nvCxnSpPr>
        <p:spPr>
          <a:xfrm flipH="1" flipV="1">
            <a:off x="5085971" y="789816"/>
            <a:ext cx="991591" cy="3057424"/>
          </a:xfrm>
          <a:prstGeom prst="bentConnector3">
            <a:avLst>
              <a:gd name="adj1" fmla="val -23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000EA1F-550B-01CF-F05B-C132ABE7172C}"/>
              </a:ext>
            </a:extLst>
          </p:cNvPr>
          <p:cNvCxnSpPr>
            <a:cxnSpLocks/>
            <a:stCxn id="141" idx="4"/>
            <a:endCxn id="140" idx="3"/>
          </p:cNvCxnSpPr>
          <p:nvPr/>
        </p:nvCxnSpPr>
        <p:spPr>
          <a:xfrm flipH="1">
            <a:off x="4623103" y="3254072"/>
            <a:ext cx="641258" cy="34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 Diagonal Corner of Rectangle 139">
            <a:extLst>
              <a:ext uri="{FF2B5EF4-FFF2-40B4-BE49-F238E27FC236}">
                <a16:creationId xmlns:a16="http://schemas.microsoft.com/office/drawing/2014/main" id="{E110CF20-28FB-1D4B-E5B2-6C8609947733}"/>
              </a:ext>
            </a:extLst>
          </p:cNvPr>
          <p:cNvSpPr/>
          <p:nvPr/>
        </p:nvSpPr>
        <p:spPr>
          <a:xfrm>
            <a:off x="4189876" y="3594689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QUESTIONS FINISHED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B623C3D-04E4-CF03-8A96-E2CE33E6ED92}"/>
              </a:ext>
            </a:extLst>
          </p:cNvPr>
          <p:cNvSpPr/>
          <p:nvPr/>
        </p:nvSpPr>
        <p:spPr>
          <a:xfrm>
            <a:off x="5004387" y="2991428"/>
            <a:ext cx="519948" cy="262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</a:t>
            </a:r>
          </a:p>
        </p:txBody>
      </p:sp>
      <p:sp>
        <p:nvSpPr>
          <p:cNvPr id="142" name="Round Diagonal Corner of Rectangle 141">
            <a:extLst>
              <a:ext uri="{FF2B5EF4-FFF2-40B4-BE49-F238E27FC236}">
                <a16:creationId xmlns:a16="http://schemas.microsoft.com/office/drawing/2014/main" id="{1F3FC932-6B7A-E4A0-3A75-50EB10968CD9}"/>
              </a:ext>
            </a:extLst>
          </p:cNvPr>
          <p:cNvSpPr/>
          <p:nvPr/>
        </p:nvSpPr>
        <p:spPr>
          <a:xfrm>
            <a:off x="5211108" y="3593626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MORE QUESTIONS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23672FC-B0B4-4530-FAEA-2CD841061AB7}"/>
              </a:ext>
            </a:extLst>
          </p:cNvPr>
          <p:cNvCxnSpPr>
            <a:cxnSpLocks/>
            <a:stCxn id="141" idx="4"/>
            <a:endCxn id="142" idx="3"/>
          </p:cNvCxnSpPr>
          <p:nvPr/>
        </p:nvCxnSpPr>
        <p:spPr>
          <a:xfrm>
            <a:off x="5264361" y="3254072"/>
            <a:ext cx="379974" cy="33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0F7C028-DC3D-70FE-2E60-A69B9119F6C8}"/>
              </a:ext>
            </a:extLst>
          </p:cNvPr>
          <p:cNvCxnSpPr>
            <a:cxnSpLocks/>
            <a:stCxn id="25" idx="2"/>
            <a:endCxn id="141" idx="0"/>
          </p:cNvCxnSpPr>
          <p:nvPr/>
        </p:nvCxnSpPr>
        <p:spPr>
          <a:xfrm>
            <a:off x="4648365" y="2272977"/>
            <a:ext cx="615996" cy="71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4950B11-4E0B-2612-586B-634E67AB5EBF}"/>
              </a:ext>
            </a:extLst>
          </p:cNvPr>
          <p:cNvCxnSpPr>
            <a:cxnSpLocks/>
            <a:stCxn id="89" idx="4"/>
            <a:endCxn id="21" idx="0"/>
          </p:cNvCxnSpPr>
          <p:nvPr/>
        </p:nvCxnSpPr>
        <p:spPr>
          <a:xfrm>
            <a:off x="4608299" y="985276"/>
            <a:ext cx="88758" cy="2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9A7C5D26-8A24-7873-D18E-DCEF07CE2B8F}"/>
              </a:ext>
            </a:extLst>
          </p:cNvPr>
          <p:cNvSpPr/>
          <p:nvPr/>
        </p:nvSpPr>
        <p:spPr>
          <a:xfrm>
            <a:off x="446986" y="1483444"/>
            <a:ext cx="519948" cy="2626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if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ABC8114-25FA-4667-D649-D37899A20EEB}"/>
              </a:ext>
            </a:extLst>
          </p:cNvPr>
          <p:cNvCxnSpPr>
            <a:cxnSpLocks/>
            <a:stCxn id="5" idx="3"/>
            <a:endCxn id="162" idx="0"/>
          </p:cNvCxnSpPr>
          <p:nvPr/>
        </p:nvCxnSpPr>
        <p:spPr>
          <a:xfrm flipH="1">
            <a:off x="706960" y="1265030"/>
            <a:ext cx="42624" cy="21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of Rectangle 165">
            <a:extLst>
              <a:ext uri="{FF2B5EF4-FFF2-40B4-BE49-F238E27FC236}">
                <a16:creationId xmlns:a16="http://schemas.microsoft.com/office/drawing/2014/main" id="{C37269DD-E2A1-69C8-F22B-672F7DAB842C}"/>
              </a:ext>
            </a:extLst>
          </p:cNvPr>
          <p:cNvSpPr/>
          <p:nvPr/>
        </p:nvSpPr>
        <p:spPr>
          <a:xfrm>
            <a:off x="1070488" y="4184131"/>
            <a:ext cx="1323952" cy="4140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QUIZ ENDS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CB9C820-8A81-2265-6EC3-227514FD20D0}"/>
              </a:ext>
            </a:extLst>
          </p:cNvPr>
          <p:cNvCxnSpPr>
            <a:cxnSpLocks/>
            <a:stCxn id="162" idx="4"/>
            <a:endCxn id="103" idx="3"/>
          </p:cNvCxnSpPr>
          <p:nvPr/>
        </p:nvCxnSpPr>
        <p:spPr>
          <a:xfrm flipH="1">
            <a:off x="593125" y="1746088"/>
            <a:ext cx="113835" cy="4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7A7DF9B-3D93-7C37-FA0C-5685BCE0D321}"/>
              </a:ext>
            </a:extLst>
          </p:cNvPr>
          <p:cNvCxnSpPr>
            <a:cxnSpLocks/>
            <a:stCxn id="103" idx="1"/>
            <a:endCxn id="166" idx="3"/>
          </p:cNvCxnSpPr>
          <p:nvPr/>
        </p:nvCxnSpPr>
        <p:spPr>
          <a:xfrm>
            <a:off x="593125" y="2678219"/>
            <a:ext cx="1139339" cy="150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12B6922-C105-4A93-54FA-0AB33239F6FF}"/>
              </a:ext>
            </a:extLst>
          </p:cNvPr>
          <p:cNvCxnSpPr>
            <a:cxnSpLocks/>
            <a:stCxn id="140" idx="1"/>
            <a:endCxn id="166" idx="3"/>
          </p:cNvCxnSpPr>
          <p:nvPr/>
        </p:nvCxnSpPr>
        <p:spPr>
          <a:xfrm flipH="1">
            <a:off x="1732464" y="4101917"/>
            <a:ext cx="2890639" cy="8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66F18451-05C8-1FC2-72E5-B096C44B3AFD}"/>
              </a:ext>
            </a:extLst>
          </p:cNvPr>
          <p:cNvSpPr/>
          <p:nvPr/>
        </p:nvSpPr>
        <p:spPr>
          <a:xfrm>
            <a:off x="1461353" y="5805845"/>
            <a:ext cx="1792546" cy="298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Highscores saved largest number </a:t>
            </a:r>
            <a:r>
              <a:rPr lang="en-US" sz="800" dirty="0" err="1"/>
              <a:t>desending</a:t>
            </a:r>
            <a:endParaRPr lang="en-US" sz="800" dirty="0"/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8B588C40-B58D-5B01-7185-26C0156BB7F2}"/>
              </a:ext>
            </a:extLst>
          </p:cNvPr>
          <p:cNvSpPr/>
          <p:nvPr/>
        </p:nvSpPr>
        <p:spPr>
          <a:xfrm>
            <a:off x="1686989" y="4835033"/>
            <a:ext cx="1713677" cy="36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Option to save high score 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5A7F858-CBCD-D3B4-E4B2-42ED5270F599}"/>
              </a:ext>
            </a:extLst>
          </p:cNvPr>
          <p:cNvCxnSpPr>
            <a:stCxn id="166" idx="1"/>
            <a:endCxn id="178" idx="0"/>
          </p:cNvCxnSpPr>
          <p:nvPr/>
        </p:nvCxnSpPr>
        <p:spPr>
          <a:xfrm>
            <a:off x="1732464" y="4598183"/>
            <a:ext cx="811364" cy="23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D953CEC-269B-DEBA-A03E-31960E6D54C4}"/>
              </a:ext>
            </a:extLst>
          </p:cNvPr>
          <p:cNvCxnSpPr>
            <a:cxnSpLocks/>
            <a:stCxn id="166" idx="1"/>
            <a:endCxn id="33" idx="0"/>
          </p:cNvCxnSpPr>
          <p:nvPr/>
        </p:nvCxnSpPr>
        <p:spPr>
          <a:xfrm flipH="1">
            <a:off x="875625" y="4598183"/>
            <a:ext cx="856839" cy="27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4CBAC39E-E72F-2858-D93E-8C92AA8FB18B}"/>
              </a:ext>
            </a:extLst>
          </p:cNvPr>
          <p:cNvSpPr/>
          <p:nvPr/>
        </p:nvSpPr>
        <p:spPr>
          <a:xfrm>
            <a:off x="2075296" y="5325520"/>
            <a:ext cx="1713677" cy="36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If saved score to be saved into highscores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083FDC5-F5C5-0BD9-7A1D-2A9928201207}"/>
              </a:ext>
            </a:extLst>
          </p:cNvPr>
          <p:cNvCxnSpPr>
            <a:cxnSpLocks/>
            <a:stCxn id="178" idx="2"/>
            <a:endCxn id="184" idx="0"/>
          </p:cNvCxnSpPr>
          <p:nvPr/>
        </p:nvCxnSpPr>
        <p:spPr>
          <a:xfrm>
            <a:off x="2543828" y="5202741"/>
            <a:ext cx="388307" cy="12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584F842D-117B-8107-B47E-AA46357F324A}"/>
              </a:ext>
            </a:extLst>
          </p:cNvPr>
          <p:cNvSpPr txBox="1"/>
          <p:nvPr/>
        </p:nvSpPr>
        <p:spPr>
          <a:xfrm>
            <a:off x="6440371" y="170463"/>
            <a:ext cx="25296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Questions, answers and wrong answers:</a:t>
            </a:r>
          </a:p>
          <a:p>
            <a:endParaRPr lang="en-US" sz="100" dirty="0"/>
          </a:p>
          <a:p>
            <a:r>
              <a:rPr lang="en-US" sz="700" dirty="0"/>
              <a:t>What does the script tag do?</a:t>
            </a:r>
          </a:p>
          <a:p>
            <a:r>
              <a:rPr lang="en-US" sz="600" dirty="0">
                <a:solidFill>
                  <a:srgbClr val="00B050"/>
                </a:solidFill>
              </a:rPr>
              <a:t>Adds Javascript into html</a:t>
            </a:r>
          </a:p>
          <a:p>
            <a:r>
              <a:rPr lang="en-US" sz="600" dirty="0"/>
              <a:t>Adds space for a paragraph</a:t>
            </a:r>
          </a:p>
          <a:p>
            <a:r>
              <a:rPr lang="en-US" sz="600" dirty="0"/>
              <a:t>Creates a Boolean</a:t>
            </a:r>
          </a:p>
          <a:p>
            <a:r>
              <a:rPr lang="en-US" sz="600" dirty="0"/>
              <a:t>Merges arrays</a:t>
            </a:r>
          </a:p>
          <a:p>
            <a:endParaRPr lang="en-US" sz="500" dirty="0"/>
          </a:p>
          <a:p>
            <a:r>
              <a:rPr lang="en-US" sz="700" dirty="0"/>
              <a:t>Booleans store what value?</a:t>
            </a:r>
          </a:p>
          <a:p>
            <a:r>
              <a:rPr lang="en-US" sz="600" dirty="0">
                <a:solidFill>
                  <a:srgbClr val="00B050"/>
                </a:solidFill>
              </a:rPr>
              <a:t>True or fales</a:t>
            </a:r>
          </a:p>
          <a:p>
            <a:r>
              <a:rPr lang="en-US" sz="600" dirty="0"/>
              <a:t>Words and number values</a:t>
            </a:r>
          </a:p>
          <a:p>
            <a:r>
              <a:rPr lang="en-US" sz="600" dirty="0"/>
              <a:t>Words</a:t>
            </a:r>
          </a:p>
          <a:p>
            <a:r>
              <a:rPr lang="en-US" sz="600" dirty="0"/>
              <a:t>Number values</a:t>
            </a:r>
          </a:p>
          <a:p>
            <a:endParaRPr lang="en-US" sz="500" dirty="0"/>
          </a:p>
          <a:p>
            <a:r>
              <a:rPr lang="en-US" sz="700" dirty="0"/>
              <a:t>Which of these are true?</a:t>
            </a:r>
          </a:p>
          <a:p>
            <a:r>
              <a:rPr lang="en-US" sz="600" dirty="0">
                <a:solidFill>
                  <a:srgbClr val="00B050"/>
                </a:solidFill>
              </a:rPr>
              <a:t>10 &gt; 9</a:t>
            </a:r>
          </a:p>
          <a:p>
            <a:r>
              <a:rPr lang="en-US" sz="600" dirty="0"/>
              <a:t>10 &lt; 9</a:t>
            </a:r>
          </a:p>
          <a:p>
            <a:r>
              <a:rPr lang="en-US" sz="600" dirty="0"/>
              <a:t>10 &gt; 11</a:t>
            </a:r>
          </a:p>
          <a:p>
            <a:r>
              <a:rPr lang="en-US" sz="600" dirty="0"/>
              <a:t>9 = 11</a:t>
            </a:r>
          </a:p>
          <a:p>
            <a:endParaRPr lang="en-US" sz="600" dirty="0"/>
          </a:p>
          <a:p>
            <a:r>
              <a:rPr lang="en-US" sz="700" dirty="0"/>
              <a:t>How to you create an element in javascript?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Document.createElement</a:t>
            </a:r>
          </a:p>
          <a:p>
            <a:r>
              <a:rPr lang="en-US" sz="600" dirty="0"/>
              <a:t>createElement.Document</a:t>
            </a:r>
          </a:p>
          <a:p>
            <a:r>
              <a:rPr lang="en-US" sz="600" dirty="0"/>
              <a:t>createDocument.Element</a:t>
            </a:r>
          </a:p>
          <a:p>
            <a:r>
              <a:rPr lang="en-US" sz="600" dirty="0"/>
              <a:t>Element.documentCreate</a:t>
            </a:r>
          </a:p>
          <a:p>
            <a:endParaRPr lang="en-US" sz="600" dirty="0"/>
          </a:p>
          <a:p>
            <a:r>
              <a:rPr lang="en-US" sz="700" dirty="0"/>
              <a:t>How to you create an element in javascript?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Document.createElement</a:t>
            </a:r>
          </a:p>
          <a:p>
            <a:r>
              <a:rPr lang="en-US" sz="600" dirty="0"/>
              <a:t>createElement.Document</a:t>
            </a:r>
          </a:p>
          <a:p>
            <a:r>
              <a:rPr lang="en-US" sz="600" dirty="0"/>
              <a:t>createDocument.Element</a:t>
            </a:r>
          </a:p>
          <a:p>
            <a:r>
              <a:rPr lang="en-US" sz="600" dirty="0"/>
              <a:t>Element.documentCreate</a:t>
            </a:r>
          </a:p>
          <a:p>
            <a:endParaRPr lang="en-US" sz="600" dirty="0"/>
          </a:p>
          <a:p>
            <a:r>
              <a:rPr lang="en-US" sz="600" dirty="0"/>
              <a:t>How do you display “Hello!” in the console?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Console.log(“Hello!”)</a:t>
            </a:r>
            <a:endParaRPr lang="en-US" sz="600" dirty="0"/>
          </a:p>
          <a:p>
            <a:r>
              <a:rPr lang="en-US" sz="600" dirty="0"/>
              <a:t>Log.console(Hello!)</a:t>
            </a:r>
          </a:p>
          <a:p>
            <a:r>
              <a:rPr lang="en-US" sz="600" dirty="0"/>
              <a:t>Log.console(“Hello!”)</a:t>
            </a:r>
          </a:p>
          <a:p>
            <a:r>
              <a:rPr lang="en-US" sz="600" dirty="0"/>
              <a:t>Console.log(hello)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0649B4F-3DA2-34B6-988D-7CCE556F1079}"/>
              </a:ext>
            </a:extLst>
          </p:cNvPr>
          <p:cNvSpPr txBox="1"/>
          <p:nvPr/>
        </p:nvSpPr>
        <p:spPr>
          <a:xfrm>
            <a:off x="8708962" y="202332"/>
            <a:ext cx="252968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How do  you return a random number from 5 to 99?</a:t>
            </a:r>
          </a:p>
          <a:p>
            <a:endParaRPr lang="en-US" sz="100" dirty="0"/>
          </a:p>
          <a:p>
            <a:r>
              <a:rPr lang="en-US" sz="600" dirty="0">
                <a:solidFill>
                  <a:srgbClr val="00B050"/>
                </a:solidFill>
              </a:rPr>
              <a:t>Math.floor(Math.random() * 99) + 5;</a:t>
            </a:r>
          </a:p>
          <a:p>
            <a:r>
              <a:rPr lang="en-US" sz="600" dirty="0"/>
              <a:t>Math.random(+5 *99)</a:t>
            </a:r>
          </a:p>
          <a:p>
            <a:r>
              <a:rPr lang="en-US" sz="600" dirty="0"/>
              <a:t>If (+5 *99) {math.random}</a:t>
            </a:r>
          </a:p>
          <a:p>
            <a:r>
              <a:rPr lang="en-US" sz="600" dirty="0"/>
              <a:t>Math.random(math.floor() +5) *99</a:t>
            </a:r>
          </a:p>
          <a:p>
            <a:endParaRPr lang="en-US" sz="700" dirty="0"/>
          </a:p>
          <a:p>
            <a:r>
              <a:rPr lang="en-US" sz="700" dirty="0"/>
              <a:t>When does the “abort” HTML DOM Event occur?</a:t>
            </a:r>
          </a:p>
          <a:p>
            <a:r>
              <a:rPr lang="en-GB" sz="600" b="0" i="0" u="none" strike="noStrike" dirty="0">
                <a:solidFill>
                  <a:schemeClr val="accent6"/>
                </a:solidFill>
                <a:effectLst/>
              </a:rPr>
              <a:t>The loading of a media is aborted</a:t>
            </a:r>
          </a:p>
          <a:p>
            <a:r>
              <a:rPr lang="en-US" sz="600" dirty="0"/>
              <a:t>An element is clicked on</a:t>
            </a:r>
          </a:p>
          <a:p>
            <a:r>
              <a:rPr lang="en-US" sz="600" dirty="0"/>
              <a:t>Before print has began</a:t>
            </a:r>
          </a:p>
          <a:p>
            <a:r>
              <a:rPr lang="en-US" sz="600" dirty="0"/>
              <a:t>The page is unloaded</a:t>
            </a:r>
          </a:p>
          <a:p>
            <a:endParaRPr lang="en-US" sz="600" dirty="0"/>
          </a:p>
          <a:p>
            <a:endParaRPr lang="en-US" sz="800" dirty="0"/>
          </a:p>
          <a:p>
            <a:r>
              <a:rPr lang="en-US" sz="700" dirty="0"/>
              <a:t>When does the “click” HTML DOM Event occur?</a:t>
            </a:r>
          </a:p>
          <a:p>
            <a:r>
              <a:rPr lang="en-GB" sz="600" b="0" i="0" u="none" strike="noStrike" dirty="0">
                <a:solidFill>
                  <a:schemeClr val="accent6"/>
                </a:solidFill>
                <a:effectLst/>
              </a:rPr>
              <a:t>An element is clicked on</a:t>
            </a:r>
          </a:p>
          <a:p>
            <a:r>
              <a:rPr lang="en-GB" sz="600" dirty="0"/>
              <a:t>After print is done</a:t>
            </a:r>
          </a:p>
          <a:p>
            <a:r>
              <a:rPr lang="en-GB" sz="600" dirty="0"/>
              <a:t>The touch is interrupted </a:t>
            </a:r>
          </a:p>
          <a:p>
            <a:r>
              <a:rPr lang="en-GB" sz="600" dirty="0"/>
              <a:t>The media is paused</a:t>
            </a:r>
          </a:p>
          <a:p>
            <a:endParaRPr lang="en-GB" sz="600" b="0" i="0" u="none" strike="noStrike" dirty="0">
              <a:solidFill>
                <a:schemeClr val="accent6"/>
              </a:solidFill>
              <a:effectLst/>
            </a:endParaRPr>
          </a:p>
          <a:p>
            <a:endParaRPr lang="en-US" sz="700" dirty="0"/>
          </a:p>
          <a:p>
            <a:r>
              <a:rPr lang="en-US" sz="700" dirty="0"/>
              <a:t>What does JSON stand for?</a:t>
            </a:r>
          </a:p>
          <a:p>
            <a:r>
              <a:rPr lang="en-US" sz="600" dirty="0">
                <a:solidFill>
                  <a:schemeClr val="accent6"/>
                </a:solidFill>
              </a:rPr>
              <a:t>JavaScript Object Notation</a:t>
            </a:r>
          </a:p>
          <a:p>
            <a:r>
              <a:rPr lang="en-US" sz="600" dirty="0"/>
              <a:t>JavaScript Only Nodes</a:t>
            </a:r>
          </a:p>
          <a:p>
            <a:r>
              <a:rPr lang="en-US" sz="600" dirty="0"/>
              <a:t>Javascript Object Nodes</a:t>
            </a:r>
          </a:p>
          <a:p>
            <a:r>
              <a:rPr lang="en-US" sz="600" dirty="0"/>
              <a:t>JasonLimited</a:t>
            </a:r>
          </a:p>
          <a:p>
            <a:endParaRPr lang="en-US" sz="700" dirty="0"/>
          </a:p>
        </p:txBody>
      </p:sp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2FD506FB-1140-F3F8-B586-4B5BF597A635}"/>
              </a:ext>
            </a:extLst>
          </p:cNvPr>
          <p:cNvSpPr/>
          <p:nvPr/>
        </p:nvSpPr>
        <p:spPr>
          <a:xfrm>
            <a:off x="3059937" y="3429000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Display ”Wrong!” On next question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ound Diagonal Corner of Rectangle 14">
            <a:extLst>
              <a:ext uri="{FF2B5EF4-FFF2-40B4-BE49-F238E27FC236}">
                <a16:creationId xmlns:a16="http://schemas.microsoft.com/office/drawing/2014/main" id="{08EA4EA7-62E6-6CF3-6401-42FAFAD8BAD9}"/>
              </a:ext>
            </a:extLst>
          </p:cNvPr>
          <p:cNvSpPr/>
          <p:nvPr/>
        </p:nvSpPr>
        <p:spPr>
          <a:xfrm>
            <a:off x="2110601" y="3444747"/>
            <a:ext cx="866454" cy="50722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Display ”Correct!” On next question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BC50D-3A6A-BD22-5B5A-4FF520430B94}"/>
              </a:ext>
            </a:extLst>
          </p:cNvPr>
          <p:cNvCxnSpPr>
            <a:cxnSpLocks/>
            <a:stCxn id="42" idx="1"/>
            <a:endCxn id="15" idx="3"/>
          </p:cNvCxnSpPr>
          <p:nvPr/>
        </p:nvCxnSpPr>
        <p:spPr>
          <a:xfrm flipH="1">
            <a:off x="2543828" y="3296356"/>
            <a:ext cx="1138" cy="14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8C758-A0B4-D04F-120F-630DD4801870}"/>
              </a:ext>
            </a:extLst>
          </p:cNvPr>
          <p:cNvCxnSpPr>
            <a:cxnSpLocks/>
            <a:stCxn id="63" idx="1"/>
            <a:endCxn id="14" idx="3"/>
          </p:cNvCxnSpPr>
          <p:nvPr/>
        </p:nvCxnSpPr>
        <p:spPr>
          <a:xfrm>
            <a:off x="3490912" y="3296356"/>
            <a:ext cx="2252" cy="13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817C997-10F5-A163-F274-F6D5E975797A}"/>
              </a:ext>
            </a:extLst>
          </p:cNvPr>
          <p:cNvSpPr/>
          <p:nvPr/>
        </p:nvSpPr>
        <p:spPr>
          <a:xfrm>
            <a:off x="261682" y="4877332"/>
            <a:ext cx="1227886" cy="248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Display score</a:t>
            </a:r>
          </a:p>
        </p:txBody>
      </p:sp>
    </p:spTree>
    <p:extLst>
      <p:ext uri="{BB962C8B-B14F-4D97-AF65-F5344CB8AC3E}">
        <p14:creationId xmlns:p14="http://schemas.microsoft.com/office/powerpoint/2010/main" val="235786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357</Words>
  <Application>Microsoft Macintosh PowerPoint</Application>
  <PresentationFormat>Widescreen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Yorke</dc:creator>
  <cp:lastModifiedBy>Tia Yorke</cp:lastModifiedBy>
  <cp:revision>2</cp:revision>
  <dcterms:created xsi:type="dcterms:W3CDTF">2023-01-20T17:30:53Z</dcterms:created>
  <dcterms:modified xsi:type="dcterms:W3CDTF">2023-01-21T20:41:12Z</dcterms:modified>
</cp:coreProperties>
</file>