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11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17060" y="3594792"/>
            <a:ext cx="5150224" cy="1876607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Разработка на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Java</a:t>
            </a:r>
            <a:endParaRPr lang="ru-RU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17060" y="5511490"/>
            <a:ext cx="5150224" cy="48587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контексте командной работы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Дробный тип (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Java)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Fraction a =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Fraction();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Fraction b =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Fraction();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a.num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a.den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b.num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b.den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Fraction c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Fraction.sum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b);</a:t>
            </a:r>
            <a:endParaRPr lang="en-US" sz="2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2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Робот, играющий в</a:t>
            </a:r>
            <a:b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крестики-нолики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8759" y="1825625"/>
            <a:ext cx="8502732" cy="47770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ConsistentRobot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Robot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ru-RU" sz="2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startGame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(Mark you)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Coordinates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yourTurn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(Grid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grid)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throws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IncorrectCoordinatesException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row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1; row &lt;= 3; row++)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column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1; column &lt;= 3; column++)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grid.get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(row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column) ==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Coordinates(row, column);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finishGame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(Mark winner)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5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Программирование хода робота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8759" y="1825625"/>
            <a:ext cx="8502732" cy="4777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Coordinates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yourTurn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(Grid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grid)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throws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IncorrectCoordinatesException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row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1; row &lt;= 3; row++)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column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1; column &lt;= 3; column++)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grid.get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(row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column) ==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Coordinates(row, column);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6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Целочисленный тип (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Pascal)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b, c :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 :=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 :=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 := a + b;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c = 3 }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Дробный тип (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Pascal)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b, c :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Дробный тип (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Pascal)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b, c :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a.num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a.den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2;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b.num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:= 3;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Дробный тип (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Pascal)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b, c :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a.num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a.den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b.num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:= 3;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 := a + b;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c.num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a.num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b.den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b.num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a.den</a:t>
            </a:r>
            <a:endParaRPr lang="en-US" sz="2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c.den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a.den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b.den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Дробный тип (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Pascal)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b, c :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a.num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a.den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b.num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:= 4;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 := a + b;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c.num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2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c.den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Дробный тип (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Pascal)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b, c :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a.num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a.den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b.num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:= 4;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 := a + b;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c.num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6 </a:t>
            </a:r>
            <a:r>
              <a:rPr lang="ru-RU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3</a:t>
            </a:r>
            <a:endParaRPr lang="en-US" sz="2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c.den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8 </a:t>
            </a:r>
            <a:r>
              <a:rPr lang="ru-RU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4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Целочисленный тип </a:t>
            </a:r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Java)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main(String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a =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b =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c = a + b;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c =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Дробный </a:t>
            </a:r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тип </a:t>
            </a:r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Java)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Fraction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den;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Fraction sum(Fraction a,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Fraction b)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Fraction c =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Fraction();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c.num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a.num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b.den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b.num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a.den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c.den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a.den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b.den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604</Words>
  <Application>Microsoft Office PowerPoint</Application>
  <PresentationFormat>Экран (4:3)</PresentationFormat>
  <Paragraphs>119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Разработка на Java</vt:lpstr>
      <vt:lpstr>Целочисленный тип (Pascal)</vt:lpstr>
      <vt:lpstr>Дробный тип (Pascal)</vt:lpstr>
      <vt:lpstr>Дробный тип (Pascal)</vt:lpstr>
      <vt:lpstr>Дробный тип (Pascal)</vt:lpstr>
      <vt:lpstr>Дробный тип (Pascal)</vt:lpstr>
      <vt:lpstr>Дробный тип (Pascal)</vt:lpstr>
      <vt:lpstr>Целочисленный тип (Java)</vt:lpstr>
      <vt:lpstr>Дробный тип (Java)</vt:lpstr>
      <vt:lpstr>Дробный тип (Java)</vt:lpstr>
      <vt:lpstr>Робот, играющий в крестики-нолики</vt:lpstr>
      <vt:lpstr>Программирование хода робота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sergius</cp:lastModifiedBy>
  <cp:revision>50</cp:revision>
  <dcterms:created xsi:type="dcterms:W3CDTF">2014-11-21T11:00:06Z</dcterms:created>
  <dcterms:modified xsi:type="dcterms:W3CDTF">2018-04-07T13:21:52Z</dcterms:modified>
</cp:coreProperties>
</file>