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aleway ExtraBold"/>
      <p:bold r:id="rId17"/>
      <p:boldItalic r:id="rId18"/>
    </p:embeddedFont>
    <p:embeddedFont>
      <p:font typeface="Raleway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Light-bold.fntdata"/><Relationship Id="rId11" Type="http://schemas.openxmlformats.org/officeDocument/2006/relationships/slide" Target="slides/slide7.xml"/><Relationship Id="rId22" Type="http://schemas.openxmlformats.org/officeDocument/2006/relationships/font" Target="fonts/Raleway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Light-italic.fntdata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alewayExtraBold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RalewayLight-regular.fntdata"/><Relationship Id="rId6" Type="http://schemas.openxmlformats.org/officeDocument/2006/relationships/slide" Target="slides/slide2.xml"/><Relationship Id="rId18" Type="http://schemas.openxmlformats.org/officeDocument/2006/relationships/font" Target="fonts/Raleway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ithub.com/tyronedamasceno/git-tutoria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commit ao PR: </a:t>
            </a:r>
            <a:r>
              <a:rPr lang="en">
                <a:solidFill>
                  <a:srgbClr val="434343"/>
                </a:solidFill>
              </a:rPr>
              <a:t>GIT</a:t>
            </a:r>
            <a:r>
              <a:rPr lang="en"/>
              <a:t> para todos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Olá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Eu sou Tyrone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Contato: @tyronedamasceno</a:t>
            </a:r>
            <a:endParaRPr b="1" sz="3600"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425" y="4060425"/>
            <a:ext cx="441450" cy="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922" y="4011295"/>
            <a:ext cx="539700" cy="53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1675" y="4011300"/>
            <a:ext cx="539700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8425" y="4060413"/>
            <a:ext cx="656090" cy="4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danado é isso?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55275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Git é um sistema de controle de versão distribuído, gratuito e de código aberto projetado para lidar com tudo, desde projetos pequenos até projetos gigantes com eficiência e velocidade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632" y="434675"/>
            <a:ext cx="1963842" cy="8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 que é </a:t>
            </a:r>
            <a:r>
              <a:rPr lang="en">
                <a:solidFill>
                  <a:srgbClr val="FFB600"/>
                </a:solidFill>
              </a:rPr>
              <a:t>github?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é uma plataforma de hospedagem de código-fonte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GIT como controle de versão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uma mini rede social de desenvolvedores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97" name="Google Shape;97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25" y="3131075"/>
            <a:ext cx="3553250" cy="1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685800" y="22691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Usem o github!!!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685800" y="3411555"/>
            <a:ext cx="4977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Além de uma incrível ferramenta para o versionamento,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muitos</a:t>
            </a:r>
            <a:r>
              <a:rPr lang="en"/>
              <a:t> recrutadores utilizam eles para procurar novos desenvolvedores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50" y="657025"/>
            <a:ext cx="2988450" cy="25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Passo-a-passo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922000" y="2025226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Criar uma conta no github!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Acessar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github.com/tyronedamasceno/git-tutorial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o tutorial!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Obrigado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125" name="Google Shape;125;p1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Alguma pergunta?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Podem entrar em contato comigo em: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@tyronedamasceno &amp; tyronedamasceno@gmail.com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