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aleway ExtraBold"/>
      <p:bold r:id="rId19"/>
      <p:boldItalic r:id="rId20"/>
    </p:embeddedFont>
    <p:embeddedFont>
      <p:font typeface="Raleway Light"/>
      <p:regular r:id="rId21"/>
      <p:bold r:id="rId22"/>
      <p:italic r:id="rId23"/>
      <p:boldItalic r:id="rId24"/>
    </p:embeddedFont>
    <p:embeddedFont>
      <p:font typeface="Source Code Pro Semibold"/>
      <p:regular r:id="rId25"/>
      <p:bold r:id="rId26"/>
    </p:embeddedFont>
    <p:embeddedFont>
      <p:font typeface="Source Code Pro Medium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ExtraBold-boldItalic.fntdata"/><Relationship Id="rId22" Type="http://schemas.openxmlformats.org/officeDocument/2006/relationships/font" Target="fonts/RalewayLight-bold.fntdata"/><Relationship Id="rId21" Type="http://schemas.openxmlformats.org/officeDocument/2006/relationships/font" Target="fonts/RalewayLight-regular.fntdata"/><Relationship Id="rId24" Type="http://schemas.openxmlformats.org/officeDocument/2006/relationships/font" Target="fonts/RalewayLight-boldItalic.fntdata"/><Relationship Id="rId23" Type="http://schemas.openxmlformats.org/officeDocument/2006/relationships/font" Target="fonts/Raleway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Semibold-bold.fntdata"/><Relationship Id="rId25" Type="http://schemas.openxmlformats.org/officeDocument/2006/relationships/font" Target="fonts/SourceCodeProSemibold-regular.fntdata"/><Relationship Id="rId28" Type="http://schemas.openxmlformats.org/officeDocument/2006/relationships/font" Target="fonts/SourceCodeProMedium-bold.fntdata"/><Relationship Id="rId27" Type="http://schemas.openxmlformats.org/officeDocument/2006/relationships/font" Target="fonts/SourceCodePro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alewayExtraBold-bold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dde5b9e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dde5b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cdde5b9e2_0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cdde5b9e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1.jp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ithub.com/tyronedamasceno/git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commit ao PR: </a:t>
            </a:r>
            <a:r>
              <a:rPr lang="en">
                <a:solidFill>
                  <a:srgbClr val="434343"/>
                </a:solidFill>
              </a:rPr>
              <a:t>GIT</a:t>
            </a:r>
            <a:r>
              <a:rPr lang="en"/>
              <a:t> para todos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1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Obrigado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169" name="Google Shape;169;p21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Alguma pergunta?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Podem entrar em contato comigo em: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@tyronedamasceno &amp; tyronedamasceno@gmail.com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Olá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Eu sou Tyrone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Contato: @tyronedamasceno</a:t>
            </a:r>
            <a:endParaRPr b="1" sz="3600"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425" y="4060425"/>
            <a:ext cx="441450" cy="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4922" y="4011295"/>
            <a:ext cx="539700" cy="53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1675" y="4011300"/>
            <a:ext cx="539700" cy="5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8425" y="4060413"/>
            <a:ext cx="656090" cy="4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danado é isso?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155275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Git é um sistema de controle de versão distribuído, gratuito e de código aberto projetado para lidar com tudo, desde projetos pequenos até projetos gigantes com eficiência e velocidade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632" y="434675"/>
            <a:ext cx="1963842" cy="8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o que é </a:t>
            </a:r>
            <a:r>
              <a:rPr lang="en">
                <a:solidFill>
                  <a:srgbClr val="FFB600"/>
                </a:solidFill>
              </a:rPr>
              <a:t>github?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é uma plataforma de hospedagem de código-fonte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 GIT como controle de versão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uma mini rede social de desenvolvedores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7" name="Google Shape;97;p1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425" y="3131075"/>
            <a:ext cx="3553250" cy="13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Usem o github!!!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108" name="Google Shape;108;p17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Além de uma incrível ferramenta para o versionamento,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muitos</a:t>
            </a:r>
            <a:r>
              <a:rPr lang="en"/>
              <a:t> recrutadores utilizam eles para procurar novos desenvolvedores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050" y="657025"/>
            <a:ext cx="2988450" cy="25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584500" y="891775"/>
            <a:ext cx="7203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</a:t>
            </a:r>
            <a:r>
              <a:rPr lang="en"/>
              <a:t>comuns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954125" y="3248400"/>
            <a:ext cx="23322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</a:t>
            </a: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it status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Verifica a situação atual do repositório</a:t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3405900" y="3248400"/>
            <a:ext cx="23322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</a:t>
            </a: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it pull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Traz as mudanças do repositório remoto</a:t>
            </a:r>
            <a:endParaRPr/>
          </a:p>
        </p:txBody>
      </p:sp>
      <p:sp>
        <p:nvSpPr>
          <p:cNvPr id="118" name="Google Shape;118;p18"/>
          <p:cNvSpPr txBox="1"/>
          <p:nvPr>
            <p:ph idx="3" type="body"/>
          </p:nvPr>
        </p:nvSpPr>
        <p:spPr>
          <a:xfrm>
            <a:off x="5857675" y="3248400"/>
            <a:ext cx="23322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git push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Envia os commits locais para o repositório remoto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954125" y="1900800"/>
            <a:ext cx="23322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git clone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Faz uma cópia do estado do repositório remoto</a:t>
            </a:r>
            <a:endParaRPr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3405900" y="1900800"/>
            <a:ext cx="23322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git add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Coloca as alterações em uma área de espera</a:t>
            </a:r>
            <a:endParaRPr/>
          </a:p>
        </p:txBody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5857675" y="1900800"/>
            <a:ext cx="23322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git commit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Registra as mudanças do projeto naquele momento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578350" y="684350"/>
            <a:ext cx="3538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Branch &amp;</a:t>
            </a:r>
            <a:r>
              <a:rPr lang="en" sz="3600"/>
              <a:t>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</a:rPr>
              <a:t>Pull Request &amp;</a:t>
            </a:r>
            <a:r>
              <a:rPr lang="en" sz="3600"/>
              <a:t> Merge &amp;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 Source</a:t>
            </a:r>
            <a:endParaRPr sz="3600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4019807" y="600903"/>
            <a:ext cx="3719825" cy="3941676"/>
            <a:chOff x="2573332" y="677103"/>
            <a:chExt cx="3719825" cy="3941676"/>
          </a:xfrm>
        </p:grpSpPr>
        <p:sp>
          <p:nvSpPr>
            <p:cNvPr id="131" name="Google Shape;131;p19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36" name="Google Shape;136;p19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37" name="Google Shape;137;p19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4682550" y="2454175"/>
              <a:ext cx="19695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$ git checkout -b new_branch</a:t>
              </a:r>
              <a:endParaRPr>
                <a:solidFill>
                  <a:srgbClr val="FFFFFF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</p:grpSp>
      <p:grpSp>
        <p:nvGrpSpPr>
          <p:cNvPr id="139" name="Google Shape;139;p19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40" name="Google Shape;140;p19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3558363" y="1613600"/>
              <a:ext cx="12885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$ git merge master</a:t>
              </a:r>
              <a:endParaRPr sz="1000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endParaRPr>
            </a:p>
          </p:txBody>
        </p:sp>
      </p:grpSp>
      <p:grpSp>
        <p:nvGrpSpPr>
          <p:cNvPr id="142" name="Google Shape;142;p19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43" name="Google Shape;143;p19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856901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$ git log --oneline</a:t>
              </a:r>
              <a:endParaRPr sz="1000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endParaRPr>
            </a:p>
          </p:txBody>
        </p:sp>
      </p:grpSp>
      <p:grpSp>
        <p:nvGrpSpPr>
          <p:cNvPr id="145" name="Google Shape;145;p19"/>
          <p:cNvGrpSpPr/>
          <p:nvPr/>
        </p:nvGrpSpPr>
        <p:grpSpPr>
          <a:xfrm>
            <a:off x="7334059" y="1114293"/>
            <a:ext cx="1052242" cy="1030262"/>
            <a:chOff x="3490737" y="1374053"/>
            <a:chExt cx="1454176" cy="1423800"/>
          </a:xfrm>
        </p:grpSpPr>
        <p:sp>
          <p:nvSpPr>
            <p:cNvPr id="146" name="Google Shape;146;p19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3521113" y="1613612"/>
              <a:ext cx="1423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$ git push --force</a:t>
              </a:r>
              <a:endParaRPr sz="1000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endParaRPr>
            </a:p>
          </p:txBody>
        </p:sp>
      </p:grpSp>
      <p:grpSp>
        <p:nvGrpSpPr>
          <p:cNvPr id="148" name="Google Shape;148;p19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49" name="Google Shape;149;p1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00" y="3265400"/>
            <a:ext cx="2542498" cy="14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Passo-a-passo</a:t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922000" y="20252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Criar uma conta no github!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Acessar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github.com/tyronedamasceno/git-tutorial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Seguir o tutorial!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