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4E03-0AAD-4353-BE4F-651DB287A63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DF-4544-427C-9786-EC58E8C3E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69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4E03-0AAD-4353-BE4F-651DB287A63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DF-4544-427C-9786-EC58E8C3E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46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4E03-0AAD-4353-BE4F-651DB287A63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DF-4544-427C-9786-EC58E8C3E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85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4E03-0AAD-4353-BE4F-651DB287A63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DF-4544-427C-9786-EC58E8C3E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6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4E03-0AAD-4353-BE4F-651DB287A63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DF-4544-427C-9786-EC58E8C3E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03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4E03-0AAD-4353-BE4F-651DB287A63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DF-4544-427C-9786-EC58E8C3E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1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4E03-0AAD-4353-BE4F-651DB287A63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DF-4544-427C-9786-EC58E8C3E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03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4E03-0AAD-4353-BE4F-651DB287A63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DF-4544-427C-9786-EC58E8C3E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93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4E03-0AAD-4353-BE4F-651DB287A63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DF-4544-427C-9786-EC58E8C3E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3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4E03-0AAD-4353-BE4F-651DB287A63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DF-4544-427C-9786-EC58E8C3E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24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4E03-0AAD-4353-BE4F-651DB287A63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DF-4544-427C-9786-EC58E8C3E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24E03-0AAD-4353-BE4F-651DB287A63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0B0DF-4544-427C-9786-EC58E8C3E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组会报告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董天智</a:t>
            </a:r>
            <a:endParaRPr lang="en-US" altLang="zh-CN" dirty="0" smtClean="0"/>
          </a:p>
          <a:p>
            <a:r>
              <a:rPr lang="en-US" altLang="zh-CN" dirty="0" smtClean="0"/>
              <a:t>2017/11/30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6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针对模型不能处理比较关系的问题</a:t>
            </a:r>
            <a:r>
              <a:rPr lang="zh-CN" altLang="en-US" dirty="0" smtClean="0"/>
              <a:t>，在尝试调优无明显效果后，设计</a:t>
            </a:r>
            <a:r>
              <a:rPr lang="zh-CN" altLang="en-US" dirty="0" smtClean="0"/>
              <a:t>了</a:t>
            </a:r>
            <a:r>
              <a:rPr lang="zh-CN" altLang="en-US" dirty="0" smtClean="0"/>
              <a:t>规则化方法处理一部分比较关系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/>
              <a:t>中性比较词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比、相比、都比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正面比较</a:t>
            </a:r>
            <a:r>
              <a:rPr lang="zh-CN" altLang="en-US" sz="2000" dirty="0"/>
              <a:t>词：</a:t>
            </a:r>
            <a:r>
              <a:rPr lang="zh-CN" altLang="en-US" sz="2000" dirty="0" smtClean="0"/>
              <a:t>优于、领先、遥遥领先、超越、超过、赶上、战胜 、远高于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负面比较</a:t>
            </a:r>
            <a:r>
              <a:rPr lang="zh-CN" altLang="en-US" sz="2000" dirty="0"/>
              <a:t>词：</a:t>
            </a:r>
            <a:r>
              <a:rPr lang="zh-CN" altLang="en-US" sz="2000" dirty="0" smtClean="0"/>
              <a:t>落后、不如、输给、比不上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、搜索比较词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、在比较词前后分别搜索感兴趣的</a:t>
            </a:r>
            <a:r>
              <a:rPr lang="zh-CN" altLang="en-US" sz="2000" dirty="0" smtClean="0"/>
              <a:t>实体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、中性比较词需要在后实体后再搜索情感词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、根据规则得出情感极性。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7988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后续工作：针对品牌实现不限定视角范围的情感模型。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31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127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组会报告</vt:lpstr>
      <vt:lpstr>PowerPoint 演示文稿</vt:lpstr>
      <vt:lpstr>PowerPoint 演示文稿</vt:lpstr>
    </vt:vector>
  </TitlesOfParts>
  <Company>RUC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组会报告</dc:title>
  <dc:creator>董天智</dc:creator>
  <cp:lastModifiedBy>董天智</cp:lastModifiedBy>
  <cp:revision>21</cp:revision>
  <dcterms:created xsi:type="dcterms:W3CDTF">2017-11-30T03:58:15Z</dcterms:created>
  <dcterms:modified xsi:type="dcterms:W3CDTF">2017-11-30T04:10:50Z</dcterms:modified>
</cp:coreProperties>
</file>