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09-BA81-42D0-B315-4757D5A6CA3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DF68-C25A-4F8E-9F22-86D685E30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8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09-BA81-42D0-B315-4757D5A6CA3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DF68-C25A-4F8E-9F22-86D685E30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6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09-BA81-42D0-B315-4757D5A6CA3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DF68-C25A-4F8E-9F22-86D685E30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09-BA81-42D0-B315-4757D5A6CA3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DF68-C25A-4F8E-9F22-86D685E30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4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09-BA81-42D0-B315-4757D5A6CA3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DF68-C25A-4F8E-9F22-86D685E30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09-BA81-42D0-B315-4757D5A6CA3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DF68-C25A-4F8E-9F22-86D685E30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09-BA81-42D0-B315-4757D5A6CA3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DF68-C25A-4F8E-9F22-86D685E30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09-BA81-42D0-B315-4757D5A6CA3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DF68-C25A-4F8E-9F22-86D685E30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1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09-BA81-42D0-B315-4757D5A6CA3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DF68-C25A-4F8E-9F22-86D685E30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09-BA81-42D0-B315-4757D5A6CA3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DF68-C25A-4F8E-9F22-86D685E30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4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C09-BA81-42D0-B315-4757D5A6CA3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DF68-C25A-4F8E-9F22-86D685E30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6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FC09-BA81-42D0-B315-4757D5A6CA3E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F68-C25A-4F8E-9F22-86D685E30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实验一报告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董天智</a:t>
            </a:r>
            <a:endParaRPr lang="en-US" altLang="zh-CN" dirty="0" smtClean="0"/>
          </a:p>
          <a:p>
            <a:r>
              <a:rPr lang="en-US" altLang="zh-CN" dirty="0" smtClean="0"/>
              <a:t>2017.12.14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3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表达式求值应用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算术表达式测验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单机版：表达式求值</a:t>
            </a:r>
            <a:endParaRPr lang="en-US" altLang="zh-CN" dirty="0" smtClean="0"/>
          </a:p>
          <a:p>
            <a:r>
              <a:rPr lang="zh-CN" altLang="en-US" dirty="0"/>
              <a:t>网络</a:t>
            </a:r>
            <a:r>
              <a:rPr lang="zh-CN" altLang="en-US" dirty="0" smtClean="0"/>
              <a:t>版：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服务端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生成题目，发送给客户端，接收并校验答案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接收题目，展示题目，接收并发送答案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6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分布式文件列表管理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增：向服务器上传文件</a:t>
            </a:r>
            <a:endParaRPr lang="en-US" altLang="zh-CN" dirty="0" smtClean="0"/>
          </a:p>
          <a:p>
            <a:r>
              <a:rPr lang="zh-CN" altLang="en-US" dirty="0" smtClean="0"/>
              <a:t>删：删除服务器上文件</a:t>
            </a:r>
            <a:endParaRPr lang="en-US" altLang="zh-CN" dirty="0" smtClean="0"/>
          </a:p>
          <a:p>
            <a:r>
              <a:rPr lang="zh-CN" altLang="en-US" dirty="0" smtClean="0"/>
              <a:t>改：修改（覆盖）服务器文件</a:t>
            </a:r>
            <a:endParaRPr lang="en-US" altLang="zh-CN" dirty="0" smtClean="0"/>
          </a:p>
          <a:p>
            <a:r>
              <a:rPr lang="zh-CN" altLang="en-US" dirty="0" smtClean="0"/>
              <a:t>查：查询服务器上的文件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08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实验一报告</vt:lpstr>
      <vt:lpstr>表达式求值应用——算术表达式测验</vt:lpstr>
      <vt:lpstr>分布式文件列表管理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实验一报告</dc:title>
  <dc:creator>PC</dc:creator>
  <cp:lastModifiedBy>PC</cp:lastModifiedBy>
  <cp:revision>6</cp:revision>
  <dcterms:created xsi:type="dcterms:W3CDTF">2017-12-14T00:33:27Z</dcterms:created>
  <dcterms:modified xsi:type="dcterms:W3CDTF">2017-12-14T00:43:50Z</dcterms:modified>
</cp:coreProperties>
</file>