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9F08-FCE9-436F-B30D-4F262676D095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5C94-4E54-494D-BE44-0B51FAE7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4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9F08-FCE9-436F-B30D-4F262676D095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5C94-4E54-494D-BE44-0B51FAE7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6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9F08-FCE9-436F-B30D-4F262676D095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5C94-4E54-494D-BE44-0B51FAE7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8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9F08-FCE9-436F-B30D-4F262676D095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5C94-4E54-494D-BE44-0B51FAE7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3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9F08-FCE9-436F-B30D-4F262676D095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5C94-4E54-494D-BE44-0B51FAE7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8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9F08-FCE9-436F-B30D-4F262676D095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5C94-4E54-494D-BE44-0B51FAE7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6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9F08-FCE9-436F-B30D-4F262676D095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5C94-4E54-494D-BE44-0B51FAE7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4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9F08-FCE9-436F-B30D-4F262676D095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5C94-4E54-494D-BE44-0B51FAE7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8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9F08-FCE9-436F-B30D-4F262676D095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5C94-4E54-494D-BE44-0B51FAE7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3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9F08-FCE9-436F-B30D-4F262676D095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5C94-4E54-494D-BE44-0B51FAE7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4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9F08-FCE9-436F-B30D-4F262676D095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5C94-4E54-494D-BE44-0B51FAE7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C9F08-FCE9-436F-B30D-4F262676D095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F5C94-4E54-494D-BE44-0B51FAE7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1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327374" y="2647527"/>
            <a:ext cx="1060174" cy="1000539"/>
          </a:xfrm>
          <a:prstGeom prst="ellipse">
            <a:avLst/>
          </a:prstGeom>
          <a:solidFill>
            <a:srgbClr val="D3D3D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27374" y="2763077"/>
            <a:ext cx="1232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208443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Tyrone Russ</dc:creator>
  <cp:lastModifiedBy>Tyrone Russ</cp:lastModifiedBy>
  <cp:revision>3</cp:revision>
  <dcterms:created xsi:type="dcterms:W3CDTF">2016-12-29T18:01:22Z</dcterms:created>
  <dcterms:modified xsi:type="dcterms:W3CDTF">2016-12-29T18:12:50Z</dcterms:modified>
</cp:coreProperties>
</file>