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34"/>
    <p:restoredTop sz="94643"/>
  </p:normalViewPr>
  <p:slideViewPr>
    <p:cSldViewPr snapToGrid="0" snapToObjects="1">
      <p:cViewPr>
        <p:scale>
          <a:sx n="72" d="100"/>
          <a:sy n="72" d="100"/>
        </p:scale>
        <p:origin x="432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E24B2-D26E-4349-AD65-8D2DB10DB084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7C1A6-F3D7-4340-9E43-6A059A347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47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Accelerate </a:t>
            </a:r>
            <a:r>
              <a:rPr lang="en-GB" smtClean="0"/>
              <a:t>local economy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7D29D-C4F7-2A44-8333-FE7CADF172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0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2416-1A08-914E-8326-EF0D3EEFA10F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4A1A-4585-1C42-A990-B11040156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2416-1A08-914E-8326-EF0D3EEFA10F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4A1A-4585-1C42-A990-B11040156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8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2416-1A08-914E-8326-EF0D3EEFA10F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4A1A-4585-1C42-A990-B11040156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25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2416-1A08-914E-8326-EF0D3EEFA10F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4A1A-4585-1C42-A990-B11040156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30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2416-1A08-914E-8326-EF0D3EEFA10F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4A1A-4585-1C42-A990-B11040156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64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2416-1A08-914E-8326-EF0D3EEFA10F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4A1A-4585-1C42-A990-B11040156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35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2416-1A08-914E-8326-EF0D3EEFA10F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4A1A-4585-1C42-A990-B11040156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3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2416-1A08-914E-8326-EF0D3EEFA10F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4A1A-4585-1C42-A990-B11040156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4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2416-1A08-914E-8326-EF0D3EEFA10F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4A1A-4585-1C42-A990-B11040156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82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2416-1A08-914E-8326-EF0D3EEFA10F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4A1A-4585-1C42-A990-B11040156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2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2416-1A08-914E-8326-EF0D3EEFA10F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4A1A-4585-1C42-A990-B11040156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15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2416-1A08-914E-8326-EF0D3EEFA10F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A4A1A-4585-1C42-A990-B11040156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85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5163EB-A9F1-4EA3-A4E7-02C0E64C50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5" b="13140"/>
          <a:stretch/>
        </p:blipFill>
        <p:spPr>
          <a:xfrm>
            <a:off x="9456" y="1"/>
            <a:ext cx="12182544" cy="769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1B0A16-68D9-4FD0-83A6-29942C0F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64" y="4788966"/>
            <a:ext cx="3313164" cy="952225"/>
          </a:xfrm>
        </p:spPr>
        <p:txBody>
          <a:bodyPr>
            <a:normAutofit/>
          </a:bodyPr>
          <a:lstStyle/>
          <a:p>
            <a:pPr algn="r"/>
            <a:r>
              <a:rPr lang="en-GB" sz="4800" b="1" dirty="0" err="1" smtClean="0">
                <a:solidFill>
                  <a:schemeClr val="bg1"/>
                </a:solidFill>
                <a:latin typeface="+mn-lt"/>
              </a:rPr>
              <a:t>BottleHero</a:t>
            </a:r>
            <a:endParaRPr lang="en-GB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B46DCDD1-ECAF-4BA7-BA3F-3D39FB85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582" y="4976166"/>
            <a:ext cx="6937112" cy="577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>
                <a:solidFill>
                  <a:schemeClr val="bg1"/>
                </a:solidFill>
              </a:rPr>
              <a:t>The Drinks Delivery Service</a:t>
            </a:r>
            <a:endParaRPr lang="en-GB" sz="3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02B3AFDE-3769-497C-A9B4-B685E48899ED}"/>
              </a:ext>
            </a:extLst>
          </p:cNvPr>
          <p:cNvCxnSpPr/>
          <p:nvPr/>
        </p:nvCxnSpPr>
        <p:spPr>
          <a:xfrm>
            <a:off x="4286614" y="4368153"/>
            <a:ext cx="0" cy="17938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 descr="data:image/png;base64,iVBORw0KGgoAAAANSUhEUgAABLAAAALmCAYAAABSJm0fAAAgAElEQVR4XuydCbBV1ZW/tzKIICgiDghJsCMdNcggEA1qwIhEI9h2cCy0xFJbqjSBxmpQjCKoIBKwFY0odGFSYKOFIFoIanCiGQptQQYBRxpNkEEBoxHHf62d/70597573z3vwrt377W+U9UV3jvDXuv7ndVv+6u199nvu++++85xQAACEIAABCAAAQhAAAIQgAAEIAABCEAgUAL7YWAFqgxhQQACEIAABCAAAQhAAAIQgAAEIAABCHgCGFi8CBCAAAQgAAEIQAACEIAABCAAAQhAAAJBE8DACloegoMABCAAAQhAAAIQgAAEIAABCEAAAhDAwOIdgAAEIAABCEAAAhCAAAQgAAEIQAACEAiaAAZW0PIQHAQgAAEIQAACEIAABCAAAQhAAAIQgAAGFu8ABCAAAQhAAAIQgAAEIAABCEAAAhCAQNAEMLCClofgIAABCEAAAhCAAAQgAAEIQAACEIAABDCweAcgAAEIQAACEIAABCAAAQhAAAIQgAAEgiaAgRW0PAQHAQhAAAIQgAAEIAABCEAAAhCAAAQggIHFOwABCEAAAhCAAAQgAAEIQAACEIAABCAQNAEMrKDlITgIQAACEIAABCAAAQhAAAIQgAAEIAABDCzeAQhAAAIQgAAEIAABCEAAAhCAAAQgAIGgCWBgBS0PwUEAAhCAAAQgAAEIQAACEIAABCAAAQhgYPEOQAACEIAABCAAAQhAAAIQgAAEIAABCARNAAMraHkIDgIQgAAEIAABCEAAAhCAAAQgAAEIQAADi3cAAhCAAAQgAAEIQAACEIAABCAAAQhAIGgCGFhBy0NwEIAABCAAAQhAAAIQgAAEIAABCEAAAhhYvAMQgAAEIAABCEAAAhCAAAQgAAEIQAACQRPAwApaHoKDAAQgAAEIQAACEIAABCAAAQhAAAIQwMDiHYAABCAAAQhAAAIQgAAEIAABCEAAAhAImgAGVtDyEBwEIAABCEAAAhCAAAQgAAEIQAACEIAABhbvAAQgAAEIQAACEIAABCAAAQhAAAIQgEDQBDCwgpaH4CAAAQhAAAIQgAAEIAABCEAAAhCAAAQwsHgHIAABCEAAAhCAAAQgAAEIQAACEIAABIImgIEVtDwEBwEIQAACEIAABCAAAQhAAAIQgAAEIICBxTsAAQhAAAIQgAAEIAABCEAAAhCAAAQgEDQBDKyg5SE4CEAAAhCAAAQgAAEIQAACEIAABCAAAQws3gEIQAACEIAABCAAAQhAAAIQgAAEIACBoAlgYAUtD8FBAAIQgAAEIAABCEAAAhCAAAQgAAEIYGDxDkAAAhCAAAQgAAEIQAACEIAABCAAAQgETQADK2h5CA4CEIAABCAAAQhAAAIQgAAEIAABCEAAA4t3AAIQgAAEIAABCEAAAhCAAAQgAAEIQCBoAhhYQctDcBCAAAQgAAEIQAACEIAABCAAAQhAAAIYWLwDEIAABCAAAQhAAAIQgAAEIAABCEAAAkETwMAKWh6CgwAEIAABCEAAAhCAAAQgAAEIQAACEMDA4h2oOIH33nvPrVy50p133nlu//33r/j4mgb87rvv3Jw5c1znzp3dMcccoyk1coEABCAAAQhAAAIQgAAEIAABCGQJYGDxMlSUwLPPPuuef/55b1yNHDnSNW/evKLjaxts165d7s4773RiZPXp08f/HwcEIAABCEAAAhCAAAQgAAEIQEAbAQyselJUOow2bdrkn/7111+7U045xbVp06aeRovjsdIptHTp0mywAwYMcD169Igj+CpFKcbUCy+84D799FMfwX777efOOuss16RJE//zwoUL3Z/+9KdsdD/5yU/cr371qypFy7AQgAAEIAABCEAAAhCAAAQgAIH6IYCBVQ9cxXQYP36827FjB2bN/ycgXVfSfZU5pANr6NCh7ogjjqgHBfQ88rPPPnNjxoxx3377bdbAGj58uDv00EP9z5988ombMGGC++qrr7JJn3nmmd7k4oAABCAAAQhAAAIQgAAEIAABCGghEKSB9fTTT7uXX345x+yQ/2hv2bJlWdzznyddLCNGjCj7eaWCEANr0qRJbsuWLdlLL774Yte1a9dSt6o8v2HDBjdt2rQcPYX/IYccojLffZnUF1984UaPHu27+OQo9O7u3r3bjRs3LnuNXHf11Ve7Y489dl+GwrMgAAEIQAACEIAABCAAAQhAAAJVIxCkgbV27Vr3yCOP5EDp16+fO+200+oMSjpXbrvtNve3v/0te+9BBx3kbrrpJtewYcM6Py/NDRhY/6AkHUR33HFHjrlyzTXXuB/+8IdpUJq/Jo2BJZDefvtt99BDD+WYhLfccotr2rSpeYYAgAAEIAABCEAAAhCAAAQgAIH4CQRpYEm3iZhOe/bsyRJu3bq1GzZsWJ2/Wvf++++7Bx54IEepn/3sZ+6Xv/xlvamHgfUPtFOnTnUbN27M/qK2PZqkY02uP+CAA/ySOFkmJ2ZXtb5U+Nhjj7m33nrLNW7c2ImRdMEFF7gf/ehH9fbeFHpwWgNL7pV4X3311exjpANLOrE4IAABCEAAAhCAAAQgAAEIQAACsRMI0sASqPkbfsvSqRtuuMGJkVWX4/HHH3crVqzI3iLPESPs8MMPr8tj6nQtBtbfcX3wwQfu3nvvzbJr0KCBNybFECp05C81lE45+VKh3FfpQzS8++673fbt27NDV2MZaF0MrPxrJfDrr7/etWvXrtL4GA8CEIAABCAAAQhAAAIQgAAEILBPCQRrYOWbH5J1XTenluWDt956a04n15FHHuk3Dxcjq74ODKy/k83vvvrFL37hzjjjjKLY85fBiYF18803V6UDKxQN62JgCdgXX3zRzZ8/P8uYLqz6qnKeCwEIQAACEIAABCAAAQhAAAKVJBCsgVXoS36HHXaY78JKu6Qs3xARsP/yL//ifvrTn9Yr41DMj3pNssTD5et4d911V/bredJFJZuRN2rUqE4GVjU7sCZOnOg++uijbLyhd2BJoIUMr+RXC6v5TjA2BCAAAQhAAAIQgAAEIAABCECgXALBGliSUH43SV2X/82YMcOtWrUqy0aMr7psbC17cIkZ9c033/gN32VvpjRH6AaWmBySkxySU31sZr9gwQK3aNGiLC4xDcU8rO3I369MvlIoXytMa1gmn53UTsyzJk2apJEu5xoxsJJfkhw4cKA78cQT6/ycjLFUDvO6dmDJWPIBBPkQQuao7z3fygLCTRCAAAQgAAEIQAACEIAABCAAgToQCNrA2rVrlxs7dmy2i0fy6tWrlzvnnHNKpiibgI8aNcpvBp45jj/+eHfFFVfUeu+bb77p/ud//seJmfLll1/mXCtfdOvevbtfBnfggQcWfU5aA0vMtcWLF3sDScyNk046yckm57Ud+fd06dLFnXLKKSV5vPfee27hwoVO/lfiSx7f+973PNNjjjmm5HPSXCBLN+XLg59++mn28iFDhrg2bdrk3C6b9f/xj3/0nKUz68MPP8y5Ry7+p3/6p+w9rVq1cv/6r/9a1NDatm2bNz3feOONnGWj8gB5vrA666yzXIsWLQqmkWQrZql08CUPuU/2ThN+Ert8COAHP/hBwWfJ+ddee80tW7bM/fnPf67BXLoJxViS96k2g64cAyukvcTSvC9cAwEIQAACEIAABCAAAQhAAAIQKEUgaANLjIIpU6a4d999N5vHwQcf7G688caSXTnSgSKdKMnjqquuch06dCjI5C9/+Yt78MEH3d/+9rdSzPz+WdJNVMw4SmtgzZ071y1ZsiQ7nnT3SJdPbUdd79m9e7ebNm2ak/xKHSeccIK77LLLSrIt9Zz8/cuaNWvmN2PP7/T67LPP3O23357tBiv13GKbuotZNHPmTLdmzZpSj/Dnzz77bNe7d+8a1+azLfWwYksK5UuA8vGAfKOw0PNkQ3t5L4sZYeUYWHLPmDFjcsxbNnMvpSbnIQABCEAAAhCAAAQgAAEIQCBkAkEbWAJOumJkKWDyKNTNkw9ZTBvpRMkcslRONnQvtFzunXfe8UZZXY9im5KnNbCefvpp9/LLL2eHTWNg1eUe2Ydq/PjxqQ0iCUQ6g/793/99r5YVPv/88+7ZZ5/N5lWs800MLDFapGMrzSEaSldd8quEYl5Jl16y2yvNs8TIvPLKK3PMuroaWAMGDHA9evTIGS4/9zSxyDXFDKZyDKxCxu/Pf/5z17dv37ThcB0EIAABCEAAAhCAAAQgAAEIQCAoAsEbWIWWAvbs2dOdd955RUHm/0e/XFjsHulQEgMksz9R5qGyXEw6rI4++mi3fft2v6xwx44dOWPK0i/ZILtly5Y5vw/BwCq0jE+ClGWQJ598spOuKMlLlrjldwrtzZfrCpknxTbOF/Np9uzZfgmhGIv/93//l8NYOt2kKyzzxUhZQijdU5mfC42VEaJTp06+2050Xb16tXvrrbdqvC/5xtq6devc8uXLfSwyhixFTB7yBUtZBinvpDy3T58+/v3IHIW6/uRcu3bt/PJQiV9ylL3B8t+3Yvt9lWNgyZj5+8e1b9/eDR48OKj/50MwEIAABCAAAQhAAAIQgAAEIACBtASCN7AkkUcffdS9/vrr2ZyKLSXLXJDftSVmxNChQ50YEPlH/rPl/Pnnn19weeArr7zinnrqqZxHyJ5Vv/rVr3J+F4KBNWfOHLd06dKcuE499VTXr1+/rAEkJ2Wz89///vd+n6bMURuvUi9WvnFWl43367qJuyzVe+yxx3JCEmPuuuuu82ZR8pBljQ888IDfuyp5DBo0yB133HEF05o0aVLO0svaNnGXvO+8804nhmjmEINTTKPvf//7Nd4PWd4qhlnykP3ZxFRLHuUaWPlf4CxVM6V05TwEIAABCEAAAhCAAAQgAAEIQKCaBKIwsPKNDQEmxoB0leQfhbpyZFncDTfcUGNvJ7lWltglO6tKfbFt6tSpbuPGjdlhJYZrr702xxSqtoElSwfvuuuunKV5tXWtifkiS/lkSV/m6Natm7vwwgvr/G7m72slBpZ0qR166KEln1UX00ViluWEYvBkjmJ7bWXOC5e77747x8QSU1PMzUxXV+batBpmri+0HPKaa65xP/zhDwvmLfHLklYxEDNHoSWp5RpY+Z2FxboFS4rCBRCAAAQgAAEIQAACEIAABCAAgQAIRGFgFVoOV6jzSXgW2hhcuo5OO+20gmbXvHnz3JYtW/w5MQv69+9f0BjL3JzGZElrftRlP6vM+Gnuyd+Hqbb9vzLPze9mSnNPofc3DZ9i732he2+++eaCm8rnf2lPnilGYqkvKcqXAWfNmpUTQqH70mqYeZB0dklXVabDS95Z6aiq7WuVabQs18Aq974A/n8SIUAAAhCAAAQgAAEIQAACEIAABGoQiMLAkqgXLlzo/vSnP2UTKGawyB5Gsq9S5pDOE/kCXvPmzfeJ/PndYIW+ipjW/EhjYOQHXeoeGXvixInuo48+yt6aZgNvMTxuu+227N5MdemcSsaYb0Kl/WqkPKMuBpYsHRTTLXMU20Mqn1+hzq1CfNJquDcvVf47XWgT/3KNqELxX3rppa5z5857EzL3QgACEIAABCAAAQhAAAIQgAAEqkIgGgNLln+NGzcuZ8Pxq6++2smG45lD/qN98uTJbvPmzdnflbN5tWywLQbQtm3b/IbdjRo1yn6VT0wW2dA9c8jeQvldQmnNj1JmVKE3otQ9hTrQZO8m2Qxdcil0iFklnUPCN7OkTX43YsSIGhvUl3pL62JC5T8r7b3CV5YCyib0maNYl12hePO/NljIOEqrYSkewlPeJXl/hX+TJk28SSgGrBiymzZtyj6ivg2siy++2HXt2rVUyJyHAAQgAAEIQAACEIAABCAAAQgERyAaA6uQoZD/H/y7du3yXxSULpvMcdlll7mOHTumAi/G17PPPutkeVraIzQDq9AXGNPmkrxODCzZDF2+oFeXI60JVeiZae/d2+6iNJ1Pe2Ngyb3yIQExqJKdcKU4YmCVIsR5CEAAAhCAAAQgAAEIQAACELBKIBoDSwTKXx7YoEEDv/l4w4YNvX6LFy92sqdV5ki7j5N0LT388MM5X+JL+0JoNbAk/3I6dvKXWBbiU4xtWgNLTDrRPdlRVpflce+8846bMmVKNoxCX+gr18CSrx3Ku/S3v/0t7SuUva6+Daz8jsU6B8gNEIAABCAAAQhAAAIQgAAEIACBKhGIysAq1F00aNAgd9xxx/mlhfl7PxXb6D3JWp55xx135HwNLnlevmAo+ziJWSJdSR9//LH79NNPc8yPkJYQ7qsOLElwwIABrkePHnV6NdOaUIUemvbeQgaWdIt973vfSxVrfRlYYl7de++9BWMQk7V169auadOm/l2Sn8XsS3YL1reBVY4hmQooF0EAAhCAAAQgAAEIQAACEIAABOqZQFQGlrCYPn26W7duXRbL8ccf77/2VmiPrOuvv77kEjj5ctzatWtzMMu+Wb/4xS/cD37wA29aJY80HUZpu3dK7WdVSPtS9xQysH7605+6o446yn355Zd1ep06derkWrRoUad70ppQe2NgpeVbLPD8rzQW2gC+rmOIESWb4Od3XnXv3t316tXLm1f5R5qljPtyE3cMrDq9ylwMAQhAAAIQgAAEIAABCEAAAgERiM7AyjdIZBnh6NGj3csvv+y/VJg50nyVrtCG56eeeqrr379/UYnSGDRpzY9SZlQ5BlZ+TvIVxt/+9reuWbNmFXntZP+wadOmZceqj68QFuq2q8sSwjTc02qYSTQ/b/l9pjuwGPg0cZRrYBXqUmMJYUVKgEEgAAEIQAACEIAABCAAAQhAoB4IRGdgSafLqFGjnPwHeuaQDqwFCxa4LVu2ZH8nHVRnnHFGrcjyTYc0e2aFbmDJ1wTF0EvyueCCC5x0AlXiEA0mTZqU/VqkGGgjR450zZs3Lzl8GraZh+R34nXo0MFdddVVJccQY2r8+PFux44d2Wt79uzpzjvvvJx762pgPfXUU+6VV17JPiNNPPVtYElHmHzxUI5yvypZEigXQAACEIAABCAAAQhAAAIQgAAEKkAgOgNLmOSbBfmcxDQZPny4a9myZa0I8w2TNF1bsnxRzJPMsTebuM+dO9ctWbIk+6xCeyDlJ1DK9ChkvKTJa1+9a+V2DMn4+XrU1r2Vv/xONL/ppptKLnkstE9Voc6kun7pMF+Xk046yV100UW1Yk2jf7k88zvxpFPx1ltvdU2aNNlXUvMcCEAAAhCAAAQgAAEIQAACEIBAxQhEaWBt3brV/e53v8t2+eTTkj2sBg8eXBJifgeW/Ef+Lbfc4g488MCC90p3k2z4LubAvjCw8r+qWKoDTMaV8SWOzFHI9Hr11VfdY489lpNDv3793GmnnVYrk23btnmuffv2db179y7Jr9AF+cv7pPNn6NCh7sgjjyz5vLp0xBVa/pnZD63YQIWWHhZjXuja2hjmm6rt2rVzsrF8/h5qmdjESLvvvvty3uF9uYm77Osm+7tljkqamCWF5gIIQAACEIAABCAAAQhAAAIQgEAdCURpYBUyF5J5p90PqVA3jiz9uvLKK5109CQPMXemTp3qN4tPHoW6hNIuP8v/Gp48t9geXJ9//rm7//77ncSRPAqZHoWWWco9Z599dlFj6r333nMPPfRQdsmZcJA9nMTUq+vx6KOPutdffz17W6l9xTIX7t69240dOzZn2Zt00h166KEFQ5gzZ45bunRpzjnpfLrwwgtrGEeiycMPP+y7vJJHbUtN859fm0H24osvuvnz56d69ptvvunNpeQXCOXGfWlg5RtqaTrC6qoz10MAAhCAAAQgAAEIQAACEIAABCpFIEoDS+AsXrzYzZs3rwanzKbujRo1KsmwmNEj9/bp08fv2/TVV195M0YMnkKHLCGUpWsNGzbMnk5rYBUb/5hjjnFnnnmmkzj++te/utdee82tWbOm4PjFlh3md+Bkbj7iiCPcOeec49q0aeM7ubZv3+43wH/rrbdyni+bvsveVcm8SgL9/xdIvLNmzcpeLt1XQ4YMqWEK5j+vUFeVfAVR9vCSQ77wJ19GzHQ1FdqoXK4Tw0s24j/66KP9fZs2bXKzZ8+u8YXAUl1JhZaqShdbly5d3IcffujE5MssU5W9vyZOnFgDkfA+/fTTfe6ffvqpN9zyTdDMTYUMsnKWEKZ9/9LqyXUQgAAEIAABCEAAAhCAAAQgAIFqE4jWwCpkdgjMNPtIJaEXM3rSCiNmSn6XUF0MhGJGXNrxa8v3mWeecS+88ELaR2WvE7NlxIgRTgyeco5CX0JMs5F7IW7J8WW5n2zgn+wK+/Of/+zuvffeGt1MpeJOs09a/p5c+c8cMGCA69GjR/bX+XtalYoh/7yYocIpmV85Bla5/OsaL9dDAAIQgAAEIAABCEAAAhCAAAQqRSBaA0sAyZK+jRs35rCSva9kD6y6HIWWfxW7/yc/+YlbsWJFjmGSb2QUWuJ48cUXu65du9Z4rFw7c+ZMt2rVqpIhi1kmSxZ37tyZvbaUYSedW3/84x+L7heWP2jjxo19t9Rhhx1WMp5iF0hOU6ZMce+++272kmL55z+jNtOo2KbusvRw8uTJOVxqC75p06Z+f6pSOUoesk+VLDUtdOTnJNfLBv+yRLDUIQaadJMll1qKvsOGDXOHH3549vZ8M6qQYZo/lrxLM2bMyP467Z5wpWLmPAQgAAEIQAACEIAABCAAAQhAoFoEojaw8runxOCQzqFy9m2SvaX++7//223evLmgFm3btvVflRNzYdy4cTnLwLp16+b3XcochQycgQMH+u6wYsfKlSv9srtvvvmm4CWyKfjll1/ulxT+53/+Z/YaMdR+9atf1fr+7Nmzx3+5UYw3ia3QIUv1ZKmb7FeVv/9XOS9nvjYS//XXX5/qUevXr/d7ROWzkA6s2267rWB8ktcrr7zipOusGEPJUZaGStdUsc3V8wOszZQqZspJ7k888YRfMljo6Ny5s9dMuqtkz6/kXlj574ksYR09erQTDeUo1Tkm8YqZl3yPL7vsMtexY8dU7LkIAhCAAAQgAAEIQAACEIAABCAQIoGoDaz6ACrdPH/5y1+8uSCHmCZiXsnyrkocYjzIVxZl7ykxL+SLiN/73vf8flx7e4ixI0vu5Pli9n355ZdOOq5kn6Z98fxkfPn7exXqLqotHzFiZF8u2bxeWAj/1q1bO9mbq9QhOYohKc+QceUeuVdyLvf4+OOPs6aQvBOy95WYmbUZYcJZ9hgTHeWQHL7//e+Xta9Y2rjl3Z00aVL28lJftkz7XK6DAAQgAAEIQAACEIAABCAAAQhUkwAGVjXpKx87f2mmbHp+1VVXKc+6uunlL6ut7SuL1Y2U0SEAAQhAAAIQgAAEIAABCEAAAukJYGClZ8WVdSQgXzmUJX+Z5W9yezl7lNVxWLOXy15dsqF95pCltGPGjKnXji+zsEkcAhCAAAQgAAEIQAACEIAABCpKAAOrorjtDZa/ofje7FNmj176jAt9OOCSSy5xXbp0Sf8QroQABCAAAQhAAAIQgAAEIAABCARKAAMrUGE0hSVfxEt+ZTF/03tNuVYrlwULFrhFixZlhy/1dcpqxcm4EIAABCAAAQhAAAIQgAAEIACBcghgYJVDjXvqREA2dL/jjjtyvsp39tlnu969e9fpOVxcmMBrr73mv2CZOaTLbfjw4Swd5IWBAAQgAAEIQAACEIAABCAAATUEMLDUSBl2IvJ1x3HjxjnZFytzDBw40EmnEEf5BBYvXuzmzZuXfcD+++/vRo4cuc+/Kll+hNwJAQhAAAIQgAAEIAABCEAAAhDYewIYWHvPkCekJLBz5043fvz4rIklXySULxNylE9g/fr17r/+67/8A8S8uuGGG9xhhx1W/gO5EwIQgAAEIAABCEAAAhCAAAQgECABDKwARdEc0hdffOGmTp3qPvzwQ76Qtw+EluWZv/3tb90RRxzhrrnmGtekSZN98FQeAQEIQAACEIAABCAAAQhAAAIQCIsABlZYepiJ5rPPPnPNmjUzk299JgrL+qTLsyEAAQhAAAIQgAAEIAABCEAgBAIYWCGoQAwQgAAEIAABCEAAAhCAAAQgAAEIQAACRQlgYPFyQAACEIAABCAAAQhAAAIQgAAEIAABCARNAAMraHkIDgIQgAAEIAABCEAAAhCAAAQgAAEIQAADi3cAAhCAAAQgAAEIQAACEIAABCAAAQhAIGgCGFhBy0NwEIAABCAAAQhAAAIQgAAEIAABCEAAAhhYvAMQgAAEIAABCEAAAhCAAAQgAAEIQAACQRPAwApaHoKDAAQgAAEIQAACEIAABCAAAQhAAAIQwMDiHYAABCAAAQhAAAIQgAAEIAABCEAAAhAImgAGVtDyEBwEIAABCEAAAhCAAAQgAAEIQAACEIAABhbvAAQgAAEIQAACEIAABCAAAQhAAAIQgEDQBDCwgpaH4CAAAQhAAAIQgAAEIAABCEAAAhCAAAQwsHgHIAABCEAAAhCAAAQgAAEIQAACEIAABIImgIEVtDwEBwEIQAACEIAABCAAAQhAAAIQgAAEIICBxTsAAQhAAAIQgAAEIAABCEAAAhCAAAQgEDQBDKyg5SE4CEAAAhCAAAQgAAEIQAACEIAABCAAAQws3gEIQAACEIAABCAAAQhAAAIQgAAEIACBoAlgYAUtD8FBAAIQgAAEIAABCEAAAhCAAAQgAAEIYGDxDkAAAhCAAAQgAAEIQAACEIAABCAAAQgETQADK2h5CA4CEIAABCAAAQhAAAIQgAAEIAABCEAAA4t3AAIQgAAEIAABCEAAAhCAAAQgAAEIQCBoAhhYQctDcBCAAAQgAAEIQAACEIAABCAAAQhAAALRGFjfffedW7Nmjfv2229dx44d3f777496EIAABCAAAQhAAAIQgAAEIAABCEAAAgYIRGNgffbZZ27MmDHewBoxYoQ79NBDDchDihCAAIODLugAACAASURBVAQgAAEIQAACEIAABCAAAQhAAALRGFhfffWVu/XWW90333zjbrnlFtesWTPUgwAEIAABCEAAAhCAAAQgAAEIQAACEDBAIHgDS5YOvvDCC2716tXuww8/9JIcdthh7qSTTnK9e/cuupRw/fr1btGiRW7r1q3+nkaNGrkTTjjBnXXWWa5p06YFpd2zZ4976qmn3Nq1a52M+/XXX7uDDz7Y9e3b15144olFXwcZa/78+W7Hjh1+HDlkrH79+rkmTZqkfo22bdvmnnzySbdp0ybXoEEDb9YdffTRrn///q5NmzYFnyNxvvLKK+6ll17y12dyPfnkk2vlU85YqRPhQghAAAIQgAAEIAABCEAAAhCAAAQgsA8JBG1gybLBcePGOTGWCh1iLg0bNizHJBJDZ/r06e7NN98seM9+++3nBg0a5H70ox/lnBdDZ9KkSd60KnR06tTJXXrppU7uTx5PPPGEW7ZsWcF7ZJ+u6667zrVt27akZCtXrnQzZ84set3555/vTjnllJzzEuv999+fNfbyb27VqpX7zW9+U8NEK2eskglwAQQgAAEIQAACEIAABCAAAQhAAAIQqCcCwRpYYkRNnjzZbd682acuxpF0Qcnv33jjjSyOY4891l199dXZn59//nn37LPPZn+WTqhDDjnEd3Dt3r3b/16MpZEjR7rmzZv7n2VfrVGjRrkvvvjC/9yiRQt3xhln+O6tJUuWZJ917rnnutNPPz378/Lly93s2bOzP3fv3t2bVdIxtnPnTv976aSSvbsaNmxYVEIxzyZMmOBzk6N9+/auW7dubtWqVW7jxo3Z+66//nrXrl277M9i1K1bty7Lp0+fPn6chQsXZrux5FmDBw/O3lPuWPX0/vFYCEAAAhCAAAQgAAEIQAACEIAABCBQkkCwBtauXbvc2LFjvbnUuHFjN3z48Kzh9N5777kpU6b4c0kzSgyg8ePH+6V8ckin1XHHHef/Led+//vfu/fff9//fMkll7guXbr4f2/YsMFNmzbN//vII490Q4YMyS5NfPvtt91DDz3kz0nH14033ujPyfPuvvtut337dn/u8ssvdz/+8Y+zYz344INO4swfq5Aic+fOzRplPXv2dOedd172sgULFvilkHLIssmLLrrI/1u6026//XZvVEk8srG9GHWZc3feeaeTfcPE+JNzLVu29OfKGavkW8QFEIAABCAAAQhAAAIQgAAEIAABCECgHgkEa2AlTSXZS+q0007LwfD444+7FStW+N9dddVVrkOHDjmmjnRCScdScsnfBx984O69915/T9IoevTRR93rr7/uf5/f5SS/mzp1qu+EkmeJkSZfQPzkk0/cXXfd5U00GevXv/51TnzS6SQGlxzSOTZw4MCCMsr9YjZJd5h0a40ePTq7j5bcIOdl83pZRnnQQQe5m2++2RtW0p01Y8YM/8wzzzzT7+2VPBYvXuzmzZvnf3XxxRe7rl27+meVM1Y9vn88GgIQgAAEIAABCEAAAhCAAAQgAAEIlCQQrYGVNLjEHBKTSJYAigEke0OJoSXGVvJILp/LmD7JTqoDDjjAm0X5y/1ee+01N2vWLP8o2Qerc+fOOV1bhQy2pFmU7NzKVyTZSVUoZrk+Y7CJcSUGmnRTZTqpxFQbOnSo7xxLHkmDLdO5Ve5YJd8iLoAABCAAAQhAAAIQgAAEIAABCEAAAvVIIFgDSwwY2cBdDCYxbm644Qb/9cHMIUvnMvtMSUeUGDlJM0ru+Y//+A/fLZU55syZ45YuXep/zHQlyT2yefuWLVtylggmmSeXEWbuS/4uY2ol70k+N9k5la9l0nRLLhFMXvf000+7l19+OacDLPm75BLBzH3J52Y6wModqx7fPx4NAQhAAAIQgAAEIAABCEAAAhCAAARKEgjWwEoaQJksZBlhr169snthFcouuYm7mFgXXHCB704SAyizTDB/36yMgVXMaCplYGVMrb01sIotNSxkVu2tgVWXsUq+RVwAAQhAAAIQgAAEIAABCEAAAhCAAATqkUCwBpbkLB1Wso+UbEaePKQTq2/fvq5Tp04F0TzxxBNu2bJlBc/lb2qeplMKA6se30AeDQEIQAACEIAABCAAAQhAAAIQgAAEShAI2sCS2GU/K9kDavXq1TVSESNLNk9v0qRJ9pxcP3nyZPfnP/+5aOrSldW9e3d/HgMrF1Opzq40FSV7hnFAAAIQgAAEIAABCEAAAhCAAAQgECcB2eIotCN4AysDTDYgX7NmjXvxxRfdjh07shxleeCQIUP8PlliRk2cONF99NFH/ny7du3cRRdd5Fq0aOH+93//1z355JP+GjkGDx7s2rdvj4GV90ZiYIVWosQDAQhAAAIQgAAEIAABCEAAAhCoLAEMrH3Ee+XKlb4rK2NGXXHFFe7444/3G7GLgZUxr6677jq/8XnmeP/9990DDzzgf2zbtq27/vrr/b/3dhP3Untg1fYVwkKbredjYg+sffTi8Bh1BDLdfiH+P1d1sEkIAmUSoE7LBMdtEKggAeq0grAZCgJ1JEB91hEYl6smEGQHlhhT0mklnVRi/sh+V9JhlTzk/Pz58/2vMgbShg0b3LRp0/zvLrnkEtelS5ece+S5d9xxh9u9e7eTDdtHjhzpn5vp2sr8rkGDBjn3JZ9baKzkksTMjclusGLPlWuls+z222938lXFYhurz5071y1ZsiTnK4TJ38kXGlu3bp0Tc6HnljuW6goguagJ8Ac9avkI3ggB6tSI0KQZNQHqNGr5CF45AepTucCkVycCwRpYsnn79u3b3QEHHOBGjRrl8k0lKeRZs2blGFjJzdYHDhzoDaHkkW9g3Xzzzd7Amj59ulu3bp03iIYNG+YOP/zwnPsef/xxt2LFCn9+6NCh/quG0u0lnVvyTOn+ki6w5LFr1y43duxY9+2337pjjz3WXX311QWFkfOSn3RiFcpVnj9+/Hi/bFLO33rrra5hw4Zu6dKlbs6cOf6ZAwYMcD169Mh5/tq1a90jjzzif9evXz8nX3Asd6w6vVFcDIEKEuAPegVhMxQEyiRAnZYJjtsgUEEC1GkFYTMUBOpIgPqsIzAuV00gWAMruZfVoEGD3HHHHZcjRPJLg5kOqGSn1DHHHOOuvfbanHu2bdvmfve733kjJ7msb/ny5W727Nn+2m7durkLL7wwe58YS2PGjPFfQkwaSPIM6eb69NNPvQk2fPhw17Jly+x9CxYscIsWLfI/n3vuue7000/3/96zZ0/WrMpsPi9GkxhOcuQbb++8846bMmWKPyd7dsneXXJILhMmTPAGmmxmL11YmS41+Z1sZL9582Z/rewR1qZNG//vcsZSXQEkFzUB/qBHLR/BGyFAnRoRmjSjJkCdRi0fwSsnQH0qF5j06kQgSANLMli8eLGbN29eNpnevXv7LwfKMrjnnnvObdy40Z9LdkUlzSY516FDB9e/f3+/ibt0WEknlSzVk+NnP/uZ++Uvf+n/Lffddttt2XM9e/Z0Z599tu8Ak+6snTt3+utknx3ZFD5zZPamkp8bN27srrnmGm8UiXH1/PPPZ+MbMWKEN7eKffEw2Tkm+Ygh17lzZ/fmm2+6GTNmeMNNjqS5lXyWnJMN6y+//HLfnSWdaevXr/f35O+/Vc5YdXqjuBgCFSTAH/QKwmYoCJRJgDotExy3QaCCBKjTCsJmKAjUkQD1WUdgXK6aQLAGlhg09913n/vggw9qFaBXr17unHPOyV6TXDpX7EbpWJKlgsllicuWLXPS1VXskO6rm266yR144IHZS77++mu/TFC6sIodYoSJ+SZHcl+spLEkv585c6ZbtWpV0eeIGXfllVfm7AUmyxjvueeerMGVf7OYYdKFJp1bmaPcsVRXAclFS4A/6NFKR+CGCFCnhsQm1WgJUKfRSkfgBghQnwZEJsXUBII1sDKGzzPPPONeeuml7BcHM5k1bdrUd1d17dq1RrJi7Ei3VWYJXeYCMXRkLygxvPI3hZdrpGvpD3/4gxNjKnnIckTZ4yqz5C95Tq6VLyKuXr065x4ZSzaSl06qpHmU+eJhoY3dpXNr4cKFNXI99dRT/T5WyS8qZp75ySefuIcffth3iyUP6TqTfbeOOOKIgi9DOWOlfqu4EAIVIsAf9AqBZhgI7AUB6nQv4HErBCpEgDqtEGiGgUAZBKjPMqBxi1oCQRtYSeqvvvqqe+yxx1yzZs38fk/yv6WOzz//PNsdJUvrDj300IImUP5ztm7d6k0k2fdKOqWaN29eaignY3388ceuUaNG3gA76qijaphkya8AFtvYXZY4igEn3WHy71atWhU0zvIDEiNLYpBDusWky6zUUe5YpZ7LeQhUigB/0CtFmnEgUD4B6rR8dtwJgUoRoE4rRZpxIFB3AtRn3Zlxh14C0RhYmQ3axZyR/aoKdVCFLpN8NVC+HiiHdGd16dIl9JCJDwJBE+APetDyEBwEPAHqlBcBAuEToE7D14gI7RKgPu1qT+Y1CURjYMnX+1auXOk7r0444YRUnVQhCS4dXfI1wXfffdcV674KKV5igUAMBPiDHoNKxGidAHVq/Q0g/xgIUKcxqESMVglQn1aVJ+9CBKIxsDTIJyaW7MvVtm3bKDvINGhADroI8Addl55ko5MAdapTV7LSRYA61aUn2egiQH3q0pNs9o4ABtbe8eNuCECgigT4g15F+AwNgZQEqNOUoLgMAlUkQJ1WET5DQ6AEAeqTVwQC/yCAgcXbAAEIREuAP+jRSkfghghQp4bEJtVoCVCn0UpH4AYIUJ8GRCbF1AQwsFKj4kIIQCA0AvxBD00R4oFATQLUKW8FBMInQJ2GrxER2iVAfdrVnsxrEsDA4q2AAASiJcAf9GilI3BDBKhTQ2KTarQEqNNopSNwAwSoTwMik2JqAhhYqVFxIQQgEBoB/qCHpgjxQKAmAeqUtwIC4ROgTsPXiAjtEqA+7WpP5jUJYGDxVkAAAtES4A96tNIRuCEC1KkhsUk1WgLUabTSEbgBAtSnAZFJMTUBDKzUqLgQAhAIjQB/0ENThHggUJMAdcpbAYHwCVCn4WtEhHYJUJ92tSfzmgQwsHgrIACBaAnwBz1a6QjcEAHq1JDYpBotAeo0WukI3AAB6tOAyKSYmgAGVmpUXAgBCIRGgD/ooSlCPBCoSYA65a2AQPgEqNPwNSJCuwSoT7vak3lNAhhYvBUQgEC0BPiDHq10BG6IAHVqSGxSjZYAdRqtdARugAD1aUBkUkxNAAMrNSouhAAEQiPAH/TQFCEeCNQkQJ3yVkAgfALUafgaEaFdAtSnXe3JvCYBDCzeCghAIFoC/EGPVjoCN0SAOjUkNqlGS4A6jVY6AjdAgPo0IDIppiaAgZUaFRdCAAKhEeAPemiKEA8EahKgTnkrIBA+Aeo0fI2I0C4B6tOu9mRekwAGFm8FBCAQLQH+oEcrHYEbIkCdGhKbVKMlQJ1GKx2BGyBAfRoQmRRTE8DASo2KCyEAgdAI8Ac9NEWIBwI1CVCnvBUQCJ8AdRq+RkRolwD1aVd7Mq9JAAOLtwICEIiWAH/Qo5WOwA0RoE4NiU2q0RKgTqOVjsANEKA+DYhMiqkJYGClRsWFEIBAaAT4gx6aIsQDgZoEqFPeCgiET4A6DV8jIrRLgPq0qz2Z1ySAgcVbAQEIREuAP+jRSkfghghQp4bEJtVoCVCn0UoXfeCvvLHLTV/wF/fOn79wf/3bN9HnQwLVI3DQgQ3cP7Vp4q74xVHutBMPrl4gjFyvBDCw6hUvD4cABOqTABPu+qTLsyGwbwhQp/uGI0+BQH0SoE7rky7PLkbgxZU73Q2/fwdAENjnBCYM/ifXq/Mh+/y5PLD6BDCwqq8BEUAAAmUSYMJdJjhug0AFCVCnFYTNUBAokwB1WiY4btsrAleMW+/WvPfZXj2DmyFQiMCP2zdz00f8CDgKCWBgKRSVlCBghQATbitKk2fMBKjTmNUjdisEqFMrSoeVZ68hK1k2GJYkaqKR5YQv3tNZTT4k8g8CGFi8DRCAQLQEmHBHKx2BGyJAnRoSm1SjJUCdRitd1IF3+7fXoo6f4MMm8OqUk8IOkOjKIoCBVRY2boIABEIgwIQ7BBWIAQK1E6BOeUMgED4B6jR8jTRGiIGlUdVwcsLACkeLfRkJBta+pMmzIACBihJgwl1R3AwGgbIIUKdlYeMmCFSUAHVaUdwM9v8JYGDxKtQnAQys+qRbvWdjYFWPPSNDAAJ7SYAJ914C5HYIVIAAdVoByAwBgb0kQJ3uJUBuL4sABlZZ2LgpJQEMrJSgIrsMAysywQgXAhD4BwEm3LwNEAifAHUavkZECAHqlHegGgQwsKpB3c6YGFg6tcbA0qkrWUHABAEm3CZkJsnICVCnkQtI+CYIUKcmZA4uSQys4CRRFRAGlio5s8lgYOnUlawgYIIAE24TMpNk5ASo08gFJHwTBKhTEzIHlyQGVnCSqAoIA0uVnBhYOuUkKwjYIsCE25beZBsnAeo0Tt2I2hYB6tSW3qFki4EVihI648DA0qkrHVg6dSUrCJggwITbhMwkGTkB6jRyAQnfBAHq1ITMwSWJgRWcJKoCwsBSJScdWDrlJCsI2CLAhNuW3mQbJwHqNE7diNoWAerUlt6hZIuBFYoSOuPAwNKpKx1YOnUlKwiYIMCE24TMJBk5Aeo0cgEJ3wQB6tSEzMEliYEVnCSqAsLAUiUnHVg65SQrCNgiwITblt5kGycB6jRO3YjaFgHq1JbeoWSLgRWKEjrjwMDSqSsdWDp1JSsImCDAhNuEzCQZOQHqNHIBCd8EAerUhMzBJYmBFZwkqgLCwFIlJx1YOuUkKwjYIsCE25beZBsnAeo0Tt2I2hYB6tSW3qFki4EVihI648DA0qkrHVg6dSUrCJggwITbhMwkGTkB6jRyAQnfBAHq1ITMwSWJgRWcJKoCwsBSJScdWDrlJCsI2CLAhNuW3mQbJwHqNE7diNoWAerUlt6hZIuBFYoSOuPAwNKpKx1YOnUlKwiYIMCE24TMJBk5Aeo0cgEJ3wQB6tSEzMEliYEVnCSqAsLAUiUnHVg65SQrCNgiwITblt5kGycB6jRO3YjaFgHq1JbeoWSLgRWKEjrjwMDSqSsdWDp1JSsImCDAhNuEzCQZOQHqNHIBCd8EAerUhMzBJYmBFZwkqgLCwFIlJx1YOuUkKwjYIsCE25beZBsnAeo0Tt2I2hYB6tSW3qFki4EVihI648DA0qkrHVg6dSUrCJggwITbhMwkGTkB6jRyAQnfBAHq1ITMwSWJgRWcJKoCwsBSJScdWDrlJCsI2CLAhNuW3mQbJwHqNE7diNoWAerUlt6hZIuBFYoSOuPAwNKpKx1YOnUlKwiYIMCE24TMJBk5Aeo0cgEJ3wQB6tSEzMEliYEVnCSqAsLAUiUnHVg65SQrCNgiwITblt5kGycB6jRO3YjaFgHq1JbeoWSLgRWKEjrjwMDSqSsdWDp1JSsImCDAhNuEzCQZOQHqNHIBCd8EAerUhMzBJYmBFZwkqgLCwFIlJx1YOuUkKwjYIsCE25beZBsnAeo0Tt2I2hYB6tSW3qFki4EVihI648DA0qkrHVg6dSUrCJggwITbhMwkGTkB6jRyAQnfBAHq1ITMwSWJgRWcJKoCwsBSJScdWDrlJCsI2CLAhNuW3mQbJwHqNE7diNoWAerUlt6hZIuBFYoSOuPAwNKpKx1YOnUlKwiYIMCE24TMJBk5Aeo0cgEJ3wQB6tSEzMEliYEVnCSqAsLAUiUnHVg65SQrCNgiwITblt5kGycB6jRO3YjaFgHq1JbeoWSLgRWKEjrjwMDSqSsdWDp1JSsImCDAhNuEzCQZOQHqNHIBCd8EAerUhMzBJYmBFZwkqgLCwFIlJx1YOuUkKwjYIsCE25beZBsnAeo0Tt2I2hYB6tSW3qFki4EVihI648DA0qkrHVg6dSUrCJggwITbhMwkGTkB6jRyAQnfBAHq1ITMwSWJgRWcJKoCwsBSJScdWDrlJCsI2CLAhNuW3mQbJwHqNE7diNoWAerUlt6hZIuBFYoSOuPAwNKpKx1YOnUlKwiYIMCE24TMJBk5Aeo0cgEJ3wQB6tSEzMEliYEVnCSqAsLAUiUnHVg65SQrCNgiwITblt5kGycB6jRO3YjaFgHq1JbeoWSLgRWKEjrjwMDSqSsdWDp1JSsImCDAhNuEzCQZOQHqNHIBCd8EAerUhMzBJYmBFZwkqgLCwFIlJx1YOuUkKwjYIsCE25beZBsnAeo0Tt2I2hYB6tSW3qFki4EVihI648DA0qkrHVg6dSUrCJggwITbhMwkGTkB6jRyAQnfBAHq1ITMwSWJgRWcJKoCwsBSJScdWDrlJCsI2CLAhNuW3mQbJwHqNE7diNoWAerUlt6hZIuBFYoSOuPAwNKpKx1YOnUlKwiYIMCE24TMJBk5Aeo0cgEJ3wQB6tSEzMEliYEVnCSqAsLAUiUnHVg65SQrCNgiwITblt5kGycB6jRO3YjaFgHq1JbeoWSLgRWKEjrjwMDSqSsdWDp1JSsImCDAhNuEzCQZOQHqNHIBCd8EAerUhMzBJYmBFZwkqgLCwFIlJx1YOuUkKwjYIsCE25beZBsnAeo0Tt2I2hYB6tSW3qFki4EVihI648DA0qkrHVg6dSUrCJggwITbhMwkGTkB6jRyAQnfBAHq1ITMwSWJgRWcJKoCwsBSJScdWDrlJCsI2CLAhNuW3mQbJwHqNE7diNoWAerUlt6hZIuBFYoSOuPAwNKpKx1YOnUlKwiYIMCE24TMJBk5Aeo0cgEJ3wQB6tSEzMEliYEVnCSqAsLAUiUnHVg65SQrCNgiwITblt5kGycB6jRO3YjaFgHq1JbeoWSLgRWKEjrjwMDSqSsdWDp1JSsImCDAhNuEzCQZOQHqNHIBCd8EAerUhMzBJYmBFZwkqgLCwFIlJx1YOuUkKwjYIsCE25beZBsnAeo0Tt2I2hYB6tSW3qFki4EVihI648DA0qkrHVg6dSUrCJggwITbhMwkGTkB6jRyAQnfBAHq1ITMwSWJgRWcJKoCwsBSJScdWDrlJCsI2CLAhNuW3mQbJwHqNE7diNoWAerUlt6hZIuBFYoSOuPAwNKpKx1YOnUlKwiYIMCE24TMJBk5Aeo0cgEJ3wQB6tSEzMEliYEVnCSqAsLAUiUnHVg65SQrCNgiwITblt5kGycB6jRO3YjaFgHq1JbeoWSLgRWKEjrjwMDSqSsdWDp1JSsImCDAhNuEzCQZOQHqNHIBCd8EAerUhMzBJYmBFZwkqgLCwFIlJx1YOuUkKwjYIsCE25beZBsnAeo0Tt2I2hYB6tSW3qFki4EVihI648DA0qkrHVg6dSUrCJggwITbhMwkGTkB6jRyAQnfBAHq1ITMwSWJgRWcJKoCwsBSJScdWDrlJCsI2CLAhNuW3mQbJwHqNE7diNoWAerUlt6hZIuBFYoSOuPAwNKpKx1YOnUlKwiYIMCE24TMJBk5Aeo0cgEJ3wQB6tSEzMEliYEVnCSqAsLAUiUnHVg65SQrCNgiwITblt5kGycB6jRO3YjaFgHq1JbeoWSLgRWKEjrjwMDSqSsdWDp1JSsImCDAhNuEzCQZOQHqNHIBCd8EAerUhMzBJYmBFZwkqgLCwFIlJx1YOuUkKwjYIsCE25beZBsnAeo0Tt2I2hYB6tSW3qFki4EVihI648DA0qkrHVg6dSUrCJggwITbhMwkGTkB6jRyAQnfBAHq1ITMwSWJgRWcJKoCwsBSJScdWDrlJCsI2CLAhNuW3mQbJwHqNE7diNoWAerUlt6hZIuBFYoSOuPAwNKpKx1YOnUlKwiYIMCE24TMJBk5Aeo0cgEJ3wQB6tSEzMEliYEVnCSqAsLAUiUnHVg65SQrCNgiwITblt5kGycB6jRO3YjaFgHq1JbeoWSLgRWKEjrjwMDSqSsdWDp1JSsImCDAhNuEzCQZOQHqNHIBCd8EAerUhMzBJYmBFZwkqgLCwFIlJx1YOuUkKwjYIsCE25beZBsnAeo0Tt2I2hYB6tSW3qFki4EVihI648DA0qkrHVg6dSUrCJggwITbhMwkGTkB6jRyAQnfBAHq1ITMwSWJgRWcJKoCwsBSJScdWDrlJCsI2CLAhNuW3mQbJwHqNE7diNoWAerUlt6hZIuBFYoSOuPAwNKpKx1YOnUlKwiYIMCE24TMJBk5Aeo0cgEJ3wQB6tSEzMEliYEVnCSqAsLAUiUnHVg65SQrCNgiwITblt5kGycB6jRO3YjaFgHq1JbeoWSLgRWKEjrjwMDSqSsdWDp1JSsImCDAhNuEzCQZOQHqNHIBCd8EAerUhMzBJYmBFZwkqgLCwFIlJx1YOuUkKwjYIsCE25beZBsnAeo0Tt2I2hYB6tSW3qFki4EVihI648DA0qkrHVg6dSUrCJggwITbhMwkGTkB6jRyAQnfBAHq1ITMwSWJgRWcJKoCwsBSJScdWDrlJCsI2CLAhNuW3mQbJwHqNE7diNoWAerUlt6hZIuBFYoSOuPAwNKpKx1YOnUlKwiYIMCE24TMJBk5Aeo0cgEJ3wQB6tSEzMEliYEVnCSqAsLAUiUnHVg65SQrCNgiwITblt5kGycB6jRO3YjaFgHq1JbeoWSLgRWKEjrjwMDSqSsdWDp1JSsImCDAhNuEzCQZOQHqNHIBCd8EAerUhMzBJYmBFZwkqgLCwFIlJx1YOuUkKwjYIsCE25beZBsnAeo0Tt2I2hYB6tSW3qFki4EVihI648DA0qkrHVg6dSUrCJggwITbhMwkGTkB6jRyAQnfBAHq1ITMwSWJgRWcJKoCwsBSJScdWDrlJCsI2CLAhNuW3mQbJwHqNE7diNoWAerUlt6hZIuBFYoSOuPAwNKpKx1YOnUlKwiYIMCE24TMJBk5Aeo0cgEJ3wQB6tSEzMEliYEVnCSqAsLAUiUnHVg65SQrCNgiTrwKdgAAIABJREFUwITblt5kGycB6jRO3YjaFgHq1JbeoWSLgRWKEjrjwMDSqSsdWDp1JSsImCDAhNuEzCQZOQHqNHIBCd8EAerUhMzBJYmBFZwkqgLCwFIlJx1YOuUkKwjYIsCE25beZBsnAeo0Tt2I2hYB6tSW3qFki4EVihI648DA0qkrHVg6dSUrCJggwITbhMwkGTkB6jRyAQnfBAHq1ITMwSWJgRWcJKoCwsBSJScdWDrlJCsI2CLAhNuW3mQbJwHqNE7diNoWAerUlt6hZIuBFYoSOuPAwNKpKx1YOnUlKwiYIMCE24TMJBk5Aeo0cgEJ3wQB6tSEzMEliYEVnCSqAsLAUiUnHVg65SQrCNgiwITblt5kGycB6jRO3YjaFgHq1JbeoWSLgRWKEjrjwMDSqSsdWDp1JSsImCDAhNuEzCQZOQHqNHIBCd8EAerUhMzBJYmBFZwkqgLCwFIlJx1YOuUkKwjYIsCE25beZBsnAeo0Tt2I2hYB6tSW3qFki4EVihI648DA0qkrHVg6dSUrCJggwITbhMwkGTkB6jRyAQnfBAHq1ITMwSWJgRWcJKoCwsBSJWd8HVjfffedW7Nmjfv2229dx44d3f77769TEbKCAARSE2DCnRoVF0KgagSo06qhZ2AIpCZAnaZGxYX7kAAG1j6EyaNqEMDA0vlSRNOB9dlnn7kxY8Z4A2vEiBHu0EMP1akIWUEAAqkJMOFOjYoLIVA1AtRp1dAzMARSE6BOU6Piwn1IAANrH8LkURhYRt6BaAysr776yt16663um2++cbfccotr1qyZEYlIEwIQKEaACTfvBgTCJ0Cdhq8REUKAOuUdqAYBDKxqULczJh1YOrUO3sCSpYMvvPCCW716tfvwww+9Cocddpg76aSTXO/evUsuJdyzZ49btWqVe++999yXX37pOnTo4H7yk58UVFOufeqpp9zatWudjPv111+7gw8+2PXt29edeOKJRd+A9evXu/nz57sdO3a4Ro0a+etOOOEE169fP9ekSZPUb862bdvck08+6TZt2uQaNGjgzbqjjz7a9e/f37Vp06bgcyTOV155xb300kv+ejkkhpNPPrlWPuWMlToRLoRAhQgw4a4QaIaBwF4QoE73Ah63QqBCBKjTCoFmmBwCGFi8EPVJAAOrPulW79lBG1iybHDcuHFOjKVCh5hLw4YNK2oSLVq0yC1YsCDn1uOOO84NGjSoxuPE0Jk0aZI3rQodnTp1cpdeeqnbb7/9ck4/8cQTbtmyZQXvkX26rrvuOte2bduSCq9cudLNnDmz6HXnn3++O+WUU3LOS6z3339/1tjLv7lVq1buN7/5TQ0+5YxVMgEugEAVCDDhrgJ0hoRAHQlQp3UExuUQqAIB6rQK0BnSYWDxEtQnAQys+qRbvWcHa2BJZ9HkyZPd5s2bPR0xjqQLSn7/xhtvZIkde+yx7uqrr84hKNdMnTrVvfXWWzm/b926tevSpYs788wzc34v+2qNGjXKffHFF/73LVq0cGeccYbbunWrW7JkSfbac889151++unZn5cvX+5mz56d/bl79+7erJKOsZ07d/rfSyeV7N3VsGHDoiqLeTZhwgSfmxzt27d33bp1851jGzduzN53/fXXu3bt2mV/nj59ulu3bl2WT58+ffw4CxcuzHZjybMGDx6cvafcsar3ijIyBIoTYMLN2wGB8AlQp+FrRIQQoE55B6pBAAOrGtTtjImBpVPrYA2sXbt2ubFjx/pN2xs3buyGDx/umjdv7lWQ5YBTpkzx56TLaeTIkdlzcv6xxx5zr776atbYkSV40r1U7MuFGzZscNOmTfPXH3nkkW7IkCHZa99++2330EMP+XPS8XXjjTf6c2I23X333W779u3+3OWXX+5+/OMf+3/LuQcffNDHKccll1zijbNix9y5c7NGWc+ePd15552XvVQ6yKSTTA5ZNnnRRRf5f0t32u233+6NKolHNrY/5JBDsufuvPNOJ/uGifEn51q2bOnPlTOWzlefrDQQYMKtQUVy0E6AOtWuMPlpIECdalAxvhwwsOLTLKaIMbBiUit9rMEaWElTSfaSOu2003Kyevzxx92KFSv876666iq/t5Ucn3zyiV92KCaSGDtifGXMm2JYHn30Uff666/70/ldTvI76eaSTigxg+R58gVEGeeuu+7yJpp0Xf3617/Oebx0OonBJYd0jg0cOLDg8HK/mE27d+/23VqjR4/O7qMlN8h52bxellEedNBB7uabb/Z5SXfWjBkz/DOlo+yss87Kef7ixYvdvHnz/O8uvvhi17VrV/+scsZK/zpxJQQqS4AJd2V5MxoEyiFAnZZDjXsgUFkC1GlleTPa3wlgYPEm1CcBDKz6pFu9Z0drYCUNLjGHMpusJzuWkr8vhjjZSXXAAQd4syh/uZ/8UZ81a5Z/hOyD1blzZ1fKYEuaRcnOrfw4kp1UYsKJGZd/ZAy2pCGX6aQSU23o0KG+cyx5JA22TOdWuWNV7/VkZAjUToAJN28IBMInQJ2GrxERQoA65R2oBgEMrGpQtzMmBpZOrYM1sPI7qW644Qb/9cHMIUvnMvtMSUeUGDlJM0pMowsvvNB/ne+vf/2rv002Nf/5z3+e80U/uUc2b9+yZUvOEsGk3MllhJlupuTvMqZW8p7kc5OdU/mvkey7JV1XsiF7colg8rqnn37avfzyyzkdYMnfJZcIZu5LPjfTAVbuWDpffbLSQIAJtwYVyUE7AepUu8Lkp4EAdapBxfhywMCKT7OYIsbAikmt9LEGa2AlDaBMOrKMsFevXjn7XSVTTXYY1Ybg7LPPdr179/aXpDGaShlYGVNrbw2sYksNC5lVe2tg1WWs9K8TV0KgsgSYcFeWN6NBoBwC1Gk51LgHApUlQJ1Wljej/Z0ABhZvQn0SwMCqT7rVe3awBpYgkQ4r2UdKNiNPHtKJ1bdvX9epU6ec3yc7jDInDjzwQN9x9fHHH/t9qzJHZt8sDKzcl6+UMVa9V5WRIVCTABNu3goIhE+AOg1fIyKEAHXKO1ANAhhY1aBuZ0wMLJ1aB21gCXJZWid7QK1evbqGAmJkyebpTZo08efyDSzpsvrFL37hl97J8cQTT7hly5b5f8vG67JhuxyZJYTFlvrRgaXz5Ser+Akw4Y5fQzLQT4A61a8xGcZPgDqNX8MYM8DAilG1eGLGwIpHq7pEGryBlUlGlgeuWbPGvfjii27Hjh3ZHGXz8iFDhvgv8yUNrHbt2rnrrrsua17JDbKx+h133OE+/fRTf71s2C7mFwbWP16ZfdGBlZkE1eVF5FoIQAACEIAABCAAAQhAwA6Bf3vITq5kWnkCU66p/JjaRpQ9ukM7ojGwkuBWrlzpu7Jk+Z8cV1xxhTv++ONzDKy0G6K3bNlyrzdxL7UHVm1fISy02Xr+SxLbHlgYWKGVOfFAAAIQgAAEIAABCEAgLAIYWGHpoS0aDKy9VxQDKyVDMaak0+qjjz7yXwaU/a6kYyp5yPn58+f7X2UMJDGDbrvtNidfKCxmYC1YsMAtWrQo+0U/MbAmTpzox5IlhCNHjnQNGjTIGWvDhg1u2rRpOWMlf3fBBRe47t2759wjOZR6rtyQ3Hi+2Mbqc+fOdUuWLMn5CmHyd/KFxtatW+eMX+i55Y6VUjYug0DFCbDkoeLIGRACdSZAndYZGTdAoOIEqNOKI2dANnHnHahnAiwhrGfAVXp8kB1YYv7I5u3bt293BxxwgBs1alQNU0n+0M6aNauGgTV69Gi/b1YxM2rq1Klu48aN3hATs6p58+Zu+vTpbt26dd4gGjZsmDv88MNz5Hj88cfdihUr/PmhQ4c6Wba4ZcsW37klsUr3l3SBJY9du3a5sWPH+mWLxx57rLv66qsLSiznJT8x3wrlKs8fP368XzYp52XZY8OGDd3SpUvdnDlz/DMHDBjgevTokfP8tWvXukceecT/rl+/fk6+4FjuWFV6NxkWAiUJMOEuiYgLIFB1AtRp1SUgAAiUJECdlkTEBfVAgD2w6gEqj8wSwMDS+TIEa2BlupcE+6BBg9xxxx2Xo0ByQ/ZkB5R0Skl3VNK4ydyYNJ0OOeQQN2LECG9kLV++3M2ePdtf1q1bN3fhhRdmxxJjacyYMf5LiEkDKX8/reHDhzvp5socmU4v+fncc891p59+uj+1Z8+erFmV2XxejCYxnOQYOHCgk06szPHOO++4KVOm+B/bt2/vBg8e7P+9bds2N2HCBG+gyWb20oWV6VKT302ePNlt3rzZXyt7hMmXGOUoZyydrz5ZaSDAhFuDiuSgnQB1ql1h8tNAgDrVoGJ8OWBgxadZTBFjYMWkVvpYgzSwJPzFixe7efPmZTORLwrKMj1ZBvfcc8/5Lio5kl1R8vMHH3zg7r333ux9ffr0caeeeqqTLwnOnDnTLy+UI2kqJZceyrmePXu6s88+23eASXfWzp07/T35yxIze1PJucaNG7trrrnGG0WyRPH555/PxidGmZhbYiwV2jA++ZVDyUcMuc6dO7s333zTzZgxw3dOyZE0t5LPknOyaf3ll1/uu7OkM239+vX+nvz9t8oZK/3rxJUQqCwBJtyV5c1oECiHAHVaDjXugUBlCVCnleXNaH8ngIHFm1CfBDCw6pNu9Z4drIElBs19993nDanajl69erlzzjkn55Lk/liF7k1+uTBzftmyZU66uood0n110003uQMPPDB7iSxVlGWC8lXDYocYYWK+yZHcFytpLMnvxVxbtWpV0ed06NDBXXnllTl7gUlH2T333JM1uPJvFjPs2muv9Z1bmaPcsar3ijIyBIoTYMLN2wGB8AlQp+FrRIQQoE55B6pBAAOrGtTtjImBpVPrYA2sjOHzzDPPuJdeein7xcGMDE2bNnX9+/d3Xbt2LajMmjVrfPdSpuMqc5Es5RPDK39TeDkvXUt/+MMf/B5ayeOYY47xe1xllvwlz8m18kXE1atX59wj5tEll1ziO6mS5lGyAyt/w3jp3Fq4cGGNXKWDTPaxkmfmH5988ol7+OGHfbdY8mjRooXfd+uII44oyKecsXSWAFnFTIAJd8zqEbsVAtSpFaXJM2YC1GnM6sUbOwZWvNrFEDkGVgwq1T3GoA2sZDqvvvqqe+yxx1yzZs38fk/yv2mOrVu3Zg2hVq1a+SV2pY7MPbLvlXRKyUbvpY7PP//cffzxx65Ro0beADvqqKNqmGTJrwAW29hdDDfprJIvIcq/JeZCxlkhI0tikEO6xWRfrFJHuWOVei7nIVApAky4K0WacSBQPgHqtHx23AmBShGgTitFmnGSBDCweB/qkwAGVn3Srd6zozGwZGN22aBdzJnbbrutYAdV9TCmG1m+GihfD5RDurO6dOmS7kauggAEChJgws2LAYHwCVCn4WtEhBCgTnkHqkEAA6sa1O2MiYGlU+toDCz5et/KlSt959UJJ5xQcDldyBLJ3lPyNcF3333XFeu+Cjl+YoNAiASYcIeoCjFBIJcAdcobAYHwCVCn4WukMUIMLI2qhpMTBlY4WuzLSKIxsPZl0tV6lphYmzdvdm3bto2yg6xa3BgXAsUIMOHm3YBA+ASo0/A1IkIIUKe8A9UggIFVDep2xsTA0qk1BpZOXckKAiYIMOE2ITNJRk6AOo1cQMI3QYA6NSFzcEliYAUniaqAMLBUyZlNBgNLp65kBQETBJhwm5CZJCMnQJ1GLiDhmyBAnZqQObgkMbCCk0RVQBhYquTEwNIpJ1lBwBYBJty29CbbOAlQp3HqRtS2CFCntvQOJVsMrFCU0BkHBpZOXenA0qkrWUHABAEm3CZkJsnICVCnkQtI+CYIUKcmZA4uSQys4CRRFRAGlio56cDSKSdZQcAWASbctvQm2zgJUKdx6kbUtghQp7b0DiVbDKxQlNAZBwaWTl3pwNKpK1lBwAQBJtwmZCbJyAlQp5ELSPgmCFCnJmQOLkkMrOAkURUQBpYqOenA0iknWUHAFgEm3Lb0Jts4CVCncepG1LYIUKe29A4lWwysUJTQGQcGlk5d6cDSqStZQcAEASbcJmQmycgJUKeRC0j4JghQpyZkDi5JDKzgJFEVEAaWKjnpwNIpJ1lBwBYBJty29CbbOAlQp3HqRtS2CFCntvQOJVsMrFCU0BkHBpZOXenA0qkrWUHABAEm3CZkJsnICVCnkQtI+CYIUKcmZA4uSQys4CRRFRAGlio56cDSKSdZQcAWASbctvQm2zgJUKdx6kbUtghQp7b0DiVbDKxQlNAZBwaWTl3pwNKpK1lBwAQBJtwmZCbJyAlQp5ELSPgmCFCnJmQOLkkMrOAkURUQBpYqOenA0iknWUHAFgEm3Lb0Jts4CVCncepG1LYIUKe29A4lWwysUJTQGQcGlk5d6cDSqStZQcAEASbcJmQmycgJUKeRC0j4JghQpyZkDi5JDKzgJFEVEAaWKjnpwNIpJ1lBwBYBJty29CbbOAlQp3HqRtS2CFCntvQOJVsMrFCU0BkHBpZOXenA0qkrWUHABAEm3CZkJsnICVCnkQtI+CYIUKcmZA4uSQys4CRRFRAGlio56cDSKSdZQcAWASbctvQm2zgJUKdx6kbUtghQp7b0DiVbDKxQlNAZBwaWTl3pwNKpK1lBwAQBJtwmZCbJyAlQp5ELSPgmCFCnJmQOLkkMrOAkURUQBpYqOenA0iknWUHAFgEm3Lb0Jts4CVCncepG1LYIUKe29A4lWwysUJTQGQcGlk5d6cDSqStZQcAEASbcJmQmycgJUKeRC0j4JghQpyZkDi5JDKzgJFEVEAaWKjnpwNIpJ1lBwBYBJty29CbbOAlQp3HqRtS2CFCntvQOJVsMrFCU0BkHBpZOXenA0qkrWUHABAEm3CZkJsnICVCnkQtI+CYIUKcmZA4uSQys4CRRFRAGlio56cDSKSdZQcAWASbctvQm2zgJUKdx6kbUtghQp7b0DiVbDKxQlNAZBwaWTl3pwNKpK1lBwAQBJtwmZCbJyAlQp5ELSPgmCFCnJmQOLkkMrOAkURUQBpYqOenA0iknWUHAFgEm3Lb0Jts4CVCncepG1LYIUKe29A4lWwysUJTQGQcGlk5d6cDSqStZQcAEASbcJmQmycgJUKeRC0j4JghQpyZkDi5JDKzgJFEVEAaWKjnpwNIpJ1lBwBYBJty29CbbOAlQp3HqRtS2CFCntvQOJVsMrFCU0BkHBpZOXenA0qkrWUHABAEm3CZkJsnICVCnkQtI+CYIUKcmZA4uSQys4CRRFRAGlio56cDSKSdZQcAWASbctvQm2zgJUKdx6kbUtghQp7b0DiVbDKxQlNAZBwaWTl3pwNKpK1lBwAQBJtwmZCbJyAlQp5ELSPgmCFCnJmQOLkkMrOAkURUQBpYqOenA0iknWUHAFgEm3Lb0Jts4CVCncepG1LYIUKe29A4lWwysUJTQGQcGlk5d6cDSqStZQcAEASbcJmQmycgJUKeRC0j4JghQpyZkDi5JDKzgJFEVEAaWKjnpwNIpJ1lBwBYBJty29CbbOAlQp3HqRtS2CFCntvQOJVsMrFCU0BkHBpZOXenA0qkrWUHABAEm3CZkJsnICVCnkQtI+CYIUKcmZA4uSQys4CRRFRAGlio56cDSKSdZQcAWASbctvQm2zgJUKdx6kbUtghQp7b0DiVbDKxQlNAZBwaWTl3pwNKpK1lBwAQBJtwmZCbJyAlQp5ELSPgmCFCnJmQOLkkMrOAkURUQBpYqOenA0iknWUHAFgEm3Lb0Jts4CVCncepG1LYIUKe29A4lWwysUJTQGQcGlk5d6cDSqStZQcAEASbcJmQmycgJUKeRC0j4JghQpyZkDi5JDKzgJFEVEAaWKjnpwNIpJ1lBwBYBJty29CbbOAlQp3HqRtS2CFCntvQOJVsMrFCU0BkHBpZOXenA0qkrWUHABAEm3CZkJsnICVCnkQtI+CYIUKcmZA4uSQys4CRRFRAGlio56cDSKSdZQcAWASbctvQm2zgJUKdx6kbUtghQp7b0DiVbDKxQlNAZBwaWTl3pwNKpK1lBwAQBJtwmZCbJyAlQp5ELSPgmCFCnJmQOLkkMrOAkURUQBpYqOenA0iknWUHAFgEm3Lb0Jts4CVCncepG1LYIUKe29A4lWwysUJTQGQcGlk5d6cDSqStZQcAEASbcJmQmycgJUKeRC0j4JghQpyZkDi5JDKzgJFEVEAaWKjnpwNIpJ1lBwBYBJty29CbbOAlQp3HqRtS2CFCntvQOJVsMrFCU0BkHBpZOXenA0qkrWUHABAEm3CZkJsnICVCnkQtI+CYIUKcmZA4uSQys4CRRFRAGlio56cDSKSdZQcAWASbctvQm2zgJUKdx6kbUtghQp7b0DiVbDKxQlNAZBwaWTl3pwNKpK1lBwAQBJtwmZCbJyAlQp5ELSPgmCFCnJmQOLkkMrOAkURUQBpYqOenA0iknWUHAFgEm3Lb0Jts4CVCncepG1LYIUKe29A4lWwysUJTQGQcGlk5d6cDSqStZQcAEASbcJmQmycgJUKeRC0j4JghQpyZkDi5JDKzgJFEVEAaWKjnpwNIpJ1lBwBYBJty29CbbOAlQp3HqRtS2CFCntvQOJVsMrFCU0BkHBpZOXenA0qkrWUHABAEm3CZkJsnICVCnkQtI+CYIUKcmZA4uSQys4CRRFRAGlio56cDSKSdZQcAWASbctvQm2zgJUKdx6kbUtghQp7b0DiVbDKxQlNAZBwaWTl3pwNKpK1lBwAQBJtwmZCbJyAlQp5ELSPgmCFCnJmQOLkkMrOAkURUQBpYqOenA0iknWUHAFgEm3Lb0Jts4CVCncepG1LYIUKe29A4lWwysUJTQGQcGlk5d6cDSqStZQcAEASbcJmQmycgJUKeRC0j4JghQpyZkDi5JDKzgJFEVEAaWKjnpwNIpJ1lBwBYBJty29CbbOAlQp3HqRtS2CFCntvQOJVsMrFCU0BkHBpZOXenA0qkrWUHABAEm3CZkJsnICVCnkQtI+CYIUKcmZA4uSQys4CRRFRAGlio56cDSKSdZQcAWASbctvQm2zgJUKdx6kbUtghQp7b0DiVbDKxQlNAZBwaWTl3pwNKpK1lBwAQBJtwmZCbJyAlQp5ELSPgmCFCnJmQOLkkMrOAkURUQBpYqOenA0iknWUHAFgEm3Lb0Jts4CVCncepG1LYIUKe29A4lWwysUJTQGQcGlk5d6cDSqStZQcAEASbcJmQmycgJUKeRC0j4JghQpyZkDi5JDKzgJFEVEAaWKjnpwNIpJ1lBwBYBJty29CbbOAlQp3HqRtS2CFCntvQOJVsMrFCU0BkHBpZOXenA0qkrWUHABAEm3CZkJsnICVCnkQtI+CYIUKcmZA4uSQys4CRRFRAGlio56cDSKSdZQcAWASbctvQm2zgJUKdx6kbUtghQp7b0DiVbDKxQlNAZBwaWTl3pwNKpK1lBwAQBJtwmZCbJyAlQp5ELSPgmCFCnJmQOLkkMrOAkURUQBpYqOenA0iknWUHAFgEm3Lb0Jts4CVCncepG1LYIUKe29A4lWwysUJTQGQcGlk5d6cDSqStZQcAEASbcJmQmycgJUKeRC0j4JghQpyZkDi5JDKzgJFEVEAaWKjnpwNIpJ1lBwBYBJty29CbbOAlQp3HqRtS2CFCntvQOJVsMrFCU0BkHBpZOXenA0qkrWUHABAEm3CZkJsnICVCnkQtI+CYIUKcmZA4uSQys4CRRFRAGlio56cDSKSdZQcAWASbctvQm2zgJUKdx6kbUtghQp7b0DiVbDKxQlNAZBwaWTl3pwNKpK1lBwAQBJtwmZCbJyAlQp5ELSPgmCFCnJmQOLkkMrOAkURUQBpYqOenA0iknWUHAFgEm3Lb0Jts4CVCncepG1LYIUKe29A4lWwysUJTQGQcGlk5d6cDSqStZQcAEASbcJmQmycgJUKeRC0j4JghQpyZkDi5JDKzgJFEVEAaWKjnpwNIpJ1lBwBYBJty29CbbOAlQp3HqRtS2CFCntvQOJVsMrFCU0BkHBpZOXenA0qkrWUHABAEm3CZkJsnICVCnkQtI+CYIUKcmZA4uSQys4CRRFRAGlio56cDSKSdZQcAWASbctvQm2zgJUKdx6kbUtghQp7b0DiVbDKxQlNAZBwaWTl3pwNKpK1lBwAQBJtwmZCbJyAlQp5ELSPgmCFCnJmQOLkkMrOAkURUQBpYqOenA0iknWUHAFgEm3Lb0Jts4CVCncepG1LYIUKe29A4lWwysUJTQGQcGlk5d6cDSqStZQcAEASbcJmQmycgJUKeRC0j4JghQpyZkDi5JDKzgJFEVEAaWKjnpwNIpJ1lBwBYBJty29CbbOAlQp3HqRtS2CFCntvQOJVsMrFCU0BkHBpZOXenA0qkrWUHABAEm3CZkJsnICVCnkQtI+CYIUKcmZA4uSQys4CRRFRAGlio56cDSKSdZQcAWASbctvQm2zgJUKdx6kbUtghQp7b0DiVbDKxQlNAZBwaWTl3pwNKpK1lBwAQBJtwmZCbJyAlQp5ELSPgmCFCnJmQOLkkMrOAkURUQBpYqOenA0iknWUHAFgEm3Lb0Jts4CVCncepG1LYIUKe29A4lWwysUJTQGQcGlk5d6cDSqStZQcAEASbcJmQmycgJUKeRC0j4JghQpyZkDi5JDKzgJFEVEAaWKjnpwNIpJ1lBwBYBJty29CbbOAlQp3HqRtS2CFCntvQOJVsMrFCU0BkHBpZOXenA0qkrWUHABAEm3CZkJsnICVCnkQtI+CYIUKcmZA4uSQys4CRRFRAGlio56cDSKSdZQcAWASbctvQm2zgJUKdx6kbUtghQp7b0DiVbDKxQlNAZBwaWTl3pwNKpK1lBwAQBJtwmZCbJyAlQp5ELSPgmCFCnJmQOLkkMrOAkURUQBpYqOenA0iknWUHAFgEm3Lb0Jts4CVCncepG1LYIUKe29A4lWwxKWzsEAAAgAElEQVSsUJTQGQcGlk5d6cDSqStZQcAEASbcJmQmycgJUKeRC0j4JghQpyZkDi5JDKzgJFEVEAaWKjnpwNIpJ1lBwBYBJty29CbbOAlQp3HqRtS2CFCntvQOJVsMrFCU0BkHBpZOXenA0qkrWUHABAEm3CZkJsnICVCnkQtI+CYIUKcmZA4uSQys4CRRFRAGlio56cDSKSdZQcAWASbctvQm2zgJUKdx6kbUtghQp7b0DiVbDKxQlNAZBwaWTl3pwNKpK1lBwAQBJtwmZCbJyAlQp5ELSPgmCFCnJmQOLkkMrOAkURUQBpYqOenA0iknWUHAFgEm3Lb0Jts4CVCncepG1LYIUKe29A4lWwysUJTQGQcGlk5d6cDSqStZQcAEASbcJmQmycgJUKeRC0j4JghQpyZkDi5JDKzgJFEVEAaWKjnpwNIpJ1lBwBYBJty29CbbOAlQp3HqRtS2CFCntvQOJVsMrFCU0BkHBpZOXenA0qkrWUHABAEm3CZkJsnICVCnkQtI+CYIUKcmZA4uSQys4CRRFRAGlio56cDSKSdZQcAWASbctvQm2zgJUKdx6kbUtghQp7b0DiVbDKxQlNAZBwaWTl3pwNKpK1lBwAQBJtwmZCbJyAlQp5ELSPgmCFCnJmQOLkkMrOAkURUQBpYqOenA0iknWUHAFgEm3Lb0Jts4CVCncepG1LYIUKe29A4lWwysUJTQGQcGlk5d6cDSqStZQcAEASbcJmQmycgJUKeRC0j4JghQpyZkDi5JDKzgJFEVEAaWKjnpwNIpJ1lBwBYBJty29CbbOAlQp3HqRtS2CFCntvQOJVsMrFCU0BkHBpZOXenA0qkrWUHABAEm3CZkJsnICVCnkQtI+CYIUKcmZA4uSQys4CRRFRAGlio56cDSKSdZQcAWASbctvQm2zgJUKdx6kbUtghQp7b0DiVbDKxQlNAZBwaWTl3pwNKpK1lBwAQBJtwmZCbJyAlQp5ELSPgmCFCnJmQOLkkMrOAkURUQBpYqOenA0iknWUHAFgEm3Lb0Jts4CVCncepG1LYIUKe29A4lWwysUJTQGQcGlk5d6cDSqStZQcAEASbcJmQmycgJUKeRC0j4JghQpyZkDi5JDKzgJFEVEAaWKjnpwNIpJ1lBwBYBJty29CbbOAlQp3HqRtS2CFCntvQOJVsMrFCU0BkHBpZOXenA0qkrWUHABAEm3CZkJsnICVCnkQtI+CYIUKcmZA4uSQys4CRRFRAGlio56cDSKSdZQcAWASbctvQm2zgJUKdx6kbUtghQp7b0DiVbDKxQlNAZBwaWTl3pwNKpK1lBwAQBJtwmZCbJyAlQp5ELSPgmCFCnJmQOLkkMrOAkURUQBpYqOePrwPruu+/cmjVr3Lfffus6duzo9t9/f52KkBUEIJCaABPu1Ki4EAJVI0CdVg09A0MgNQHqNDUqLtyHBDCw9iFMHlWDAAaWzpcimg6szz77zI0ZM8YbWCNGjHCHHnqoTkXICgIQSE2ACXdqVFwIgaoRoE6rhp6BIZCaAHWaGhUX7kMCGFj7ECaPwsAy8g5EY2B99dVX7tZbb3XffPONu+WWW1yzZs2MSESaEIBAMQJMuHk3IBA+Aeo0fI2IEALUKe9ANQhgYFWDup0x6cDSqXXwBpYsHXzhhRfc6tWr3YcffuhVOOyww9xJJ53kevfunXop4dKlS90777zj75f7jj766BqK7tmzxz311FNu7dq1Tsb9+uuv3cEHH+z69u3rTjzxxKJvwPr16938+fPdjh07XKNGjfx1J5xwguvXr59r0qRJ6jdn27Zt7sknn3SbNm1yDRo08GadxNm/f3/Xpk2bgs+ROF955RX30ksv+evlkBhOPvnkWvmUM1bqRLgQAhUiwIS7QqAZBgJ7QYA63Qt43AqBChGgTisEmmFyCGBg8ULUJwEMrPqkW71nB21gybLBcePGOTGWCh1iLg0bNqykSbRlyxY3ceLE7CMGDBjgevTokfNIMXQmTZrkTatCR6dOndyll17q9ttvv5zTTzzxhFu2bFnBe2Sfruuuu861bdu2pMIrV650M2fOLHrd+eef70455ZSc8xLr/fffnzX28m9u1aqV+81vflODTzljlUyACyBQBQJMuKsAnSEhUEcC1GkdgXE5BKpAgDqtAnSGdBhYvAT1SQADqz7pVu/ZwRpY0lk0efJkt3nzZk9HjCPpgpLfv/HGG1lixx57rLv66quLEpTrx48f77ujMsfFF1/sunbtmv1Z9tUaNWqU++KLL/zvWrRo4c444wy3detWt2TJkux15557rjv99NOzPy9fvtzNnj07+3P37t29WSUdYzt37vS/l04q2burYcOGRWMU82zChAk+Nznat2/vunXr5latWuU2btyYve/666937dq1y/48ffp0t27duiyfPn36+HEWLlyY7caSZw0ePDh7T7ljVe8VZWQIFCfAhJu3AwLhE6BOw9eICCFAnfIOVIMABlY1qNsZEwNLp9bBGli7du1yY8eO9Zu2N27c2A0fPtw1b97cq/Dee++5KVOm+HPS5TRy5MjsuXyZ/vSnP3lDJ3nkG1gbNmxw06ZN85cceeSRbsiQIdmliW+//bZ76KGH/Dnp+Lrxxhv9OTGb7r77brd9+3Z/7vLLL3c//vGP/b/l3IMPPujjlOOSSy5xXbp0KfoGzZ07N2uU9ezZ05133nnZaxcsWOAWLVrkf5ZlkxdddJH/t3Sn3X777d6oknhkY/tDDjkke+7OO+90sm+YGH9yrmXLlv5cOWPpfPXJSgMBJtwaVCQH7QSoU+0Kk58GAtSpBhXjywEDKz7NYooYAysmtdLHGqyBlTSVZC+p0047LSerxx9/3K1YscL/7qqrrnIdOnSokfUnn3zi7rrrLm90JY98A+vRRx91r7/+ur8kv8tJfjd16lTfCSVmkBhp8gXE5LOl6+rXv/51zhjS6SQGlxzSOTZw4MCCqkhsYjbt3r3bd2uNHj06u4+W3CDnZfN6WUZ50EEHuZtvvtkbVtKdNWPGDP/MM88805111lk5z1+8eLGbN2+e/10m33LHSv86cSUEKkuACXdleTMaBMohQJ2WQ417IFBZAtRpZXkz2t8JYGDxJtQnAQys+qRbvWdHa2AlDS4xh/I3WZcuqPvuu8998MEH3vARk+e5557z3VFJAyvZSXXAAQd4syh/uZ/8UZ81a5ZXSfbB6ty5sytlsCXNomTnVr7UyU4qMeHEjMs/Mgab5CEGmnRTZTqpxFQbOnSo7xxLHkmDLdO5Ve5Y1Xs9GRkCtRNgws0bAoHwCVCn4WtEhBCgTnkHqkEAA6sa1O2MiYGlU+tgDSwxYGQDdzGYxLi54YYb/NcHM4csncvsMyUdUfmbq8tXB+fMmeMv79Wrl+vYsaM3tOTIN7Bk83bZ6L2Y0ZRcRpi5N/m7jKmVfEUk7sxzk51T+a+R7LslXVeyIXtyiWDyuqefftq9/PLLOR1gyd8llwhm7ks+N9MBVu5YOl99stJAgAm3BhXJQTsB6lS7wuSngQB1qkHF+HLAwIpPs5gixsCKSa30sQZrYCUNoEw6soxQzKjMXljF0kx2GjVr1szvkbVp0ya/b1ZtBlYxo6mUgZW/JFHGKMfAKrbUsJBZtbcGVl3GSv86cSUEKkuACXdleTMaBMohQJ2WQ417IFBZAtRpZXkz2t8JYGDxJtQnAQys+qRbvWcHa2AJEumwkn2kZDPy5CGdWH379nWdOnWqQU6MIzGq3n33XX9OvlAoXyosZEKlNZowsKr3gjIyBGojwISb9wMC4ROgTsPXiAghQJ3yDlSDAAZWNajbGRMDS6fWQRtYglyW1skeUKtXr66hgBhZsnl6kyZNsueSm5snu4wwsAa6QssK86GW6uxKUwaZSVCaa7kGAhCAAAQgAAEIQAACELBH4N/+/qF3DgjUC4Ep19TLY009VLY4Cu0I3sDKAJNlgWvWrHEvvvii27FjR5ajbF4+ZMgQv0+WGDRjxozxHVuyIfstt9yS/aLfO++8k11CmNz0Pc1SPzqw6vbaYmDVjRdXQwACEIAABCAAAQhAwBoBDCxrilc2XwysveeNgbX3DP0TVq5c6buyxHyS44orrnDHH3+8mz59ulu3bp3/XZcuXZzsmbVnzx5vYr311ltu4cKF/lzPnj39+aZNm7pWrVplN1svdxP3Untg1fYVwnK7okp1SpXaxJ09sPbRy8hjqkqAJQ9Vxc/gEEhFgDpNhYmLIFBVAtRpVfGbHZwlhGalr0jiLCGsCOaKDxJkB5YYU9Jp9dFHH/kvA8p+V9JhlTzk/Pz58/2vxED653/+Z3f77bc7+Tph2uO4447z5tfEiRP9WLKJu2z43qBBg5xHbNiwwU2bNi07VteuXV3ydxdccIHr3r17zj2SQ6nnyg3JDeeLmUpz5851S5YsyfkKYfJ38oXG1q1b54xf6LnljpWWJ9dBoNIEmHBXmjjjQaDuBKjTujPjDghUmgB1WmnijCcEMLB4D+qTAAZWfdKt3rODNbBk8/bt27f7pYCjRo2qYSrJH9pZs2ZlTSXpwBo9erTfMyvtIS1xF110UbZza7/99nPDhg1zhx9+eM4jHn/8cbdixQpvIA0dOtTJssUtW7b4zi0xqmRsMcKSx65du9zYsWPdt99+6zeRl83kCx1yXvKTjqlCucrzx48f75dNyvlbb73VNWzY0C1dutTNmTPHP3LAgAGuR48eOY9fu3ate+SRR/zv+vXr57vRyh0rLU+ug0ClCTDhrjRxxoNA3QlQp3Vnxh0QqDQB6rTSxBkPA4t3oL4JYGDVN+HqPD9YAyvTvSRYBg0a5KRbKnk88cQTbtmyZf5XmQ4o6b7KLCtMXiuGT9LQyTd8li9f7mbPnu1v6datm7vwwguzt+fvq5UxkMQMuuOOO9ynn37qu8OGDx/uWrZsmb1vwYIFbtGiRf7nc889151++un+37KkMWNWZTafF6NJ4pMjuT+X/Jzcu6t9+/Zu8ODB/rpt27a5CRMm+HxlM3vpwsp0qcnvJk+e7DZv3uyvlT3C2rRp4/9dzljVeTUZFQKlCTDhLs2IKyBQbQLUabUVYHwIlCZAnZZmxBX7ngAdWPueKU/8BwEMLJ1vQ5AGlqBevHixmzdvXpZ67969/TI9WQb33HPPuY0bN/pzya6o2iRKbsR+ySWX+D2wMocYSrfddlt2+aHskXX22Wf7DjDZV2vnzp3+0kzHVua+zD5U8nPjxo3dNddc440iMa6ef/75bHwjRozw5laxDeOTsUk+Ysh17tzZvfnmm27GjBm+c0qOYpvPy7l27dq5yy+/3HdnSWfa+vXr/T35+2+VM5bOV5+sNBBgwq1BRXLQToA61a4w+WkgQJ1qUDG+HDCw4tMspogxsGJSK32swRpYYvbcd9997oMPPqg1m169erlzzjmnZMaFviSYvEm6uaSrq9ghy/duuukmd+CBB2YvkeWKskxQurCKHWKEifkmR3JfrKSxJL+fOXOmW7VqVdHndOjQwV155ZU5e4HJMsZ77rkna3Dl3yxm2LXXXuukcytzlDtWScBcAIEqEGDCXQXoDAmBOhKgTusIjMshUAUC1GkVoDMke2DxDtQrAQysesVbtYcHa2BlDJ9nnnnGvfTSSzWWBsoXBPv37+9kQ/U0x/vvv+8eeOABf+lll13mOnbsWOM26Vr6wx/+UGMfrWOOOcbvcZVZ8pe8UUws+SLi6tWrc54n5pF0ekknVdI8kn2zxHgqtGG8dG7JlxLzl0Geeuqpfh8reWb+8cknn7iHH37Yd4sljxYtWvh9t4444oiCeMoZKw1nroFAJQkw4a4kbcaCQHkEqNPyuHEXBCpJgDqtJG3GyhCgA4t3oT4JYGDVJ93qPTtoAyuJ5dVXX3WPPfaYa9asmd/vSf63vo6tW7d6E+mrr77yS/CaN29ecqjPP//cffzxx65Ro0beADvqqKNqfDkx+RXAYhu7yz5eYnDJlxDl361atSponBUysiQGOaRbTPbFKnWUO1ap53IeApUiwIS7UqQZBwLlE6BOy2fHnRCoFAHqtFKkGSdJAAOL96E+CWBg1Sfd6j07GgNrw4YNbtq0ad6ckf2qMhuWVw9d3UeWrwbK1wPlyN+Hq+5P4w4IQIAJN+8ABMInQJ2GrxERQoA65R2oBgEMrGpQtzMmBpZOraMxsOTrfStXrvSdVyeccELB5XQhSyQdXVOmTHHvvvuuK9Z9FXL8xAaBEAkw4Q5RFWKCQC4B6pQ3AgLhE6BOw9dIY4QYWBpVDScnDKxwtNiXkURjYO3LpKv1LDGxNm/e7Nq2bRtlB1m1uDEuBIoRYMLNuwGB8AlQp+FrRIQQoE55B6pBAAOrGtTtjImBpVNrDCydupIVBEwQ+H/tvQvQnVOW/79JCOIWmiaSqgkl2j0IWgcjxr1dWrk1EwqFX6eaboYq1xr3a6dQHTS6uyrpqsRo5a6IRlwnGHok7kIaRaMRhGYYl/7X2v/fOb/nPTlvzsnZ69151l6fUzU1kffdl/X5rtVrP988z3M4cLuQmSCNE6BOjQvI9l0QoE5dyFy7IDGwaidJURvCwCpKzmYwGFhl6kpUEHBBgAO3C5kJ0jgB6tS4gGzfBQHq1IXMtQsSA6t2khS1IQysouTEwCpTTqKCgC8CHLh96U20NglQpzZ1Y9e+CFCnvvSuS7QYWHVRosx9YGCVqSt3YJWpK1FBwAUBDtwuZCZI4wSoU+MCsn0XBKhTFzLXLkgMrNpJUtSGMLCKkpM7sMqUk6gg4IsAB25fehOtTQLUqU3d2LUvAtSpL73rEi0GVl2UKHMfGFhl6sodWGXqSlQQcEGAA7cLmQnSOAHq1LiAbN8FAerUhcy1CxIDq3aSFLUhDKyi5OQOrDLlJCoI+CLAgduX3kRrkwB1alM3du2LAHXqS++6RIuBVRclytwHBlaZunIHVpm6EhUEXBDgwO1CZoI0ToA6NS4g23dBgDp1IXPtgsTAqp0kRW0IA6soObkDq0w5iQoCvghw4PalN9HaJECd2tSNXfsiQJ360rsu0WJg1UWJMveBgVWmrtyBVaauRAUBFwQ4cLuQmSCNE6BOjQvI9l0QoE5dyFy7IDGwaidJURvCwCpKTu7AKlNOooKALwIcuH3pTbQ2CVCnNnVj174IUKe+9K5LtBhYdVGizH1gYJWpK3dglakrUUHABQEO3C5kJkjjBKhT4wKyfRcEqFMXMtcuSAys2klS1IYwsIqSkzuwypSTqCDgiwAHbl96E61NAtSpTd3YtS8C1KkvvesSLQZWXZQocx8YWGXqyh1YZepKVBBwQYADtwuZCdI4AerUuIBs3wUB6tSFzLULEgOrdpIUtSEMrKLk5A6sMuUkKgj4IsCB25feRGuTAHVqUzd27YsAdepL77pEi4FVFyXK3AcGVpm6cgdWmboSFQRcEODA7UJmgjROgDo1LiDbd0GAOnUhc+2CxMCqnSRFbQgDqyg5uQOrTDmJCgK+CHDg9qU30dokQJ3a1I1d+yJAnfrSuy7RYmDVRYky94GBVaau3IFVpq5EBQEXBDhwu5CZII0ToE6NC2h4+48+uyBMmfFumPfOl+Hv//Ot4UjY+pImsOLyg8J6w5cLR+6xdthhs1WW9HaKWR8DqxgpaxkIBlYtZUneFAZWMkImgAAElhQBLoyXFHnWhUD3BKjT7lnxm3oEHpr9STjlN/P0JmQmCPxfApMmrhd2GrMqPBQIYGApQGSKfglgYJWZHBhYZepKVBBwQYALYxcyE6RxAtSpcQGNbv/IS14Oz7/+udHds+06E9hk1NAw5bQf1HmLZvaGgWVGKpMbxcAyKVvHTWNgdUTEL0AAAnUlwIVxXZVhXxD4fwSoU7JhSRDY6cTZPDa4JMA7WFMeJ3zoyjEOIh34EDGwBp6x5xUwsMpUHwOrTF2JCgIuCHBh7EJmgjROgDo1LqDR7XNhbFQ4I9vmwlhHKOpUhyOztCdAnZaZGRhYZepKVBBwQYALYxcyE6RxAtSpcQGNbp8LY6PCGdk2F8Y6QlGnOhyZBQPLUw5gYHlSm1ghUBgBLowLE5RwiiRAnRYpa+2D4sK49hKZ3iAGlo581KkOR2bBwPKUAxhYntQmVggURoAL48IEJZwiCVCnRcpa+6C4MK69RKY3iIGlIx91qsORWTCwPOUABpYntYkVAoUR4MK4MEEJp0gC1GmRstY+KC6May+R6Q1iYOnIR53qcGQWDCxPOYCB5UltYoVAYQS4MC5MUMIpkgB1WqSstQ+KC+PaS2R6gxhYOvJRpzocmQUDy1MOYGB5UptYIVAYAS6MCxOUcIokQJ0WKWvtg+LCuPYSmd4gBpaOfNSpDkdmwcDylAMYWJ7UJlYIFEaAC+PCBCWcIglQp0XKWvuguDCuvUSmN4iBpSMfdarDkVkwsDzlAAaWJ7WJFQKFEeDCuDBBCadIAtRpkbLWPigujGsvkekNYmDpyEed6nBkFgwsTzmAgeVJbWKFQGEEuDAuTFDCKZIAdVqkrLUPigvj2ktkeoMYWDryUac6HJkFA8tTDmBgeVKbWCFQGAEujAsTlHCKJECdFilr7YPiwrj2EpneIAaWjnzUqQ5HZsHA8pQDGFie1CZWCBRGgAvjwgQlnCIJUKdFylr7oLgwrr1EpjeIgaUjH3Wqw5FZMLA85QAGlie1iRUChRHgwrgwQQmnSALUaZGy1j4oLoxrL5HpDWJg6chHnepwZBYMLE85gIHlSW1ihUBhBLgwLkxQwimSAHVapKy1D4oL49pLZHqDGFg68lGnOhyZBQPLUw5gYHlSm1ghUBgBLowLE5RwiiRAnRYpa+2D4sK49hKZ3iAGlo581KkOR2bBwPKUAxhYntQmVggURoAL48IEJZwiCVCnRcpa+6C4MK69RKY3iIGlIx91qsORWTCwPOUABpYntYkVAoUR4MK4MEEJp0gC1GmRstY+KC6May+R6Q1iYOnIR53qcGQWDCxPOYCB5UltYoVAYQS4MC5MUMIpkgB1WqSstQ+KC+PaS2R6gxhYOvJRpzocmQUDy1MOYGB5UptYIVAYAS6MCxOUcIokQJ0WKWvtg+LCuPYSmd4gBpaOfNSpDkdmwcDylAMYWJ7UJlYIFEaAC+PCBCWcIglQp0XKWvuguDCuvUSmN4iBpSMfdarDkVkwsDzlAAaWJ7WJFQKFEeDCuDBBCadIAtRpkbLWPigujGsvkekNYmDpyEed6nBkFgwsTzmAgeVJbWKFQGEEuDAuTFDCKZIAdVqkrLUPigvj2ktkeoMYWDryUac6HJkFA8tTDmBgeVKbWCFQGAEujAsTlHCKJECdFilr7YPiwrj2EpneIAaWjnzUqQ5HZsHA8pQDGFie1CZWCBRGgAvjwgQlnCIJUKdFylr7oLgwrr1EpjeIgaUjH3Wqw5FZMLA85QAGlie1iRUChRHgwrgwQQmnSALUaZGy1j4oLoxrL5HpDWJg6chHnepwZBYMLE85gIHlSW1ihUBhBLgwLkxQwimSAHVapKy1D4oL49pLZHqDGFg68lGnOhyZBQPLUw5gYHlSm1ghUBgBLowLE5RwiiRAnRYpa+2D4sK49hKZ3iAGlo581KkOR2bBwPKUAxhYntQmVggURoAL48IEJZwiCVCnRcpa+6C4MK69RKY3iIGlIx91qsORWTCwPOUABpYntYkVAoUR4MK4MEEJp0gC1GmRstY+KC6May+R6Q1iYOnIR53qcGQWDCxPOYCB5UltYoVAYQS4MC5MUMIpkgB1WqSstQ+KC+PaS2R6gxhYOvJRpzocmQUDy1MOYGB5UptYIVAYAS6MCxOUcIokQJ0WKWvtg+LCuPYSmd4gBpaOfNSpDkdmwcDylAMYWJ7UJlYIFEaAC+PCBCWcIglQp0XKWvuguDCuvUSmN4iBpSMfdarDkVkwsDzlAAaWJ7WJFQKFEeDCuDBBCadIAtRpkbLWPigujGsvkekNYmDpyEed6nBkFgwsTzmAgeVJbWKFQGEEuDAuTFDCKZIAdVqkrLUPigvj2ktkeoMYWDryUac6HJkFA8tTDmBgeVKbWCFQGAEujAsTlHCKJECdFilr7YPiwrj2EpneIAaWjnzUqQ5HZsHA8pQDGFie1CZWCBRGgAvjwgQlnCIJUKdFylr7oLgwrr1EpjeIgaUjH3Wqw5FZMLA85QAGlie1iRUChRHgwrgwQQmnSALUaZGy1j4oLoxrL5HpDWJg6chHnepwZBYMLE85gIHlSW1ihUBhBLgwLkxQwimSAHVapKy1D4oL49pLZHqDGFg68lGnOhyZBQPLUw5gYHlSm1ghUBgBLowLE5RwiiRAnRYpa+2D4sK49hKZ3iAGlo581KkOR2bBwPKUAxhYntQmVggURoAL48IEJZwiCVCnRcpa+6C4MK69RKY3iIGlIx91qsORWTCwPOUABpYntYkVAoUR4MK4MEENhfPoswvClBnvhnnvfBn+/j/fGto5W60bgRWXHxTWG75cOHKPtcMOm61St+2Z3Q8XxmalM7FxDCwdmahTHY7MgoHlKQcwsDypTawQKIwABlZhghoJ56HZn4RTfjPPyG7ZpiUCkyauF3Yas6qlLdd2r1wY11aaIjaGgaUjI3Wqw5FZMLA85QAGlie1iRUChRHAwCpMUCPhHHnJy+H51z83slu2aYnAJqOGhimn/cDSlmu7Vy6MaytNERvDwNKRkTrV4cgsGFiecgADy5PaxAqBwghgYBUmqJFwdjpxNo8NGtHK2jblccKHrhxjbdu13C8XxrWUpZhNYWDpSEmd6nBkFgwsTzmAgeVJbWKFQGEEMLAKE9RIOBy4jQhldJtcGOsIR53qcGQWLowHMgeo04Gky9z00zJzAAOrTF2JCgIuCGBguZC5dkFy4K6dJEVtiAO3jpzUqQ5HZsHAGsgcoE4Hki5z00/LzAEMrDJ1JSoIuCCAgeVC5toFyYG7dpIUtTT9Jx4AACAASURBVCEO3DpyUqc6HJkFA2sgc4A6HUi6zE0/LTMHMLDK1JWoIOCCAAaWC5lrFyQH7tpJUtSGOHDryEmd6nBkFgysgcwB6nQg6TI3/bTMHMDAKlNXooKACwIYWC5krl2QHLhrJ0lRG+LArSMndarDkVkwsAYyB6jTgaTL3PTTMnMAA6tMXYkKAi4IYGC5kLl2QXLgrp0kRW2IA7eOnNSpDkdmwcAayBygTgeSLnPTT8vMAQysMnUlKgi4IICB5ULm2gXJgbt2khS1IQ7cOnJSpzocmQUDayBzgDodSLrMTT8tMwcwsMrUlagg4IIABpYLmWsXJAfu2klS1IY4cOvISZ3qcGQWDKyBzAHqdCDpMjf9tMwcwMAqU1eiKoDAo88uCFNmvBvmvfNl+Pv/fFtARISwpAisuPygsN7w5cKRe6wddthslSW1jWLW5cBdjJS1DIQDt44s1KkOR2bBwBrIHKBOB5Iuc9NPy8wBDKwydSUq4wQemv1JOOU384xHwfbrSGDSxPXCTmNWrePWzOyJA7cZqUxulAO3jmzUqQ5HZsHAGsgcoE4Hki5z00/LzAEMrDJ1JSrjBI685OXw/OufG4+C7deRwCajhoYpp/2gjlszsycO3GakMrlRDtw6slGnOhyZBQNrIHOAOh1IusxNPy0zBzCwytSVqIwT2OnE2Tw2aFzDum5fHid86Moxdd2eiX1x4DYhk9lNcuDWkY461eHILBhYA5kD1OlA0mVu+mmZOYCBVaauRGWcAA3duIA13z4NPU0g6jONH6MXTYD61MkQ6lSHI7NgYA1kDlCnA0mXuemnZeYABlaZuhKVcQI0dOMC1nz7NPQ0gajPNH6MxsDKkQPUaQ7Kftegj+poT53qcGQWjGZPOYCB5UltYjVDgIZuRiqTG+XgnSYb9ZnGj9EYWDlygDrNQdnvGvRRHe2pUx2OzIKB5SkHMLA8qU2sZgjQ0M1IZXKjHLzTZKM+0/gxGgMrRw5Qpzko+12DPqqjPXWqw5FZMLA85QAGlie1idUMARq6GalMbpSDd5ps1GcaP0ZjYOXIAeo0B2W/a9BHdbSnTnU4MgsGlqccwMDypDaxmiFAQzcjlcmNcvBOk436TOPHaAysHDlAneag7HcN+qiO9tSpDkdmwcDylAMYWJ7UJlYzBGjoZqQyuVEO3mmyUZ9p/BiNgZUjB6jTHJT9rkEf1dGeOtXhyCwYWJ5yAAPLk9rEaoYADd2MVCY3ysE7TTbqM40fozGwcuQAdZqDst816KM62lOnOhyZBQPLUw5gYHlSm1jNEKChm5HK5EY5eKfJRn2m8WM0BlaOHKBOc1D2uwZ9VEd76lSHI7NgYHnKAQwsT2oTqxkCNHQzUpncKAfvNNmozzR+jMbAypED1GkOyn7XoI/qaE+d6nBkFgwsTzmAgeVJbWI1Q4CGbkYqkxvl4J0mG/WZxo/RGFg5coA6zUHZ7xr0UR3tqVMdjsyCgeUpBzCwPKlNrGYI0NDNSGVyoxy802SjPtP4MRoDK0cOUKc5KPtdgz6qoz11qsORWTCwPOUABpYntYnVDAEauhmpTG6Ug3eabNRnGj9GY2DlyAHqNAdlv2vQR3W0p051ODILBpanHMDA8qQ2sZohQEM3I5XJjXLwTpON+kzjx2gMrBw5QJ3moOx3DfqojvbUqQ5HZsHA8pQDGFie1CZWMwRo6GakMrlRDt5pslGfafwYjYGVIweo0xyU/a5BH9XRnjrV4cgsGFiecgADy5PaxGqGAA3djFQmN8rBO0026jONH6MxsHLkAHWag7LfNeijOtpTpzocmQUDy1MOYGB5UptYzRCgoZuRyuRGOXinyUZ9pvFjNAZWjhygTnNQ9rsGfVRHe+pUhyOzYGB5ygEMLE9qE6sZAjR0M1KZ3CgH7zTZqM80fozGwMqRA9RpDsp+16CP6mhPnepwZBYMLE85gIHlSW1iNUOAhm5GKpMb5eCdJhv1mcaP0RhYOXKAOs1B2e8a9FEd7alTHY7MgoHlKQcwsDypTaxmCNDQzUhlcqMcvNNkoz7T+DEaAytHDlCnOSj7XYM+qqM9darDkVkwsDzlAAaWJ7WJ1QwBGroZqUxulIN3mmzUZxo/RmNg5cgB6jQHZb9r0Ed1tKdOdTgyCwaWpxzAwPKkNrGaIUBDNyOVyY1y8E6TjfpM48doDKwcOUCd5qDsdw36qI721KkOR2bBwPKUAxhYntQmVjMEaOhmpDK5UQ7eabJRn2n8GI2BlSMHqNMclP2uQR/V0Z461eHILBhYnnIAA8uT2sRqhgAN3YxUJjfKwTtNNuozjR+jMbBy5AB1moOy3zXoozraU6c6HJkFA8tTDmBgeVKbWM0QoKGbkcrkRjl4p8lGfabxYzQGVo4coE5zUPa7Bn1UR3vqVIcjs2BgecoBDCxPahOrGQI0dDNSmdwoB+802ajPNH6MxsDKkQPUaQ7Kftegj+poT53qcGQWDCxPOYCB5UltYjVDgIZuRiqTG+XgnSYb9ZnGj9EYWDlygDrNQdnvGvRRHe2pUx2OzIKB5SkHMLA8qU2sZgjQ0M1IZXKjHLzTZKM+0/gxGgMrRw5Qpzko+12DPqqjPXWqw5FZMLA85QAGlie1idUMARq6GalMbpSDd5ps1GcaP0ZjYOXIAeo0B2W/a9BHdbSnTnU4MgsGlqccwMDypDaxmiFAQzcjlcmNcvBOk436TOPHaAysHDlAneag7HcN+qiO9tSpDkdmwcDylAMYWJ7UJlYzBGjoZqQyuVEO3mmyUZ9p/BiNgZUjB6jTHJT9rkEf1dGeOtXhyCwYWJ5yAAPLk9rEaoYADd2MVCY3ysE7TTbqM40fozGwcuQAdZqDst816KM62lOnOhyZBQPLUw5gYHlSm1jNEKChm5HK5EY5eKfJRn2m8WM0BlaOHKBOc1D2uwZ9VEd76lSHI7NgYHnKAQwsT2oTqxkCNHQzUpncKAfvNNmozzR+jMbAypED1GkOyn7XoI/qaE+d6nBkFgwsTzmAgeVJbWI1Q4CGbkYqkxvl4J0mG/WZxo/RGFg5coA6zUHZ7xr0UR3tqVMdjsyCgeUpBzCwPKlNrGYI0NDNSGVyoxy802SjPtP4MRoDK0cOUKc5KPtdgz6qoz11qsORWTCwPOWAGQPrH//4R3j++efDd999FzbddNOw9NJLe9KJWJ0RoKE7EzxzuBy804BTn2n8GI2BlSMHqNMclP2uQR/V0Z461eHILBhYnnLAjIH1+eefh/PPPz8aWKeddlpYbbXVPOlErM4I0NCdCZ45XA7eacCpzzR+jMbAypED1GkOyn7XoI/qaE+d6nBkFgwsTzlgxsD6+uuvw9lnnx2+/fbb8O///u9h6NChnnQiVmcEaOjOBM8cLgfvNODUZxo/RmNg5cgB6jQHZb9r0Ed1tKdOdTgyCwaWpxyovYEljw4++OCD4bnnngt//etfozbf+973wlZbbRXGjx/f9lFCGfPUU0+Fxx9/PHz88cdxzDLLLBM22GCDsNtuu4WVV165rcZfffVVuPPOO8MLL7wQZI5vvvkmrLLKKmH33XcPm222Wb958fLLL4e77747zJ8/P64jn4033jjss88+Ybnllus6nz744INw++23hzfffDMMGjQomnXrrLNO2HfffcPw4cPbziP7fPTRR8PDDz8cf78R6w9/+MN++cjv9LJW14Hwi8kEaOjJCJlgEQQ4eKelB/WZxo/RGFg5coA6zUHZ7xr0UR3tqVMdjsyCgeUpB2ptYMljg5dcckkQY6ndR8ylk08+uY9J9Omnn4arrroqfPLJJ/3qeNhhh4UxY8b0+bkYOldccUU0rdp9Nt988yDjllpqqT4/vuWWW8ITTzzRdoy8p+v4448PI0aM6JhTs2fPDtOnT+/39/bff/+w3Xbb9fm57PXqq69uGnutg1dfffXwy1/+ciETrZe1OgbAL6gSoKGr4mSyFgIcvNNSgvpM48doDKwcOUCd5qDsdw36qI721KkOR2bBwPKUA7U1sOTOIjGi3nrrraiHGEdyF5T8/bPPPtvUaP311w/HHnts/G/52WWXXRbvhGqM2WGHHeLjho899lj47LPP4t+LsXTqqaeGYcOGxf+W92qdc8454csvv4z/LXdo7bzzzuH9998Ps2bNaq619957hx133LH5308++WS4+eabm/+99dZbR7NK7hhrGGhyJ5W8u2vw4MH95pWYZ5MmTYr7l8+oUaPC2LFjw5w5c8LcuXOb40444YQwcuTI5n9PmTIlvPjii81Yd91117jOvffe27wbS+aaOHFic0yva3kqijrESkOvgwrl7oGDd5q21GcaP0YvmgD1qZMh1KkOR2ZpT4A61ckM6lSHI7NQp55yoLYG1oIFC8LFF18czaVll102Gk4rrbRS1Ob1118P1113XfyZmFFnnnlm/Jk8+jd16tT4O3J3loxpGEdiDk2ePDm8/fbb8efyeJ+YW/J55ZVXwu9///v457XWWiuceOKJzUcTX3vttXD99dc35zz99NPjz2S+X/3qV+HDDz+MPzviiCPCJptsEv8sP7v22mvjPuVz6KGHhi222KLfvLrtttuaRtm4cePCfvvt1/zdGTNmhJkzZ8b/lscmDznkkPhnuTvtggsuiEaV7EdebL/qqqs2f3bRRRcFeW+YGH/ys4ZZ18tangqiLrHS0OuiRJn74OCdpiv1mcaP0YsmQH3qZAh1qsORWdoToE51MoM61eHILNSppxyorYFVNZWqZlNDnJtuuim+50o+xxxzTBg9enSomjNy15HcfVT9vPvuu/ExQfnI3VwTJkyIf77hhhvCM888E//cepeT/N3vfve7eCeUmEFiisk3IMq7tS699NJoosldV7/4xS/6rCV3OonB1bpWa3LJeDGb5NFHuVvrvPPOa75HS35Xfi4vr5fHKFdcccVw1llnRcNK7s6aNm1anG6XXXaJ7/aqfuSOszvuuCP+1U9/+tOw5ZZbxrl6WctTQdQlVhp6XZQocx8cvNN0pT7T+DF60QSoT50MoU51ODJLewLUqU5mUKc6HJmFOvWUA2YNrKrBJUaUGFIPPPBAfHxODJ4zzjhjoZe1V02nxt1M1TuphgwZEs2i1sf9/vznP4cbb7wx5kXj/VmdDLaqWSR3gzXu3GpNruqdVGLCiRnX+mkYbNVHHxtmnZhqJ510UrxzrPppF2uva3kqiLrESkOvixJl7oODd5qu1GcaP0ZjYOXIAeo0B2W/a9BHdbSnTnU4MgsGlqccqK2BJQaMvMBdDCYxbk455ZT47YONjzw613jPlNwR1fpy9XYiVu9aatyVJPPLXVnvvfdefOywndFUfYywMa76d+1eCl+dt3rnVOu+5L1bcteVvJC9+ohg9ffuuuuu8Mgjj/S5A6z6d9VHBBvjqvM27jbrdS1PBVGXWGnodVGizH1w8E7TlfpM48doDKwcOUCd5qDsdw36qI721KkOR2bBwPKUA7U1sKoGUEMQeWfVTjvt1HwX1uIIJe+DEqNIHsWrvheqG6Opk4HVMLWq++lmXvn9dkZTa1ztzKpUA6v6CGV/Zlk7Y2xxmPO7vROgoffOjpGdCXDw7sxoUb9BfabxYzQGVo4coE5zUPa7Bn1UR3vqVIcjs2BgecqB2hpYIoLcYSXvkRLzqfqRO7F23333sPnmm3ellZhJ8pL2xjf6iQm21157xbHdGE0YWF1h5pcUCdDQFWEy1UIEOHinJQX1mcaP0RhYOXKAOs1B2e8a9FEd7alTHY7MgoHlKQdqbWCJEPJonbwD6rnnnltIFzGy5OXpyy233CI1u/XWW8Pjjz8ef0e+qU/uLJLHEjGw/v+X2Fc/ne7s8lQcSzJWGvqSpF/+2hy80zSmPtP4MRoDK0cOUKc5KPtdgz6qoz11qsORWTCwPOVA7Q2shhjyAvLnn38+PPTQQ2H+/PlNjeTl5SeeeGLTkGoVT37/7rvvjn9dfQl64/e4AwsDq44FT0Ovoyrl7ImDd5qW1GcaP0ZjYOXIAeo0B2W/a9BHdbSnTnU4MgsGlqccMGNgVUWZPXt2vCtLzCf5HHnkkWGjjTZaSLfqtwfKe69OOOGEMGLEiD6/p/ES907vwFrUtxCW+A4s4c4njcD/uT5tPKMhsCgC1x0HnxQC1GcKPcZ2IkB9diLU3c+p0+448Vu9EaBOe+PWOoo61eHILO0JUKfpmSFfMle3Ty0NLDGV5M6pv/3tb/GbAeV9V41H/hoAq3dWtTOQqu+tkjHHHntsWH/99RfiL2tdfvnlcS35tsAzzzwzDBo0qM/vvfLKK/EdWvJprFX9u4MOOihsvfXWCxljneaVAXJn2QUXXBDkWxX7e7H6bbfdFmbNmtXnWwirfyff0LjGGmv0Wb/dvL2utbhJi4G1uMQW/n0aejpDZuifAA09LTuozzR+jF40AepTJ0OoUx2OzMKF8UDmAHU6kHSZm36angMYWF0yFFNJXt7+4YcfhiFDhoRzzjlnIVOpendVq4H13nvvhSuuuKJ5h9Zhhx0WxowZ0+/qU6ZMCS+++GI0iE4++eSw5ppr9vndm266KTz11FPx5yeddFKQxxara8jdX3IXWPWzYMGCcPHFF4fvvvsuGmdioLX7yM8lPrkTq12swuKyyy6Lj03Kz88+++wwePDg+E4vebeXfA488MCwzTbb9Jn+hRdeCFOnTo1/t88++wT5Bsde1+pSNn5NkQC3VCvCZKqFCPDoQ1pSUJ9p/Bi9aALUp06GUKc6HJmlPQHqVCczqFMdjsxCnXrKgdregdW4e0nEOOqoo8KGG27YR5dbbrklPPHEE/HvqndAffrpp+GSSy6JL39v/Vl/wj755JPh5ptvjj8eO3ZsOPjgg5u/KsbS+eefH78JsWogiRl04YUXhs8++6ztu7VmzJgRZs6cGefZe++9w4477hj//NVXXzXNqsbL58VoEsNJPhMmTIh3YjU+8+bNC9ddd138z1GjRoWJEyfGP3/wwQdh0qRJ0aSTl9nLXVjVF9NfddVV4a233oq/K+8IGz58ePxzL2t5Koi6xEpDr4sSZe6Dg3eartRnGj9GL5oA9amTIdSpDkdmaU+AOtXJDOpUhyOzUKeecqCWBpYI8Nhjj4U77rijqcX48ePjY3ryGNx9990X5s6dG39WvStKzCYxlcQkko8YO2JGNf67KqwYXOuuu25Yfvnlo6F07rnnxsf45DNu3Liw5557xjvA5O6sTz75JP693EJ3yCGHNKdpfGOf/MWyyy4bjjvuuGgUiXF1//33N/cn33o4bNiwaDbJnWFy95Y8rnjWWWdF06n6uKPEI4ac3DH20ksvhWnTpsU7p+RTNbeqc8nPRo4cGY444oh4d9aNN94YXn755Tim9f1bvazlqSDqEisNvS5KlLkPDt5pulKfafwYvWgC1KdOhlCnOhyZhQvjgcwB6nQg6TI3/bTMHKitgSUGzeTJk8Pbb7+9SPI77bRT2GuvveLvVN9L1Y1c1Ufv5G4uuaurv4/cfXXGGWdEw6vxERNMHhOUu7D6+4gRJuabfKrv26oaS/L306dPD3PmzOl3ntGjR4ejjz66z7vAxAi78sormwZX62Axw372s5/FO7can17X6oYnv6NHgIaux5KZFiZAQ0/LCuozjR+jF02A+tTJEOpUhyOztCdAnepkBnWqw5FZqFNPOVBbA6th+Nxzzz3h4Ycfbr7PqiHOCiusEPbdd9+w5ZZbNvV64403wjXXXNO1focffnjYdNNNm78vdy394Q9/aD5+2PiB3Kkl77hqPPJXXUBMLPlGxOeee67PumIeHXrooX3evdV6B1brC+Plzq177713oVi33377+B4rmbP18/HHH4ff/va38W6x6mfllVeO7936/ve/35ZHL2t1DZZfTCZAQ09GyASLIMDBOy09qM80fozGwMqRA9RpDsp+16CP6mhPnepwZBYMLE85UGsDqyrE008/Hf74xz+GoUOHxvc9yf8fqM/7778fTSR575XcKbXSSit1XOqLL74IH330UVhmmWWiAbb22msv9M2J1W8B7O/F7vIYo9xZJd+EKH9effXV2xpn7Yws2YN85G4xeXyy06fXtTrNy8/TCdDQ0xkyQ/8EOHinZQf1mcaP0RhYOXKAOs1B2e8a9FEd7alTHY7MgoHlKQfMGFiNxwPFnJH3VTVeWG5JLPnWQPn2QPnI3VlbbLGFpe2z14wEaOgZYTtcioN3mujUZxo/RmNg5cgB6jQHZb9r0Ed1tKdOdTgyCwaWpxwwY2DJi9hnz54d77zaeOON2z5OV2fh5I4u+TbBv/zlL6G/u6/qvH/2lpcADT0vb2+rcfBOU5z6TOPHaAysHDlAneag7HcN+qiO9tSpDkdmwcDylANmDKwSRBET66233gojRowweQdZCRpYiYGGbkUpm/vk4J2mG/WZxo/RGFg5coA6zUHZ7xr0UR3tqVMdjsyCgeUpBzCwPKlNrGYI0NDNSGVyoxy802SjPtP4MRoDK0cOUKc5KPtdgz6qoz11qsORWTCwPOUABpYntYnVDAEauhmpTG6Ug3eabNRnGj9GY2DlyAHqNAdlv2vQR3W0p051ODILBpanHMDA8qQ2sZohQEM3I5XJjXLwTpON+kzjx2gMrBw5QJ3moOx3DfqojvbUqQ5HZsHA8pQDGFie1CZWMwRo6GakMrlRDt5pslGfafwYjYGVIweo0xyU/a5BH9XRnjrV4cgsGFiecgADy5PaxGqGAA3djFQmN8rBO0026jONH6MxsHLkAHWag7LfNeijOtpTpzocmQUDy1MOYGB5UptYzRCgoZuRyuRGOXinyUZ9pvFjNAZWjhygTnNQ9rsGfVRHe+pUhyOzYGB5ygEMLE9qE6sZAjR0M1KZ3CgH7zTZqM80fozGwMqRA9RpDsp+16CP6mhPnepwZBYMLE85gIHlSW1iNUOAhm5GKpMb5eCdJhv1mcaP0RhYOXKAOs1B2e8a9FEd7alTHY7MgoHlKQcwsDypTaxmCNDQzUhlcqMcvNNkoz7T+DEaAytHDlCnOSj7XYM+qqM9darDkVkwsDzlAAaWJ7WJ1QwBGroZqUxulIN3mmzUZxo/RmNg5cgB6jQHZb9r0Ed1tKdOdTgyCwaWpxzAwPKkNrGaIUBDNyOVyY1y8E6TjfpM48doDKwcOUCd5qDsdw36qI721KkOR2bBwPKUAxhYntQmVjMEaOhmpDK5UQ7eabJRn2n8GI2BlSMHqNMclP2uQR/V0Z461eHILBhYnnIAA8uT2sRqhgAN3YxUJjfKwTtNNuozjR+jMbBy5AB1moOy3zXoozraU6c6HJkFA8tTDmBgeVKbWM0QoKGbkcrkRjl4p8lGfabxYzQGVo4coE5zUPa7Bn1UR3vqVIcjs2BgecoBDCxPahOrGQI0dDNSmdwoB+802ajPNH6MxsDKkQPUaQ7Kftegj+poT53qcGQWDCxPOYCB5UltYjVDgIZuRiqTG+XgnSYb9ZnGj9EYWDlygDrNQdnvGvRRHe2pUx2OzIKB5SkHMLA8qU2sZgjQ0M1IZXKjHLzTZKM+0/gxGgMrRw5Qpzko+12DPqqjPXWqw5FZMLA85QAGlie1idUMARq6GalMbpSDd5ps1GcaP0ZjYOXIAeo0B2W/a9BHdbSnTnU4MgsGlqccwMDypDaxmiFAQzcjlcmNcvBOk436TOPHaAysHDlAneag7HcN+qiO9tSpDkdmwcDylAMYWJ7UJlYzBGjoZqQyuVEO3mmyUZ9p/BiNgZUjB6jTHJT9rkEf1dGeOtXhyCwYWJ5yAAPLk9rEaoYADd2MVCY3ysE7TTbqM40fozGwcuQAdZqDst816KM62lOnOhyZBQPLUw5gYHlSm1jNEKChm5HK5EY5eKfJRn2m8WM0BlaOHKBOc1D2uwZ9VEd76lSHI7NgYHnKAQwsT2oTqxkCNHQzUpncKAfvNNmozzR+jMbAypED1GkOyn7XoI/qaE+d6nBkFgwsTzmAgeVJbWI1Q4CGbkYqkxvl4J0mG/WZxo/RGFg5coA6zUHZ7xr0UR3tqVMdjsyCgeUpBzCwPKlNrGYI0NDNSGVyoxy802SjPtP4MRoDK0cOUKc5KPtdgz6qoz11qsORWTCwPOUABpYntYnVDAEauhmpTG6Ug3eabNRnGj9GY2DlyAHqNAdlv2vQR3W0p051ODILBpanHMDA8qQ2sZohQEM3I5XJjXLwTpON+kzjx2gMrBw5QJ3moOx3DfqojvbUqQ5HZsHA8pQDGFie1CZWMwRo6GakMrlRDt5pslGfafwYjYGVIweo0xyU/a5BH9XRnjrV4cgsGFiecgADy5PaxGqGAA3djFQmN8rBO0026jONH6MxsHLkAHWag7LfNeijOtpTpzocmQUDy1MOYGB5UptYzRCgoZuRyuRGOXinyUZ9pvFjNAZWjhygTnNQ9rsGfVRHe+pUhyOzYGB5ygEMLE9qE6sZAjR0M1KZ3CgH7zTZqM80fozGwMqRA9RpDsp+16CP6mhPnepwZBYMLE85gIHlSW1iNUOAhm5GKpMb5eCdJhv1mcaP0RhYOXKAOs1B2e8a9FEd7alTHY7MgoHlKQcwsDypTaxmCNDQzUhlcqMcvNNkoz7T+DEaAytHDlCnOSj7XYM+qqM9darDkVkwsDzlAAaWJ7WJ1QwBGroZqUxulIN3mmzUZxo/RmNg5cgB6jQHZb9r0Ed1tKdOdTgyCwaWpxzAwPKkNrGaIUBDNyOVyY1y8E6TjfpM48doDKwcOUCd5qDsdw36qI721KkOR2bBwPKUAxhYntQmVjMEaOhmpDK5UQ7eabJRn2n8GI2BlSMHqNMclP2uQR/V0Z461eHILBhYnnIAA8uT2sRqhgAN3YxUJjfKwTtNNuozjR+jMbBy5AB1moOy3zXoozraU6c6HJkFA8tTDmBgeVKbWM0QoKGbkcrkRjl4p8lGfabxYzQGVo4coE5zUPa7w7uxiQAAIABJREFUBn1UR3vqVIcjs2BgecoBDCxPahOrGQI0dDNSmdwoB+802ajPNH6MxsDKkQPUaQ7Kftegj+poT53qcGQWDCxPOYCB5UltYjVDgIZuRiqTG+XgnSYb9ZnGj9EYWDlygDrNQdnvGvRRHe2pUx2OzIKB5SkHMLA8qU2sZgjQ0M1IZXKjHLzTZKM+0/gxGgMrRw5Qpzko+12DPqqjPXWqw5FZMLA85QAGlie1idUMARq6GalMbpSDd5ps1GcaP0ZjYOXIAeo0B2W/a9BHdbSnTnU4MgsGlqccwMDypDaxmiFAQzcjlcmNcvBOk436TOPHaAysHDlAneag7HcN+qiO9tSpDkdmwcDylAMYWJ7UJlYzBGjoZqQyuVEO3mmyUZ9p/BiNgZUjB6jTHJT9rkEf1dGeOtXhyCwYWJ5yAAPLk9rEaoYADd2MVCY3ysE7TTbqM40fozGwcuQAdZqDst816KM62lOnOhyZBQPLUw5gYHlSm1jNEKChm5HK5EY5eKfJRn2m8WM0BlaOHKBOc1D2uwZ9VEd76lSHI7NgYHnKAQwsT2oTqxkCNHQzUpncKAfvNNmozzR+jMbAypED1GkOyn7XoI/qaE+d6nBkFgwsTzmAgeVJbWI1Q4CGbkYqkxvl4J0mG/WZxo/RGFg5coA6zUHZ7xr0UR3tqVMdjsyCgeUpBzCwPKlNrGYI0NDNSGVyoxy802SjPtP4MRoDK0cOUKc5KPtdgz6qoz11qsORWTCwPOUABpYntYnVDAEauhmpTG6Ug3eabNRnGj9GY2DlyAHqNAdlv2vQR3W0p051ODILBpanHMDA8qQ2sZohQEM3I5XJjXLwTpON+kzjx2gMrBw5QJ3moOx3DfqojvbUqQ5HZsHA8pQDGFie1CZWMwRo6GakMrlRDt5pslGfafwYjYGVIweo0xyU/a5BH9XRnjrV4cgsGFiecgADy5PaxGqGAA3djFQmN8rBO0026jONH6MxsHLkAHWag7LfNeijOtpTpzocmQUDy1MOYGB5UptYzRCgoZuRyuRGOXinyUZ9pvFjNAZWjhygTnNQ9rsGfVRHe+pUhyOzYGB5ygEMLE9qE6sZAjR0M1KZ3CgH7zTZqM80fozGwMqRA9RpDsp+16CP6mhPnepwZBYMLE85gIHlSW1iNUOAhm5GKpMb5eCdJhv1mcaP0RhYOXKAOs1B2e8a9FEd7alTHY7MgoHlKQcwsDypTaxmCNDQzUhlcqMcvNNkoz7T+DEaAytHDlCnOSj7XYM+qqM9darDkVkwsDzlAAaWJ7WJ1QwBGroZqUxulIN3mmzUZxo/RmNg5cgB6jQHZb9r0Ed1tKdOdTgyCwaWpxzAwPKkNrGaIUBDNyOVyY1y8E6TjfpM48doDKwcOUCd5qDsdw36qI721KkOR2bBwPKUAxhYntQmVjMEaOhmpDK5UQ7eabJRn2n8GI2BlSMHqNMclP2uQR/V0Z461eHILBhYnnIAA8uT2sRqhgAN3YxUJjfKwTtNNuozjR+jMbBy5AB1moOy3zXoozraU6c6HJkFA8tTDmBgeVKbWM0QoKGbkcrkRjl4p8lGfabxYzQGVo4coE5zUPa7Bn1UR3vqVIcjs2BgecoBDCxPahOrGQI0dDNSmdwoB+802ajPNH6MxsDKkQPUaQ7Kftegj+poT53qcGQWDCxPOYCB5UltYjVDgIZuRiqTG+XgnSYb9ZnGj9EYWDlygDrNQdnvGvRRHe2pUx2OzIKB5SkHMLA8qU2sZgjQ0M1IZXKjHLzTZKM+0/gxGgMrRw5Qpzko+12DPqqjPXWqw5FZMLA85QAGlie1idUMARq6GalMbpSDd5ps1GcaP0ZjYOXIAeo0B2W/a9BHdbSnTnU4MgsGlqccwMDypDaxmiFAQzcjlcmNcvBOk436TOPHaAysHDlAneag7HcN+qiO9tSpDkdmwcDylAMYWJ7UJlYzBGjoZqQyuVEO3mmyUZ9p/BiNgZUjB6jTHJT9rkEf1dGeOtXhyCwYWJ5yAAPLk9rEaoYADd2MVCY3ysE7TTbqM40fozGwcuQAdZqDst816KM62lOnOhyZBQPLUw5gYHlSm1jNEKChm5HK5EY5eKfJRn2m8WM0BlaOHKBOc1D2uwZ9VEd76lSHI7NgYHnKAQwsT2oTqxkCNHQzUpncKAfvNNmozzR+jMbAypED1GkOyn7XoI/qaE+d6nBkFgwsTzmAgeVJbWI1Q4CGbkYqkxvl4J0mG/WZxo/RGFg5coA6zUHZ7xr0UR3tqVMdjsyCgeUpBzCwPKlNrGYI0NDNSGVyoxy802SjPtP4MRoDK0cOUKc5KPtdgz6qoz11qsORWTCwPOUABpYntYnVDAEauhmpTG6Ug3eabNRnGj9GY2DlyAHqNAdlv2vQR3W0p051ODILBpanHMDA8qQ2sZohQEM3I5XJjXLwTpON+kzjx2gMrBw5QJ3moOx3DfqojvbUqQ5HZsHA8pQDGFie1CZWMwRo6GakMrlRDt5pslGfafwYjYGVIweo0xyU/a5BH9XRnjrV4cgsGFiecgADy5PaxGqGAA3djFQmN8rBO0026jONH6MxsHLkAHWag7LfNeijOtpTpzocmQUDy1MOYGB5UptYzRCgoZuRyuRGOXinyUZ9pvFjNAZWjhygTnNQ9rsGfVRHe+pUhyOzYGB5ygEMLE9qE6sZAjR0M1KZ3CgH7zTZqM80fozGwMqRA9RpDsp+16CP6mhPnepwZBYMLE85gIHlSW1iNUOAhm5GKpMb5eCdJhv1mcaP0RhYOXKAOs1B2e8a9FEd7alTHY7MgoHlKQcwsDypTaxmCNDQzUhlcqMcvNNkoz7T+DEaAytHDlCnOSj7XYM+qqM9darDkVkwsDzlAAaWJ7WJ1QwBGroZqUxulIN3mmzUZxo/RmNg5cgB6jQHZb9r0Ed1tKdOdTgyCwaWpxzAwPKkNrGaIUBDNyOVyY1y8E6TjfpM48doDKwcOUCd5qDsdw36qI721KkOR2bBwPKUAxhYntQmVjMEaOhmpDK5UQ7eabJRn2n8GI2BlSMHqNMclP2uQR/V0Z461eHILBhYnnIAA8uT2sRqhgAN3YxUJjfKwTtNNuozjR+jMbBy5AB1moOy3zXoozraU6c6HJkFA8tTDmBgeVKbWM0QoKGbkcrkRjl4p8lGfabxYzQGVo4coE5zUPa7Bn1UR3vqVIcjs2BgecoBDCxPahOrGQI0dDNSmdwoB+802ajPNH6MxsDKkQPUaQ7Kftegj+poT53qcGQWDCxPOYCB5UltYjVDgIZuRiqTG+XgnSYb9ZnGj9EYWDlygDrNQdnvGvRRHe2pUx2OzIKB5SkHMLA8qU2sZgjQ0M1IZXKjHLzTZKM+0/gxGgMrRw5Qpzko+12DPqqjPXWqw5FZMLA85QAGlie1idUMARq6GalMbpSDd5ps1GcaP0ZjYOXIAeo0B2W/a9BHdbSnTnU4MgsGlqccwMDypDaxmiFAQzcjlcmNcvBOk436TOPHaAysHDlAneag7HcN+qiO9tSpDkdmwcDylAMYWJ7UJlYzBGjoZqQyuVEO3mmyUZ9p/BiNgZUjB6jTHJT9rkEf1dGeOtXhyCwYWJ5yAAPLk9rEaoYADd2MVCY3ysE7TTbqM40fozGwcuQAdZqDst816KM62lOnOhyZBQPLUw5gYHlSm1jNEKChm5HK5EY5eKfJRn2m8WM0BlaOHKBOc1D2uwZ9VEd76lSHI7NgYHnKAQwsT2oTqxkCNHQzUpncKAfvNNmozzR+jMbAypED1GkOyn7XoI/qaE+d6nBkFgwsTzmAgeVJbWI1Q4CGbkYqkxvl4J0mG/WZxo/RGFg5coA6zUHZ7xr0UR3tqVMdjsyCgeUpBzCwPKlNrGYI0NDNSGVyoxy802SjPtP4MRoDK0cOUKc5KPtdgz6qoz11qsORWTCwPOUABpYntYnVDAEauhmpTG6Ug3eabNRnGj9GY2DlyAHqNAdlv2vQR3W0p051ODILBpanHMDA8qQ2sZohQEM3I5XJjXLwTpON+kzjx2gMrBw5QJ3moOx3DfqojvbUqQ5HZsHA8pQDGFie1CZWMwRo6GakMrlRDt5pslGfafwYjYGVIweo0xyU/a5BH9XRnjrV4cgsGFiecgADy5PaxGqGAA3djFQmN8rBO0026jONH6MxsHLkAHWag7LfNeijOtpTpzocmQUDy1MOYGB5UptYzRCgoZuRyuRGOXinyUZ9pvFjNAZWjhygTnNQ9rsGfVRHe+pUhyOzYGB5ygEMLE9qE6sZAjR0M1KZ3CgH7zTZqM80fozGwMqRA9RpDsp+16CP6mhPnepwZBYMLE85gIHlSW1iNUOAhm5GKpMb5eCdJhv1mcaP0RhYOXKAOs1B2e8a9FEd7alTHY7MgoHlKQcwsDypTaxmCNDQzUhlcqMcvNNkoz7T+DEaAytHDlCnOSj7XYM+qqM9darDkVkwsDzlAAaWJ7WJ1QwBGroZqUxulIN3mmzUZxo/RmNg5cgB6jQHZb9r0Ed1tKdOdTgyCwaWpxzAwPKkNrGaIUBDNyOVyY1y8E6TjfpM48doDKwcOUCd5qDsdw36qI721KkOR2bBwPKUAxhYntQmVjMEaOhmpDK5UQ7eabJRn2n8GI2BlSMHqNMclP2uQR/V0Z461eHILBhYnnIAA8uT2sRqhgAN3YxUJjfKwTtNNuozjR+jMbBy5AB1moOy3zXoozraU6c6HJkFA8tTDmBgeVKbWM0QoKGbkcrkRjl4p8lGfabxYzQGVo4coE5zUPa7Bn1UR3vqVIcjs2BgecoBDCxPahOrGQI0dDNSmdwoB+802ajPNH6MxsDKkQPUaQ7Kftegj+poT53qcGQWDCxPOYCB5UltYjVDgIZuRiqTG+XgnSYb9ZnGj9EYWDlygDrNQdnvGvRRHe2pUx2OzIKB5SkHMLA8qU2sZgjQ0M1IZXKjHLzTZKM+0/gxGgMrRw5Qpzko+12DPqqjPXWqw5FZMLA85QAGlie1idUMARq6GalMbpSDd5ps1GcaP0ZjYOXIAeo0B2W/a9BHdbSnTnU4MgsGlqccwMAqSO3XX389zJ8/P4wePTqsvPLKBUXmLxQauj/Nc0bMwTuNNvWZxo/RGFg5coA6zUHZ7xr0UR3tqVMdjsyCgeUpBzCwClH7H//4R7jooovCggULwoEHHhi22WabQiLzGQYN3afuuaLm4J1GmvpM48doDKwcOUCd5qDsdw36qI721KkOR2bBwPKUAxhYhagtBtYVV1wR3nvvvTBhwoSw2WabFRKZzzBo6D51zxU1B+800tRnGj9GY2DlyAHqNAdlv2vQR3W0p051ODILBpanHMDAKkDt2bNnh6eeeiq89tprQYysFVZYIWyyySZhr732in9u9/nggw/C7bffHt58880waNCg8O2334Z11lkn7LvvvmH48OEFULEdAg3dtn513z0H7zSFqM80fozGwMqRA9RpDsp+16CP6mhPnepwZBYMLE85gIFlWG0xq6699tog775q91l66aXD8ccfH0aMGNHnx2J4TZ8+vd/I999//7DddtsZJmN/6zR0+xrWOQIO3mnqUJ9p/BiNgZUjB6jTHJT9rkEf1dGeOtXhyCwYWJ5yAAPLsNr3339/+NOf/tSMQF7ePmzYsHg31nfffRf/fsiQIeHss88OgwcPjv8td15NmjQp3qkln1GjRoWxY8eGOXPmhLlz5zbnOuGEE8LIkSMN07G9dRq6bf3qvnsO3mkKUZ9p/BiNgZUjB6jTHJT9rkEf1dGeOtXhyCwYWJ5yAAPLqNpiQF144YXh008/DUsttVQ45phjwvrrrx+j+fLLL8Oll14aPv/88/jfRx11VNhwww3jn2+77bYwa9as+Odx48aF/fbbr0lgxowZYebMmfG/t9pqq3DIIYcYpWN/2zR0+xrWOQIO3mnqUJ9p/BiNgZUjB6jTHJT9rkEf1dGeOtXhyCwYWJ5yAAPLqNpiTl1wwQXx3VViXB177LF9InnhhRfC1KlT+xhVcleWfFOhmF7y3qvzzjsvLLPMMs1x8nO5W+urr74KK664YjjrrLOCPIbIJz8BGnp+5p5W5OCdpjb1mcaP0RhYOXKAOs1B2e8a9FEd7alTHY7MgoHlKQcwsIyqXTWw5DHAiRMn9olEfn7++efHRwkbd1NVx8jjhnLXVuvnhhtuCM8880w0rk499dT4SCKf/ARo6PmZe1qRg3ea2tRnGj9GY2DlyAHqNAdlv2vQR3W0p051ODILBpanHMDAMqq2GFPyCOFnn30WIzjssMPCmDFj+kTz0UcfxXddrbLKKvEdWPJoodx19c033/T7iOBdd90VHnnkkfhYohhYq622mlFCtrdNQ7etX913z8E7TSHqM40fozGwcuQAdZqDst816KM62lOnOhyZBQPLUw5gYBlWu2E2NULYYIMNwo9//OOw1lprtY2qamBtttlmYcKECQv9XtXAOu2007gDawnlBw19CYF3siwH7zShqc80fozGwMqRA9RpDsp+16CP6mhPnepwZBYMLE85gIFlWG25u2ry5Mnh7bff7hPF8ssvH3bccccwfvz4Pu+wwsCyIzYN3Y5WFnfKwTtNNeozjR+jMbBy5AB1moOy3zXoozraU6c6HJkFA8tTDmBgGVdbTKz77rsvPPDAA/FxwepH3mN1/PHHhxEjRsS/xsCyIzYN3Y5WFnfKwTtNNeozjR+jMbBy5AB1moOy3zXoozraU6c6HJkFA8tTDmBgFaK2fBvh3Llzw2OPPRZeffXVZlRiYp155plhpZVWymZgjR07thCqhAEBCEAAAhCAAAQgAAEIQAACEPBH4Omnn65d0BhYtZMkfUPvvPNOuPrqq8PXX38dJ9t2223DAQccgIGVjpYZIAABCEAAAhCAAAQgAAEIQAACxRPAwCpe4nwBvvDCC+G5556L77iSF7cPHTq0z+LyXqxf//rX8e8aL2z//PPPwwUXXBDkbq3+XuJ+2223hVmzZvEthPmkZCUIQAACEIAABCAAAQhAAAIQgAAEOhDgDiyjKXLrrbeGxx9/vF+jacGCBeHCCy/sY2B999134Zxzzol3Yg0ZMiT+edCgQU0C8g6tyy67LMyfPz/+/Oyzzw6DBw82SohtQwACEIAABCAAAQhAAAIQgAAEIFAKAQwso0redddd4ZFHHom7HzduXNhvv/36RDJnzpwwbdq0+HebbrppOPzww+Ofp06dGuTuLflMmDAh3onV+MybNy9cd9118T9HjRoVJk6caJQO24YABCAAAQhAAAIQgAAEIAABCECgJAIYWEbVfO+998Lll1/e3P1GG20Udtlll/hI4X/913/FxwAbn5/85CfhRz/6UfzP1157LVx//fXxz0sttVQ46KCDwpgxY8JLL70UDS+5S6uduWUUE9uGAAQgAAEIQAACEIAABCAAAQhAoAACGFiGRbznnnvCgw8+uMgIRo4cGX7+859HY0s+8pjg9OnTg9yh1d9n9OjR4eijj26OMYyIrUMAAhCAAAQgAAEIQAACEIAABCBQAAEMLOMizp49O9xyyy3xvVbVj9xdNX78+LD77rvHO61aPzNnzgz33ntvNLSqn+233z7ss88+bccYR8X2IQABCEAAAhCAAAQgAAEIQAACEDBKAAPLqHCt237nnXfC5MmT4yOAJ5xwQhgxYkTHyOTbCOVRRHmRu/x59dVXD8stt1zHcfwCBCAAAQhAAAIQgAAEIAABCEAAAhDISQADKyftAVxL7sCSbxWUO6pOPfXUsNpqqw3gakwNAQhAAAIQgAAEIAABCEAAAhCAAATyEcDAysd6QFcS40oeJ/zf//3fsOWWW4ZllllmQNdjcghAAAIQgAAEIAABCEAAAhCAAAQgkIsABlYu0qwDAQhAAAIQgAAEIAABCEAAAhCAAAQg0BMBDKyesDEIAhCAAAQgAAEIQAACEIAABCAAAQhAIBcBDKxcpFkHAhCAAAQgAAEIQAACEIAABCAAAQhAoCcCGFg9YWMQBCCwOAReffXV8MADD8RvvZTPUkstFUaOHBl23XXX+P/bfeS9bo8++mh4+OGH47dkykfe7fbDH/4wjB8/Piy99NILDZMxTz31VHj88cfDxx9/3ByzwQYbhN122y2svPLKHbct4/7zP/8z/P3vfw+HHHJI3CsfCJRO4IMPPgj3339/kFqVb7OVj3wz7Y477hg233zzfsN/+eWXw9133x3mz5/ffPfixhtvHPbZZ59+v9W2l7W++uqr8NBDD4X//u//DvJn+QwdOjS+87G//z0oXTPi80Wg1xqQerv99tvDm2++2fzW6XXWWSfsu+++Yfjw4W0h9rqW/O+B1Gmj10vPXnfddcMee+wRhg0b5kswonVHoNczqNTbnXfeGV544YX4ZVzffPNNWGWVVcLuu+8eNttss37PyKnnXZn4888/D7fddltcV74AbM899+Tc6y5z7QWMgWVPM3YMATMEpCFOmTIlvPTSS/3uebvttgv7779/n59L87766qvDX//617bj5ML6l7/8ZZ8L5E8//TRcddVV4ZNPPul3rcMOOyyMGTNmoZ/Llx/MmTMnPPLII+Fvf/tb/PmKK64YzjzzzHjg5wOBkgk8+OCD4Z577uk3xLXWWivWW2st3HLLLeGJJ55oO04M5uOPPz6MGDGiz897Weu1114Lv/vd75rGWuuCyy67bDjxxBPD9773vZJlIjbHBHqtAflyn+nTp/dLTnqv9ODqp5e1uun17dZyLCmhF0ag1zOoGMxXXHFFNK3afeQfkOTsWv3H1F7Xaje/9Na5c+fGHw0ZMiR+oz3n3sKSs8BwMLAKFJWQIFAXAjfddFO8I6rxkUYs/xr79NNPh7feeqv59xMmTOjzr0xier344ovx59K05U6twYMHh3vvvbd5N9aoUaPCxIkT4+/I4fmyyy6Ld4E0xuywww7xDo3HHnssfPbZZ/Hv5aL61FNPbf5LsBwCZI+vvPLKQsjEwDrrrLPa3ulVF77sAwKpBORffKdOndqcRu6IlLua3njjjWjqNj5bbbVVvCOx8XnyySfDzTff3PzvrbfeOppVYlA1TGQ5BJ9//vmxduXTy1oLFiwIF198cdO8WmmllYLUttwhKbXduFts1VVXDaeddhr1mpoQjK8dgV5rQC6MJ02aFPujfKRnjh07NtZ144JV/v6EE05o3gnd61q33nprvPO58ZF15O6uZ555ptnrpZeffPLJYc0116wdYzYEgRQCvZ5BpX+JYfTll1/G5eUpgZ133jm8//77YdasWc0t7b333vFuaPn0ula7+Fp7MufelCxgbE4CGFg5abMWBBwRqB6ExTiSOyTkTo7GR+74kIvdxsG6YUbJ7cwXXHBBNKpknFyUysWpfORnF110Ufj666+jsSU/k8cSqk1YbrsWk6px0SzNfvLkyeHtt9+Oc8ijTXIBLB8xrn7/+9839yQX3I3HFWnkjpLVaaitB+HWOySq9SH/Mnv22WfHupJxv/rVr8KHH34YyR1xxBFhk002aR6ur7322vD666/H/z700EPDFltssdChu9u1qiZ4679EiwF96aWXxv89kI/8b0x/j0Q5lZiwCyDQaw3IY0GNi+Bx48aF/fbbr0ljxowZYebMmfG/q+Z0L2vJxfd5550X7yBp1+v7W6sAaQgBApGAxhlUzsfSwxqvx5A7Ia+//vo4v5xrTz/99PizXtdqlUr6pphnjf4pP+fcS0JbIYCBZUUp9gkBYwSqF7//8i//Ep/lr37kX57kglie/a8+rif/Ojxt2rT4q7vsskt8d1X1I3dd3HHHHfGvfvrTn8a7RaoHdTHC5F+aq59333033qItH3mfgNzxJZ958+aF6667Lt4V9s///M/hBz/4QXwMUe4Oo5EbSzi2u9gEqmax3Hklj/y1vvOt8XiB/L0Yw/KODHlPnBhHUsNy19UvfvGLPmvLnR9icFXrrZe1xJxuGGViLstFsrxTp7//PTjooIOC3AnGBwKlEKiaxYtTA1Kb8o89YvK2G9faf+VuY6nxXupN/nHo17/+dUS+6aabhsMPP7wP/mrtV/tvKRoRBwR6PYPecMMN8S5F+VTvhGwQbdd/e12rVSU5Z1fvspafc+4ll60QwMCyohT7hIAxAvII0m9+85t450XrI4ISivz9JZdcEi+Gq4//NJqzHKZPOumkPndtybjqxXPjX47lBfHyeKH869QZZ5yx0Mva241p4JQ7rhrP+8ueLr/88vgeLBq5sYRju4tNQO6ckEf85F9g5ZGfgw8+eKE5/vjHP8ZHfquP31bN6eodjY3B1Yvnxr8cy3vmFnct+d+Fxt1c8n6rU045ZaFHBKuGd7v/nVlsKAyAQI0ISE/qpQaqptHo0aPDMcccs1BUjYvnRm33Wm9y59Wzzz4bDe311ltvoZe1V+/QwsCqUXKxFTUCvZxBq+Z09Q7n6qb+/Oc/hxtvvDH+VeMdrr2s1Rpo9e6uDTfcMHzxxRfxSx4496qlBBMNMAEMrAEGzPQQgEB7AtVHDKuH2rvuuiu+TL36iGB1hl4Ow9WL3MZdW+12JQcKuVNLvkGJRk7meicg9XDhhRfGuziq9VA9/Lb7YoRe6qi/tTpp0LgIr94h1mkMP4dASQTa1UC1T7a+v64Re7XXNu6u7MSll3qTL3qQL3yQj9zp/OMf/7jTMvwcAkURaHcGrfbJ6iOC1cCrvXZRZ9fqmE7n3ep7t8S8Pvfcc8M111wT5EkFzr1FpV3RwWBgFS0vwUGgngSkccuje3/5y1/iBquNWdvAkrtL5NEjeVSxP1OsQamXC+96EmZXEEgn8NBDD4W77747TlQ1mTsdqnupo/7WWlQU1UeX+NbQdL2ZwR6B/mqgm3/o6dRrW2l0W29y95fclSV7kBe7N97DJf1X7qJcY4017IFmxxDokUB/Z9Bu+mSnXtu6pW7Ou9VHEH/yk5/EbyENfgcVAAAN5klEQVTlyYMexWXYEiOAgbXE0LMwBPwSqF6syjt05N07jRdXdjpUd3MwrxpS8pL2xjcu7bTTTmGvvfbqF3w3Bwq/qhG5JwJysSpffiA1IbUp76tbfvnlI4JOh+rFraNFrdUfc7lAln85FmNaPscee2xYf/31PUlErM4JLKoGuumTnXptFW+39db6BQ/VOeRdedLv+UDACwGph/7OoN30yU69tspxUWs1fq9qQjdeGi/GMk8eeMnIcuLEwCpHSyKBgAkC1W9Qqb5Xp7H5Tofqbg7mjbmqX+1dfc9Wf6C6OVCYgMwmIZBAQB4ZlPfTyUWrfBrfJNiYstOhenHqqNNa7cKovqtOft7fI1IJCBgKgVoT6FQD3fTJTr22AaDTWq0X0dVvKK3+bNdddw3yf3wg4IXAos6g3fTJTr22yrHTebf63tnq3ZDd7MOLXsRphwAGlh2t2CkEzBOovthdgpFvK5JvLap+Oh2quzmYy3zVu7zaGWX9XRjzL1Hm04wAEghIfcl7rxp3Nm277bbhgAMO6DNjp0N1twfibtZqDUXmlm9mevXVV+OP+nu5ewIChkKg1gS6qYFu+mSnXisQulmrFZaY0vKeHfmCFHkJtbx0WuaRjzyy9KMf/ajWfNkcBDQIdDqDdtMnO/Xaxj47rSW/d//994c//elPccgee+wRdt555/jn6j66+YdeDTbMAYFUAhhYqQQZDwEIdEXgww8/DJMmTYoHW/m0+/Yy+ftOh+puDubVb26Rf2mSryfu5tGFbg4UXQXLL0HAIAGpzUsvvTR+06d85NuJjjzyyPjuuOqn06G6m5fTdrtWK8bGtyLK3w8dOjSceeaZYfDgwQZps2UI9Eagmxropk926rWyu27W6hRF9RFhLpA70eLnJRDo5gzaTZ/s1GuFVTdrffDBB/H8LWtKPz/uuOPi/5f/lv45ZcqUIO+uk3/slZ/J55/+6Z8W+tbfErQhhjIIYGCVoSNRQKDWBKQxXnTRRUFeMCmfXXbZJey2225t99x4wWR/L3ytfj14u6/krjZ8WWBx3o2DgVXrNGJzA0hAcv+qq64Kb731Vlxl5MiR4ec//3nbA+wrr7wS3+shn4MOOihsvfXWfXZWfeSo3cvVF2et6sQzZswIM2fOjH+17LLLhtNPPz2aWHwg4IVAtzXQqU8Kr2qvbfcthN2uJXPJHZtS10OGDFnI8G7tq2I6Dxo0yItkxOmMQLdn0E59UrBVe227byHsdq3qi9u7leO0004Lq622Wre/zu9BICsBDKysuFkMAv4IyHt0Lr744vDZZ5/F4LfZZptw4IEH9gtCvrVInuWXj/ye/H71U32HVutdXO+99158GWXjcYXDDjssjBkzpmvoGFhdo+IXCyIgef+HP/whSG3JRx7LO/nkk/u9yKzW2UYbbRTv0qp+FixYEGte7rKSF6uLidz4LO5ajXFPPPFEuOWWW+J/dvtIcEESEQoEwuLUgNTeOeecE78JUEwl+XPVNJI6vOyyy8L8+fPjz+VLGqp3Mi7OWvPmzYvfKiyf1vflyd9hYJG8Xggs7hlU7nx68cUXo+krPXfNNdfsg+qmm24KTz31VPz5SSedFOTF643P4qxVNaO70aLTN3Z3Mwe/A4GBJICBNZB0mRsCzgm0vvx18803D//6r/+6SCrVW51b32/TeufGiSeeGIYPHx7na30ZdLs7QzrJgYHViRA/L5FA9eWvUnP/9m//tsjH8uTiWN6TJaZ0OzOpeljee++9w4477tjEtrhrycDWL36Qg/4aa6xRohTEBIG2BHqpgalTpzZN6QkTJgS5Y7nxqZpOo0aNChMnTmz+bHHXqt4FInP97Gc/63MXljySLI8my/9u8AghCV4qgV7OoE8++WS4+eabI5KxY8eGgw8+uIlHzOfzzz8/PrnQajL3slbjS1mq/MWokh7eMLPljukzzjgj/l3jm8FL1Yu4bBPAwLKtH7uHQG0JtL78VZrhUUcd1Xa/0li///3vxzs/qiaS/LI8ynTEEUfEC+obb7wxvPzyy3GOVVZZJT5CJPO2vgxa5pGDQONF1NVFZa111103LL/88gvtBQOrtunExgaIQPXlr7KEGL8rr7zyQqvJC5lXWGGF+F4M+TTenyN/lsf55L0ZYibLI37yslj5tP4rbi9rvf766+Haa69t3lUpjyvKtw42Hkdu3ajc8cXBe4CShWmXCIFea6BqLEktSm3LHckvvfRSmDZtWvN9lFVzq5e1xJg699xzm/1W/jdi//33D8OGDQtz584N//Ef/9H8RtPqy6OXCEwWhcAAEOj1DCrjpHakv8pn3LhxYc899wzyzli5O+uTTz6Jf1/9pt1e1+ov7G7exTUAyJgSAkkEMLCS8DEYAhDoj4C8g0P+9ajx0vZOpOSF0Q2DS26NvvLKK/sdK4dx+Vde+dde+VTfE9BpHfl5u0cT5e+7eSdBN/PzOxCwQKD6GFE3+60+itT6aHC78XIQHz9+fPxRr2vdeeedYdasWd1sL/4O7+3oGhW/aITA4r6/plEDUnPTp08Pc+bM6TfS0aNHh6OPPrpp+va6Vjc9WB5/krumMZiNJB7b7JpAN/lfnax6Bq0+rttuQem7cldU4x9dU9ZqNz/n3q5l5hdrRAADq0ZisBUIlESgevtzN3Ftu+224YADDmj+qjx28Nvf/jb+S1T1I3eHyDt15I6txueNN94I11xzTTfLxN85/PDDw6abbrrQ70sjnzx5cpBvTWp9fLHryflFCBgh0PpIbqdtt9aEmFg33HBDeO655/oMFYNZ3oVTff9cr2vdd9994YEHHui0tfhzuTCWF0SvtNJKXf0+vwQBCwTuvffepBqQuyJljsa7IRsxb7/99vHbgKvfMpqyljz+L3dbNb4IorGOzC9GtnxxC+aVhYxjj4tLIPUMKk8WyHsoWx/zk6cF5B2Tyy23nPp5tzFhtTdz7l1c5fn9JUUAA2tJkWddCECgKwJiZH3xxRfxd+VfoqTB8oEABOpDQOrzo48+Cssss0w8gK+99tpcqNZHHnYCgfiIktzZLC9ylz+vvvrqfS6KNRHJ/x40vrRFHv2XbzKrmmSaazEXBEoi8P7770ejWR6Rl9dk8I8xJalLLJoEMLA0aTIXBCAAAQhAAAIQgAAEIAABCEAAAhCAgDoBDCx1pEwIAQhAAAIQgAAEIAABCEAAAhCAAAQgoEkAA0uTJnNBAAIQgAAEIAABCEAAAhCAAAQgAAEIqBPAwFJHyoQQgAAEIAABCEAAAhCAAAQgAAEIQAACmgQwsDRpMhcEIAABCEAAAhCAAAQgAAEIQAACEICAOgEMLHWkTAgBCEAAAhCAAAQgAAEIQAACEIAABCCgSQADS5Mmc0EAAhCAAAQgAAEIQAACEIAABCAAAQioE8DAUkfKhBCAAAQgAAEIQAACEIAABCAAAQhAAAKaBDCwNGkyFwQgAAEIQAACEIAABCAAAQhAAAIQgIA6AQwsdaRMCAEIQAACEIAABCAAAQhAAAIQgAAEIKBJAANLkyZzQQACEIAABCAAAQhAAAIQgAAEIAABCKgTwMBSR8qEEIAABCAAAQhAAAIQgAAEIAABCEAAApoEMLA0aTIXBCAAAQhAAAIQgAAEIAABCEAAAhCAgDoBDCx1pEwIAQhAAAIQgAAEIAABCEAAAhCAAAQgoEkAA0uTJnNBAAIQgAAEIAABCEAAAhCAAAQgAAEIqBPAwFJHyoQQgAAEIAABCEAAAhCAAAQgAAEIQAACmgQwsDRpMhcEIAABCEAAAhCAAAQgAAEIQAACEICAOgEMLHWkTAgBCEAAAhCAAAQgAAEIQAACEIAABCCgSQADS5Mmc0EAAhCAAAQgAAEIQAACEIAABCAAAQioE8DAUkfKhBCAAAQgAAEIQAACEIAABCAAAQhAAAKaBDCwNGkyFwQgAAEIQAACEIAABCAAAQhAAAIQgIA6AQwsdaRMCAEIQAACEIAABCAAAQhAAAIQgAAEIKBJAANLkyZzQQACEIAABCAAAQhAAAIQgAAEIAABCKgTwMBSR8qEEIAABCAAAQhAAAIQgAAEIAABCEAAApoEMLA0aTIXBCAAAQhAAAIQgAAEIAABCEAAAhCAgDoBDCx1pEwIAQhAAAIQgAAEIAABCEAAAhCAAAQgoEkAA0uTJnNBAAIQgAAEIAABCEAAAhCAAAQgAAEIqBPAwFJHyoQQgAAEIAABCEAAAhCAAAQgAAEIQAACmgQwsDRpMhcEIAABCEAAAhCAAAQgAAEIQAACEICAOgEMLHWkTAgBCEAAAhCAAAQgAAEIQAACEIAABCCgSQADS5Mmc0EAAhCAAAQgAAEIQAACEIAABCAAAQioE8DAUkfKhBCAAAQgAAEIQAACEIAABCAAAQhAAAKaBDCwNGkyFwQgAAEIQAACEIAABCAAAQhAAAIQgIA6AQwsdaRMCAEIQAACEIAABCAAAQhAAAIQgAAEIKBJAANLkyZzQQACEIAABCAAAQhAAAIQgAAEIAABCKgTwMBSR8qEEIAABCAAAQhAAAIQgAAEIAABCEAAApoEMLA0aTIXBCAAAQhAAAIQgAAEIAABCEAAAhCAgDoBDCx1pEwIAQhAAAIQgAAEIAABCEAAAhCAAAQgoEkAA0uTJnNBAAIQgAAEIAABCEAAAhCAAAQgAAEIqBPAwFJHyoQQgAAEIAABCEAAAhCAAAQgAAEIQAACmgQwsDRpMhcEIAABCEAAAhCAAAQgAAEIQAACEICAOoH/D4xdz8IhVf3TAAAAAElFTkSuQmCC"/>
          <p:cNvSpPr>
            <a:spLocks noChangeAspect="1" noChangeArrowheads="1"/>
          </p:cNvSpPr>
          <p:nvPr/>
        </p:nvSpPr>
        <p:spPr bwMode="auto">
          <a:xfrm>
            <a:off x="-1" y="-1"/>
            <a:ext cx="6733309" cy="673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5" y="696051"/>
            <a:ext cx="9040091" cy="557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5" y="0"/>
            <a:ext cx="8956964" cy="557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0"/>
            <a:ext cx="7747000" cy="47703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0384"/>
            <a:ext cx="12192000" cy="208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7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18" y="0"/>
            <a:ext cx="8105775" cy="50368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18" y="4900401"/>
            <a:ext cx="6418793" cy="19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533" y="0"/>
            <a:ext cx="8263466" cy="50809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533" y="4646612"/>
            <a:ext cx="7250946" cy="221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7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</Words>
  <Application>Microsoft Macintosh PowerPoint</Application>
  <PresentationFormat>Widescreen</PresentationFormat>
  <Paragraphs>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BottleHero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Transenergy</dc:title>
  <dc:creator>Tyron Yuen Ty Yiu</dc:creator>
  <cp:lastModifiedBy>Tyron Yuen Ty Yiu</cp:lastModifiedBy>
  <cp:revision>7</cp:revision>
  <dcterms:created xsi:type="dcterms:W3CDTF">2017-12-04T11:23:37Z</dcterms:created>
  <dcterms:modified xsi:type="dcterms:W3CDTF">2017-12-11T12:19:47Z</dcterms:modified>
</cp:coreProperties>
</file>