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7" r:id="rId6"/>
    <p:sldId id="264" r:id="rId7"/>
    <p:sldId id="259" r:id="rId8"/>
    <p:sldId id="265" r:id="rId9"/>
    <p:sldId id="260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87" autoAdjust="0"/>
  </p:normalViewPr>
  <p:slideViewPr>
    <p:cSldViewPr snapToGrid="0" snapToObjects="1">
      <p:cViewPr varScale="1">
        <p:scale>
          <a:sx n="124" d="100"/>
          <a:sy n="124" d="100"/>
        </p:scale>
        <p:origin x="-12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74B7-33CD-EE45-B109-74D771AE752F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C089B-971E-034A-AFF4-9EDACA04B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0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74B7-33CD-EE45-B109-74D771AE752F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C089B-971E-034A-AFF4-9EDACA04B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74B7-33CD-EE45-B109-74D771AE752F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C089B-971E-034A-AFF4-9EDACA04B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7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74B7-33CD-EE45-B109-74D771AE752F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C089B-971E-034A-AFF4-9EDACA04B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1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74B7-33CD-EE45-B109-74D771AE752F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C089B-971E-034A-AFF4-9EDACA04B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1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74B7-33CD-EE45-B109-74D771AE752F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C089B-971E-034A-AFF4-9EDACA04B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2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74B7-33CD-EE45-B109-74D771AE752F}" type="datetimeFigureOut">
              <a:rPr lang="en-US" smtClean="0"/>
              <a:t>9/12/17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C089B-971E-034A-AFF4-9EDACA04B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4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74B7-33CD-EE45-B109-74D771AE752F}" type="datetimeFigureOut">
              <a:rPr lang="en-US" smtClean="0"/>
              <a:t>9/12/17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C089B-971E-034A-AFF4-9EDACA04B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8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74B7-33CD-EE45-B109-74D771AE752F}" type="datetimeFigureOut">
              <a:rPr lang="en-US" smtClean="0"/>
              <a:t>9/12/17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C089B-971E-034A-AFF4-9EDACA04B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0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74B7-33CD-EE45-B109-74D771AE752F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C089B-971E-034A-AFF4-9EDACA04B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2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74B7-33CD-EE45-B109-74D771AE752F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C089B-971E-034A-AFF4-9EDACA04B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5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774B7-33CD-EE45-B109-74D771AE752F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C089B-971E-034A-AFF4-9EDACA04B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37208"/>
            <a:ext cx="6400800" cy="70201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General Electric Co.</a:t>
            </a: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 descr="300px-General_Electric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176" y="309067"/>
            <a:ext cx="3491352" cy="349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79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 energy 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Already safe position in electricity industry gets bettered</a:t>
            </a:r>
          </a:p>
          <a:p>
            <a:endParaRPr lang="en-US" dirty="0"/>
          </a:p>
          <a:p>
            <a:r>
              <a:rPr lang="en-US" dirty="0" smtClean="0"/>
              <a:t>Image &amp; reputation improvements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91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9/11 Political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•9/11 effect on GE</a:t>
            </a:r>
          </a:p>
          <a:p>
            <a:pPr marL="0" indent="0">
              <a:buNone/>
            </a:pPr>
            <a:r>
              <a:rPr lang="en-US" dirty="0" smtClean="0"/>
              <a:t>•GE stock fell 10.7%</a:t>
            </a:r>
          </a:p>
          <a:p>
            <a:pPr marL="0" indent="0">
              <a:buNone/>
            </a:pPr>
            <a:r>
              <a:rPr lang="en-US" dirty="0" smtClean="0"/>
              <a:t>	-&gt;In response GE invests heavily in aviation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9/11 Political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 stock fell but investment in aviation counteracted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GE expanded </a:t>
            </a:r>
            <a:r>
              <a:rPr lang="en-US" dirty="0"/>
              <a:t>a</a:t>
            </a:r>
            <a:r>
              <a:rPr lang="en-US" dirty="0" smtClean="0"/>
              <a:t>viation division</a:t>
            </a:r>
          </a:p>
          <a:p>
            <a:pPr lvl="1"/>
            <a:r>
              <a:rPr lang="en-US" dirty="0" smtClean="0"/>
              <a:t>Prevent repetition of 9/11 like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98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Proactive engagement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• Development of strategies to sustain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1879 Thomas Edison introduces electric lamp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1880 Edison operates first locomotive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1889 Edison introduces dynamos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1941 GE develops the first jet engine</a:t>
            </a:r>
          </a:p>
        </p:txBody>
      </p:sp>
    </p:spTree>
    <p:extLst>
      <p:ext uri="{BB962C8B-B14F-4D97-AF65-F5344CB8AC3E}">
        <p14:creationId xmlns:p14="http://schemas.microsoft.com/office/powerpoint/2010/main" val="1255516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Proactive Engagement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•2012 </a:t>
            </a:r>
            <a:r>
              <a:rPr lang="en-US" dirty="0" err="1" smtClean="0"/>
              <a:t>Durathon</a:t>
            </a:r>
            <a:r>
              <a:rPr lang="en-US" dirty="0" smtClean="0"/>
              <a:t> battery doubles its efficiency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2015 development aid for India in form of rail network upgrade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15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Proactive engagement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 ensures safe position in electrical supplies industry, transportation industry, aviation and electricity industry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Diversification as such ensures company sustainability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3819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Disaster countermeasure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• 2000, mobile power plant TM2500 got introduced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2008, GE’s ECG (electrocardiogram) was introduced in India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2016 </a:t>
            </a:r>
            <a:r>
              <a:rPr lang="en-US" dirty="0" err="1" smtClean="0"/>
              <a:t>KUBio</a:t>
            </a:r>
            <a:r>
              <a:rPr lang="en-US" dirty="0" smtClean="0"/>
              <a:t> biopharmaceutical manufacturing-research platform fights deadly diseases </a:t>
            </a:r>
          </a:p>
        </p:txBody>
      </p:sp>
    </p:spTree>
    <p:extLst>
      <p:ext uri="{BB962C8B-B14F-4D97-AF65-F5344CB8AC3E}">
        <p14:creationId xmlns:p14="http://schemas.microsoft.com/office/powerpoint/2010/main" val="2354564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Disaster countermeasure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&amp; reputation improvements</a:t>
            </a:r>
          </a:p>
          <a:p>
            <a:endParaRPr lang="en-US" dirty="0" smtClean="0"/>
          </a:p>
          <a:p>
            <a:r>
              <a:rPr lang="en-US" dirty="0" smtClean="0"/>
              <a:t>Creates business opportunities from disasters</a:t>
            </a:r>
          </a:p>
        </p:txBody>
      </p:sp>
    </p:spTree>
    <p:extLst>
      <p:ext uri="{BB962C8B-B14F-4D97-AF65-F5344CB8AC3E}">
        <p14:creationId xmlns:p14="http://schemas.microsoft.com/office/powerpoint/2010/main" val="3254278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 Energy 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 smtClean="0"/>
              <a:t>1970’s hippie movement: </a:t>
            </a:r>
            <a:r>
              <a:rPr lang="en-US" dirty="0" smtClean="0"/>
              <a:t>GE enters renewable energy business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2002 GE enters wind energy business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•Paris climate deal: More investments in solar power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2008 GE - 747 jumbo jet: first renewably fueled plane </a:t>
            </a:r>
          </a:p>
        </p:txBody>
      </p:sp>
    </p:spTree>
    <p:extLst>
      <p:ext uri="{BB962C8B-B14F-4D97-AF65-F5344CB8AC3E}">
        <p14:creationId xmlns:p14="http://schemas.microsoft.com/office/powerpoint/2010/main" val="140982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231</Words>
  <Application>Microsoft Macintosh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9/11 Political Force</vt:lpstr>
      <vt:lpstr>9/11 Political Force</vt:lpstr>
      <vt:lpstr>Proactive engagement</vt:lpstr>
      <vt:lpstr>Proactive Engagement II</vt:lpstr>
      <vt:lpstr>Proactive engagement</vt:lpstr>
      <vt:lpstr>Disaster countermeasure</vt:lpstr>
      <vt:lpstr>Disaster countermeasure</vt:lpstr>
      <vt:lpstr>Green Energy Movement</vt:lpstr>
      <vt:lpstr>Green energy movement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Vellu Vänttinen</dc:creator>
  <cp:lastModifiedBy>Vellu Vänttinen</cp:lastModifiedBy>
  <cp:revision>6</cp:revision>
  <dcterms:created xsi:type="dcterms:W3CDTF">2017-09-12T09:05:43Z</dcterms:created>
  <dcterms:modified xsi:type="dcterms:W3CDTF">2017-09-12T12:48:39Z</dcterms:modified>
</cp:coreProperties>
</file>