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A51B-6868-9241-B95B-2AED47D4CC2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FA3-600B-7542-92D1-309B66BC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3616"/>
            <a:ext cx="6400800" cy="269663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v</a:t>
            </a:r>
            <a:r>
              <a:rPr lang="en-US" sz="4000" dirty="0" smtClean="0">
                <a:solidFill>
                  <a:srgbClr val="000000"/>
                </a:solidFill>
              </a:rPr>
              <a:t>s.</a:t>
            </a:r>
            <a:endParaRPr lang="en-US" sz="4000" dirty="0" smtClean="0">
              <a:solidFill>
                <a:srgbClr val="000000"/>
              </a:solidFill>
            </a:endParaRPr>
          </a:p>
          <a:p>
            <a:r>
              <a:rPr lang="en-US" sz="4000" dirty="0" err="1" smtClean="0">
                <a:solidFill>
                  <a:srgbClr val="000000"/>
                </a:solidFill>
              </a:rPr>
              <a:t>X.com</a:t>
            </a:r>
            <a:endParaRPr lang="en-US" sz="4000" dirty="0" smtClean="0">
              <a:solidFill>
                <a:srgbClr val="000000"/>
              </a:solidFill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 smtClean="0">
                <a:solidFill>
                  <a:srgbClr val="000000"/>
                </a:solidFill>
              </a:rPr>
              <a:t>Legal Force (Competition)</a:t>
            </a:r>
          </a:p>
          <a:p>
            <a:endParaRPr lang="en-US" sz="4000" dirty="0"/>
          </a:p>
        </p:txBody>
      </p:sp>
      <p:pic>
        <p:nvPicPr>
          <p:cNvPr id="4" name="Picture 3" descr="PayP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571500"/>
            <a:ext cx="5789083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900084"/>
          </a:xfrm>
        </p:spPr>
        <p:txBody>
          <a:bodyPr>
            <a:noAutofit/>
          </a:bodyPr>
          <a:lstStyle/>
          <a:p>
            <a:r>
              <a:rPr lang="en-US" sz="2400" dirty="0" smtClean="0"/>
              <a:t>PayPal </a:t>
            </a:r>
            <a:r>
              <a:rPr lang="en-US" sz="2400" dirty="0" smtClean="0"/>
              <a:t>was founded by </a:t>
            </a:r>
            <a:r>
              <a:rPr lang="en-US" sz="2400" dirty="0" err="1" smtClean="0"/>
              <a:t>Confinity</a:t>
            </a:r>
            <a:r>
              <a:rPr lang="en-US" sz="2400" dirty="0" smtClean="0"/>
              <a:t> </a:t>
            </a:r>
            <a:r>
              <a:rPr lang="en-US" sz="2400" dirty="0" smtClean="0"/>
              <a:t>Inc. in 1998.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1999</a:t>
            </a:r>
            <a:r>
              <a:rPr lang="en-US" sz="2400" dirty="0" smtClean="0"/>
              <a:t>, </a:t>
            </a:r>
            <a:r>
              <a:rPr lang="en-US" sz="2400" dirty="0" err="1" smtClean="0"/>
              <a:t>Elon</a:t>
            </a:r>
            <a:r>
              <a:rPr lang="en-US" sz="2400" dirty="0" smtClean="0"/>
              <a:t> Musk started </a:t>
            </a:r>
            <a:r>
              <a:rPr lang="en-US" sz="2400" dirty="0" err="1" smtClean="0"/>
              <a:t>X.com</a:t>
            </a:r>
            <a:r>
              <a:rPr lang="en-US" sz="2400" dirty="0" smtClean="0"/>
              <a:t>. A</a:t>
            </a:r>
            <a:r>
              <a:rPr lang="en-US" sz="2400" dirty="0" smtClean="0"/>
              <a:t>  </a:t>
            </a:r>
            <a:r>
              <a:rPr lang="en-US" sz="2400" dirty="0" smtClean="0"/>
              <a:t>person-to-person money transfer service. </a:t>
            </a:r>
          </a:p>
          <a:p>
            <a:endParaRPr lang="en-US" sz="2400" dirty="0" smtClean="0"/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 Competition (Change)</a:t>
            </a:r>
          </a:p>
          <a:p>
            <a:pPr>
              <a:buFont typeface="Wingdings" charset="0"/>
              <a:buChar char="à"/>
            </a:pPr>
            <a:endParaRPr lang="en-US" sz="2400" dirty="0" smtClean="0">
              <a:sym typeface="Wingdings"/>
            </a:endParaRP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 Both used </a:t>
            </a:r>
            <a:r>
              <a:rPr lang="en-US" sz="2400" dirty="0" smtClean="0">
                <a:sym typeface="Wingdings"/>
              </a:rPr>
              <a:t>hundreds of </a:t>
            </a:r>
            <a:r>
              <a:rPr lang="en-US" sz="2400" dirty="0" smtClean="0">
                <a:sym typeface="Wingdings"/>
              </a:rPr>
              <a:t>thousands of dollars to </a:t>
            </a:r>
            <a:r>
              <a:rPr lang="en-US" sz="2400" dirty="0" smtClean="0">
                <a:sym typeface="Wingdings"/>
              </a:rPr>
              <a:t>acquire more </a:t>
            </a:r>
            <a:r>
              <a:rPr lang="en-US" sz="2400" dirty="0" smtClean="0">
                <a:sym typeface="Wingdings"/>
              </a:rPr>
              <a:t>users </a:t>
            </a:r>
            <a:r>
              <a:rPr lang="mr-IN" sz="2400" dirty="0" smtClean="0">
                <a:sym typeface="Wingdings"/>
              </a:rPr>
              <a:t>–</a:t>
            </a:r>
            <a:r>
              <a:rPr lang="en-US" sz="2400" dirty="0" smtClean="0">
                <a:sym typeface="Wingdings"/>
              </a:rPr>
              <a:t> gave “free” money when users registered. </a:t>
            </a:r>
          </a:p>
          <a:p>
            <a:pPr>
              <a:buFont typeface="Wingdings" charset="0"/>
              <a:buChar char="à"/>
            </a:pPr>
            <a:endParaRPr lang="en-US" sz="2400" dirty="0" smtClean="0">
              <a:sym typeface="Wingdings"/>
            </a:endParaRP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Both started to run out of money.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0417" y="486833"/>
            <a:ext cx="34607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Change and Impact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49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3867369"/>
          </a:xfrm>
        </p:spPr>
        <p:txBody>
          <a:bodyPr/>
          <a:lstStyle/>
          <a:p>
            <a:r>
              <a:rPr lang="en-US" sz="2400" dirty="0" smtClean="0"/>
              <a:t>2000, </a:t>
            </a:r>
            <a:r>
              <a:rPr lang="en-US" sz="2400" dirty="0" err="1" smtClean="0"/>
              <a:t>Confinity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X.com</a:t>
            </a:r>
            <a:r>
              <a:rPr lang="en-US" sz="2400" dirty="0" smtClean="0"/>
              <a:t> merged </a:t>
            </a:r>
            <a:r>
              <a:rPr lang="en-US" sz="2400" dirty="0" smtClean="0"/>
              <a:t>and </a:t>
            </a:r>
            <a:r>
              <a:rPr lang="en-US" sz="2400" dirty="0" smtClean="0"/>
              <a:t>PayPal’s name became </a:t>
            </a:r>
            <a:r>
              <a:rPr lang="en-US" sz="2400" dirty="0" err="1" smtClean="0"/>
              <a:t>X.com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2001, name got changed back to PayPal.</a:t>
            </a:r>
          </a:p>
          <a:p>
            <a:endParaRPr lang="en-US" sz="2400" dirty="0"/>
          </a:p>
          <a:p>
            <a:r>
              <a:rPr lang="en-US" sz="2400" dirty="0" smtClean="0"/>
              <a:t>2002, eBay bought PayPal for 1.5 billion dollars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Nowaday</a:t>
            </a:r>
            <a:r>
              <a:rPr lang="en-US" sz="2400" dirty="0" smtClean="0"/>
              <a:t>s PayPal is one of the best known and trusted companies to transfer money digitally.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1166" y="709083"/>
            <a:ext cx="4032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</a:t>
            </a:r>
            <a:r>
              <a:rPr lang="en-US" sz="3200" dirty="0" smtClean="0"/>
              <a:t>did PayPal react?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31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1548"/>
            <a:ext cx="8229600" cy="2173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Veli-Matti</a:t>
            </a:r>
            <a:r>
              <a:rPr lang="en-US" dirty="0" smtClean="0"/>
              <a:t> </a:t>
            </a:r>
            <a:r>
              <a:rPr lang="en-US" dirty="0" err="1" smtClean="0"/>
              <a:t>Vanttinen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and </a:t>
            </a:r>
          </a:p>
          <a:p>
            <a:pPr marL="0" indent="0" algn="ctr">
              <a:buNone/>
            </a:pPr>
            <a:r>
              <a:rPr lang="en-US" dirty="0" smtClean="0"/>
              <a:t>Ty </a:t>
            </a:r>
            <a:r>
              <a:rPr lang="en-US" dirty="0" err="1" smtClean="0"/>
              <a:t>Yiu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134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Vellu Vänttinen</dc:creator>
  <cp:lastModifiedBy>Vellu Vänttinen</cp:lastModifiedBy>
  <cp:revision>11</cp:revision>
  <dcterms:created xsi:type="dcterms:W3CDTF">2017-09-13T12:36:05Z</dcterms:created>
  <dcterms:modified xsi:type="dcterms:W3CDTF">2017-09-13T17:04:27Z</dcterms:modified>
</cp:coreProperties>
</file>