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0"/>
  </p:handoutMasterIdLst>
  <p:sldIdLst>
    <p:sldId id="256" r:id="rId2"/>
    <p:sldId id="257" r:id="rId3"/>
    <p:sldId id="264" r:id="rId4"/>
    <p:sldId id="262" r:id="rId5"/>
    <p:sldId id="284" r:id="rId6"/>
    <p:sldId id="347" r:id="rId7"/>
    <p:sldId id="348" r:id="rId8"/>
    <p:sldId id="365" r:id="rId9"/>
    <p:sldId id="349" r:id="rId10"/>
    <p:sldId id="350" r:id="rId11"/>
    <p:sldId id="359" r:id="rId12"/>
    <p:sldId id="360" r:id="rId13"/>
    <p:sldId id="368" r:id="rId14"/>
    <p:sldId id="361" r:id="rId15"/>
    <p:sldId id="362" r:id="rId16"/>
    <p:sldId id="366" r:id="rId17"/>
    <p:sldId id="367" r:id="rId18"/>
    <p:sldId id="268" r:id="rId19"/>
    <p:sldId id="364" r:id="rId20"/>
    <p:sldId id="324" r:id="rId21"/>
    <p:sldId id="335" r:id="rId22"/>
    <p:sldId id="354" r:id="rId23"/>
    <p:sldId id="337" r:id="rId24"/>
    <p:sldId id="339" r:id="rId25"/>
    <p:sldId id="340" r:id="rId26"/>
    <p:sldId id="355" r:id="rId27"/>
    <p:sldId id="369" r:id="rId28"/>
    <p:sldId id="358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73" autoAdjust="0"/>
  </p:normalViewPr>
  <p:slideViewPr>
    <p:cSldViewPr>
      <p:cViewPr varScale="1">
        <p:scale>
          <a:sx n="105" d="100"/>
          <a:sy n="105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9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8D2461-F9BB-4F83-8291-5AE019CAED7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6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241-40E4-4DE4-B9D5-48B859B66F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CE1F-8432-43AC-90B0-4539013F85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386D7-96C5-471F-B57C-C069DF71F4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4472285" y="5767388"/>
            <a:ext cx="189906" cy="207764"/>
          </a:xfrm>
          <a:prstGeom prst="rect">
            <a:avLst/>
          </a:prstGeom>
        </p:spPr>
        <p:txBody>
          <a:bodyPr lIns="27093" tIns="27093" rIns="27093" bIns="27093"/>
          <a:lstStyle>
            <a:lvl1pPr defTabSz="580409">
              <a:defRPr sz="1125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1203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2F35-E0F7-465D-8C8B-22D3F849A9F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5E22-52B4-45EA-A8C0-8E888B8BC8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FB98-B4D5-44BD-80F1-BE31934923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C4E1-219D-447C-9FD9-22B761A6496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DBA2-EA94-4350-B89E-29C7AA0CD44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8A3C6-2262-4528-BFE6-0DDC0AA1ED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3538-D0EF-4576-A9EA-7072147FE56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8543-3106-4D4D-BF1F-4159A42433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7523219-B32B-4591-ABED-4E5B9C1E709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demographic 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7632848" cy="272531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4213" y="1254224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b="1" u="sng" dirty="0">
                <a:latin typeface="Garamond" pitchFamily="18" charset="0"/>
              </a:rPr>
              <a:t>Why do people migrate?</a:t>
            </a:r>
            <a:endParaRPr lang="en-GB" sz="27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People migrate for many reasons. These can be: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Economic</a:t>
            </a:r>
            <a:r>
              <a:rPr lang="en-GB" sz="2700" dirty="0">
                <a:latin typeface="Garamond" pitchFamily="18" charset="0"/>
              </a:rPr>
              <a:t>: This involves moving to find work or follow a particular career path</a:t>
            </a:r>
            <a:r>
              <a:rPr lang="en-GB" sz="2700" dirty="0" smtClean="0"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Social</a:t>
            </a:r>
            <a:r>
              <a:rPr lang="en-GB" sz="2700" dirty="0">
                <a:latin typeface="Garamond" pitchFamily="18" charset="0"/>
              </a:rPr>
              <a:t>: This involves moving some where for a better quality of life or to be closer to family or friends</a:t>
            </a:r>
            <a:r>
              <a:rPr lang="en-GB" sz="2700" dirty="0" smtClean="0"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Political</a:t>
            </a:r>
            <a:r>
              <a:rPr lang="en-GB" sz="2700" dirty="0">
                <a:latin typeface="Garamond" pitchFamily="18" charset="0"/>
              </a:rPr>
              <a:t>: This involves moving to escape political, religious or ethnic persecution, or conflict</a:t>
            </a:r>
            <a:r>
              <a:rPr lang="en-GB" sz="2700" dirty="0" smtClean="0"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Environmental</a:t>
            </a:r>
            <a:r>
              <a:rPr lang="en-GB" sz="2700" dirty="0">
                <a:latin typeface="Garamond" pitchFamily="18" charset="0"/>
              </a:rPr>
              <a:t>: Causes of this type of migration include natural disasters such as flooding or drought.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4213" y="1412776"/>
            <a:ext cx="8007350" cy="43204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 sz="2200" dirty="0"/>
              <a:t>	</a:t>
            </a:r>
            <a:r>
              <a:rPr lang="en-GB" sz="3200" b="1" u="sng" dirty="0">
                <a:latin typeface="Garamond" pitchFamily="18" charset="0"/>
              </a:rPr>
              <a:t>Some facts of today’s British society</a:t>
            </a:r>
            <a:r>
              <a:rPr lang="en-GB" sz="3200" dirty="0">
                <a:latin typeface="Garamond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GB" sz="3200" dirty="0">
              <a:latin typeface="Garamond" pitchFamily="18" charset="0"/>
            </a:endParaRPr>
          </a:p>
          <a:p>
            <a:r>
              <a:rPr lang="en-GB" sz="3200" dirty="0">
                <a:latin typeface="Garamond" pitchFamily="18" charset="0"/>
              </a:rPr>
              <a:t>One in three of us live on our own and the number of divorced people has </a:t>
            </a:r>
            <a:r>
              <a:rPr lang="en-GB" sz="3200" b="1" dirty="0">
                <a:latin typeface="Garamond" pitchFamily="18" charset="0"/>
              </a:rPr>
              <a:t>almost doubled</a:t>
            </a:r>
            <a:r>
              <a:rPr lang="en-GB" sz="3200" dirty="0">
                <a:latin typeface="Garamond" pitchFamily="18" charset="0"/>
              </a:rPr>
              <a:t>. </a:t>
            </a:r>
          </a:p>
          <a:p>
            <a:endParaRPr lang="en-GB" sz="3200" dirty="0">
              <a:latin typeface="Garamond" pitchFamily="18" charset="0"/>
            </a:endParaRPr>
          </a:p>
          <a:p>
            <a:r>
              <a:rPr lang="en-GB" sz="3200" dirty="0">
                <a:latin typeface="Garamond" pitchFamily="18" charset="0"/>
              </a:rPr>
              <a:t>People now produce </a:t>
            </a:r>
            <a:r>
              <a:rPr lang="en-GB" sz="3200" b="1" dirty="0">
                <a:latin typeface="Garamond" pitchFamily="18" charset="0"/>
              </a:rPr>
              <a:t>fewer children </a:t>
            </a:r>
            <a:r>
              <a:rPr lang="en-GB" sz="3200" dirty="0">
                <a:latin typeface="Garamond" pitchFamily="18" charset="0"/>
              </a:rPr>
              <a:t>but </a:t>
            </a:r>
            <a:r>
              <a:rPr lang="en-GB" sz="3200" b="1" dirty="0">
                <a:latin typeface="Garamond" pitchFamily="18" charset="0"/>
              </a:rPr>
              <a:t>own more pets </a:t>
            </a:r>
            <a:r>
              <a:rPr lang="en-GB" sz="3200" dirty="0">
                <a:latin typeface="Garamond" pitchFamily="18" charset="0"/>
              </a:rPr>
              <a:t>and </a:t>
            </a:r>
            <a:r>
              <a:rPr lang="en-GB" sz="3200" dirty="0" smtClean="0">
                <a:latin typeface="Garamond" pitchFamily="18" charset="0"/>
              </a:rPr>
              <a:t>50% </a:t>
            </a:r>
            <a:r>
              <a:rPr lang="en-GB" sz="3200" dirty="0">
                <a:latin typeface="Garamond" pitchFamily="18" charset="0"/>
              </a:rPr>
              <a:t>will be over retirement age.</a:t>
            </a:r>
          </a:p>
          <a:p>
            <a:endParaRPr lang="en-GB" sz="3200" dirty="0">
              <a:latin typeface="Garamond" pitchFamily="18" charset="0"/>
            </a:endParaRPr>
          </a:p>
          <a:p>
            <a:r>
              <a:rPr lang="en-GB" sz="3200" dirty="0">
                <a:latin typeface="Garamond" pitchFamily="18" charset="0"/>
              </a:rPr>
              <a:t>An increasing number of people </a:t>
            </a:r>
            <a:r>
              <a:rPr lang="en-GB" sz="3200" b="1" dirty="0">
                <a:latin typeface="Garamond" pitchFamily="18" charset="0"/>
              </a:rPr>
              <a:t>live in the country</a:t>
            </a:r>
            <a:r>
              <a:rPr lang="en-GB" sz="3200" dirty="0">
                <a:latin typeface="Garamond" pitchFamily="18" charset="0"/>
              </a:rPr>
              <a:t>, far from inner cities.</a:t>
            </a:r>
          </a:p>
          <a:p>
            <a:pPr>
              <a:buFont typeface="Wingdings" pitchFamily="2" charset="2"/>
              <a:buNone/>
            </a:pPr>
            <a:endParaRPr lang="en-GB" sz="2800" dirty="0"/>
          </a:p>
          <a:p>
            <a:pPr>
              <a:buFont typeface="Wingdings" pitchFamily="2" charset="2"/>
              <a:buNone/>
            </a:pPr>
            <a:endParaRPr lang="en-GB" sz="2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4213" y="1038200"/>
            <a:ext cx="8007350" cy="48390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Personal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protective services </a:t>
            </a:r>
            <a:r>
              <a:rPr lang="en-GB" sz="2700" dirty="0">
                <a:latin typeface="Garamond" pitchFamily="18" charset="0"/>
              </a:rPr>
              <a:t>are </a:t>
            </a:r>
            <a:r>
              <a:rPr lang="en-GB" sz="2700" dirty="0" smtClean="0">
                <a:latin typeface="Garamond" pitchFamily="18" charset="0"/>
              </a:rPr>
              <a:t>very </a:t>
            </a:r>
            <a:r>
              <a:rPr lang="en-GB" sz="2700" dirty="0">
                <a:latin typeface="Garamond" pitchFamily="18" charset="0"/>
              </a:rPr>
              <a:t>popular jobs. Nannies, domestic help, hairdressers, nurses and catering staff will all become increasingly popular careers.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dirty="0">
                <a:latin typeface="Garamond" pitchFamily="18" charset="0"/>
              </a:rPr>
              <a:t>The next largest group is </a:t>
            </a:r>
            <a:r>
              <a:rPr lang="en-GB" sz="2700" b="1" dirty="0">
                <a:latin typeface="Garamond" pitchFamily="18" charset="0"/>
              </a:rPr>
              <a:t>managers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administrators</a:t>
            </a:r>
            <a:r>
              <a:rPr lang="en-GB" sz="2700" dirty="0">
                <a:latin typeface="Garamond" pitchFamily="18" charset="0"/>
              </a:rPr>
              <a:t>, which has grown by almost 10%.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Professionals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sales assistants </a:t>
            </a:r>
            <a:r>
              <a:rPr lang="en-GB" sz="2700" dirty="0">
                <a:latin typeface="Garamond" pitchFamily="18" charset="0"/>
              </a:rPr>
              <a:t>have increased in </a:t>
            </a:r>
            <a:r>
              <a:rPr lang="en-GB" sz="2700" dirty="0" smtClean="0">
                <a:latin typeface="Garamond" pitchFamily="18" charset="0"/>
              </a:rPr>
              <a:t>numbers.</a:t>
            </a:r>
          </a:p>
          <a:p>
            <a:pPr>
              <a:lnSpc>
                <a:spcPct val="80000"/>
              </a:lnSpc>
            </a:pPr>
            <a:endParaRPr lang="en-GB" sz="27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dirty="0" smtClean="0">
                <a:latin typeface="Garamond" pitchFamily="18" charset="0"/>
              </a:rPr>
              <a:t>The </a:t>
            </a:r>
            <a:r>
              <a:rPr lang="en-GB" sz="2700" dirty="0">
                <a:latin typeface="Garamond" pitchFamily="18" charset="0"/>
              </a:rPr>
              <a:t>number of </a:t>
            </a:r>
            <a:r>
              <a:rPr lang="en-GB" sz="2700" b="1" dirty="0">
                <a:latin typeface="Garamond" pitchFamily="18" charset="0"/>
              </a:rPr>
              <a:t>clerical</a:t>
            </a:r>
            <a:r>
              <a:rPr lang="en-GB" sz="2700" dirty="0">
                <a:latin typeface="Garamond" pitchFamily="18" charset="0"/>
              </a:rPr>
              <a:t> and </a:t>
            </a:r>
            <a:r>
              <a:rPr lang="en-GB" sz="2700" b="1" dirty="0">
                <a:latin typeface="Garamond" pitchFamily="18" charset="0"/>
              </a:rPr>
              <a:t>secretarial workers </a:t>
            </a:r>
            <a:r>
              <a:rPr lang="en-GB" sz="2700" b="1" dirty="0" smtClean="0">
                <a:latin typeface="Garamond" pitchFamily="18" charset="0"/>
              </a:rPr>
              <a:t>has diminished</a:t>
            </a:r>
            <a:r>
              <a:rPr lang="en-GB" sz="2700" dirty="0" smtClean="0">
                <a:latin typeface="Garamond" pitchFamily="18" charset="0"/>
              </a:rPr>
              <a:t>- </a:t>
            </a:r>
            <a:r>
              <a:rPr lang="en-GB" sz="2700" dirty="0">
                <a:latin typeface="Garamond" pitchFamily="18" charset="0"/>
              </a:rPr>
              <a:t>victims of the technological revolution.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7950351" y="1394152"/>
            <a:ext cx="128240" cy="13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633"/>
              <a:t>01</a:t>
            </a:r>
          </a:p>
        </p:txBody>
      </p:sp>
      <p:pic>
        <p:nvPicPr>
          <p:cNvPr id="5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576" y="616532"/>
            <a:ext cx="7488832" cy="55487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40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539552" y="404664"/>
            <a:ext cx="8007350" cy="55446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>
                <a:latin typeface="Garamond" pitchFamily="18" charset="0"/>
              </a:rPr>
              <a:t>	</a:t>
            </a:r>
            <a:r>
              <a:rPr lang="en-GB" sz="2600" b="1" u="sng" dirty="0">
                <a:latin typeface="Garamond" pitchFamily="18" charset="0"/>
              </a:rPr>
              <a:t>Changes in the family composition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600" b="1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>
                <a:latin typeface="Garamond" pitchFamily="18" charset="0"/>
              </a:rPr>
              <a:t>	Family has </a:t>
            </a:r>
            <a:r>
              <a:rPr lang="en-GB" sz="2600" b="1" dirty="0">
                <a:latin typeface="Garamond" pitchFamily="18" charset="0"/>
              </a:rPr>
              <a:t>changed</a:t>
            </a:r>
            <a:r>
              <a:rPr lang="en-GB" sz="2600" dirty="0">
                <a:latin typeface="Garamond" pitchFamily="18" charset="0"/>
              </a:rPr>
              <a:t> dramatically. </a:t>
            </a:r>
            <a:endParaRPr lang="en-GB" sz="26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6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 smtClean="0">
                <a:latin typeface="Garamond" pitchFamily="18" charset="0"/>
              </a:rPr>
              <a:t>	The </a:t>
            </a:r>
            <a:r>
              <a:rPr lang="en-GB" sz="2600" dirty="0">
                <a:latin typeface="Garamond" pitchFamily="18" charset="0"/>
              </a:rPr>
              <a:t>proportion of divorced people will </a:t>
            </a:r>
            <a:r>
              <a:rPr lang="en-GB" sz="2600" b="1" dirty="0">
                <a:latin typeface="Garamond" pitchFamily="18" charset="0"/>
              </a:rPr>
              <a:t>almost double </a:t>
            </a:r>
            <a:r>
              <a:rPr lang="en-GB" sz="2600" dirty="0">
                <a:latin typeface="Garamond" pitchFamily="18" charset="0"/>
              </a:rPr>
              <a:t>in the three decades to 2020. </a:t>
            </a:r>
            <a:endParaRPr lang="en-GB" sz="26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6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 smtClean="0">
                <a:latin typeface="Garamond" pitchFamily="18" charset="0"/>
              </a:rPr>
              <a:t>	For </a:t>
            </a:r>
            <a:r>
              <a:rPr lang="en-GB" sz="2600" dirty="0">
                <a:latin typeface="Garamond" pitchFamily="18" charset="0"/>
              </a:rPr>
              <a:t>those who do get married, the proportion will </a:t>
            </a:r>
            <a:r>
              <a:rPr lang="en-GB" sz="2600" b="1" dirty="0">
                <a:latin typeface="Garamond" pitchFamily="18" charset="0"/>
              </a:rPr>
              <a:t>fall to 49% </a:t>
            </a:r>
            <a:r>
              <a:rPr lang="en-GB" sz="2600" dirty="0">
                <a:latin typeface="Garamond" pitchFamily="18" charset="0"/>
              </a:rPr>
              <a:t>in 2020.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6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>
                <a:latin typeface="Garamond" pitchFamily="18" charset="0"/>
              </a:rPr>
              <a:t>	</a:t>
            </a:r>
            <a:r>
              <a:rPr lang="en-GB" sz="2600" dirty="0" smtClean="0">
                <a:latin typeface="Garamond" pitchFamily="18" charset="0"/>
              </a:rPr>
              <a:t>In 2016 </a:t>
            </a:r>
            <a:r>
              <a:rPr lang="en-GB" sz="2600" dirty="0">
                <a:latin typeface="Garamond" pitchFamily="18" charset="0"/>
              </a:rPr>
              <a:t>there </a:t>
            </a:r>
            <a:r>
              <a:rPr lang="en-GB" sz="2600" dirty="0" smtClean="0">
                <a:latin typeface="Garamond" pitchFamily="18" charset="0"/>
              </a:rPr>
              <a:t>was </a:t>
            </a:r>
            <a:r>
              <a:rPr lang="en-GB" sz="2600" dirty="0">
                <a:latin typeface="Garamond" pitchFamily="18" charset="0"/>
              </a:rPr>
              <a:t>almost </a:t>
            </a:r>
            <a:r>
              <a:rPr lang="en-GB" sz="2600" b="1" dirty="0">
                <a:latin typeface="Garamond" pitchFamily="18" charset="0"/>
              </a:rPr>
              <a:t>24 million households </a:t>
            </a:r>
            <a:r>
              <a:rPr lang="en-GB" sz="2600" dirty="0">
                <a:latin typeface="Garamond" pitchFamily="18" charset="0"/>
              </a:rPr>
              <a:t>in </a:t>
            </a:r>
            <a:r>
              <a:rPr lang="en-GB" sz="2600" dirty="0" smtClean="0">
                <a:latin typeface="Garamond" pitchFamily="18" charset="0"/>
              </a:rPr>
              <a:t>England, </a:t>
            </a:r>
            <a:r>
              <a:rPr lang="en-GB" sz="2600" dirty="0">
                <a:latin typeface="Garamond" pitchFamily="18" charset="0"/>
              </a:rPr>
              <a:t>and more than one in three </a:t>
            </a:r>
            <a:r>
              <a:rPr lang="en-GB" sz="2600" dirty="0" smtClean="0">
                <a:latin typeface="Garamond" pitchFamily="18" charset="0"/>
              </a:rPr>
              <a:t>consisted </a:t>
            </a:r>
            <a:r>
              <a:rPr lang="en-GB" sz="2600" dirty="0">
                <a:latin typeface="Garamond" pitchFamily="18" charset="0"/>
              </a:rPr>
              <a:t>of people living on their own.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1254224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b="1" dirty="0">
                <a:latin typeface="Garamond" pitchFamily="18" charset="0"/>
              </a:rPr>
              <a:t>	</a:t>
            </a:r>
            <a:r>
              <a:rPr lang="en-GB" sz="2700" dirty="0">
                <a:latin typeface="Garamond" pitchFamily="18" charset="0"/>
              </a:rPr>
              <a:t>The findings predict that the population will grow to </a:t>
            </a:r>
            <a:r>
              <a:rPr lang="en-GB" sz="2700" b="1" dirty="0">
                <a:latin typeface="Garamond" pitchFamily="18" charset="0"/>
              </a:rPr>
              <a:t>61.2 million by 2023</a:t>
            </a:r>
            <a:r>
              <a:rPr lang="en-GB" sz="2700" dirty="0">
                <a:latin typeface="Garamond" pitchFamily="18" charset="0"/>
              </a:rPr>
              <a:t>. From then on, deaths will exceed births.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Women's decision to have fewer children, at an older age, will result </a:t>
            </a:r>
            <a:r>
              <a:rPr lang="en-GB" sz="2700" b="1" dirty="0">
                <a:latin typeface="Garamond" pitchFamily="18" charset="0"/>
              </a:rPr>
              <a:t>in 15% fewer children</a:t>
            </a:r>
            <a:r>
              <a:rPr lang="en-GB" sz="2700" dirty="0">
                <a:latin typeface="Garamond" pitchFamily="18" charset="0"/>
              </a:rPr>
              <a:t>, while </a:t>
            </a:r>
            <a:r>
              <a:rPr lang="en-GB" sz="2700" b="1" dirty="0">
                <a:latin typeface="Garamond" pitchFamily="18" charset="0"/>
              </a:rPr>
              <a:t>50% more of us will be over the retirement age</a:t>
            </a:r>
            <a:r>
              <a:rPr lang="en-GB" sz="2700" dirty="0">
                <a:latin typeface="Garamond" pitchFamily="18" charset="0"/>
              </a:rPr>
              <a:t>.</a:t>
            </a:r>
            <a:r>
              <a:rPr lang="en-GB" sz="2700" b="1" dirty="0">
                <a:latin typeface="Garamond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b="1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b="1" dirty="0">
                <a:latin typeface="Garamond" pitchFamily="18" charset="0"/>
              </a:rPr>
              <a:t>	</a:t>
            </a:r>
            <a:r>
              <a:rPr lang="en-GB" sz="2700" dirty="0">
                <a:latin typeface="Garamond" pitchFamily="18" charset="0"/>
              </a:rPr>
              <a:t>Recent research has shown that the cost of bringing up a child from birth to university is </a:t>
            </a:r>
            <a:r>
              <a:rPr lang="en-GB" sz="2700" b="1" dirty="0">
                <a:latin typeface="Garamond" pitchFamily="18" charset="0"/>
              </a:rPr>
              <a:t>£164,000</a:t>
            </a:r>
            <a:r>
              <a:rPr lang="en-GB" sz="2700" dirty="0">
                <a:latin typeface="Garamond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The less well-off have, on average, </a:t>
            </a:r>
            <a:r>
              <a:rPr lang="en-GB" sz="2700" b="1" dirty="0">
                <a:latin typeface="Garamond" pitchFamily="18" charset="0"/>
              </a:rPr>
              <a:t>2.7 children </a:t>
            </a:r>
            <a:r>
              <a:rPr lang="en-GB" sz="2700" dirty="0">
                <a:latin typeface="Garamond" pitchFamily="18" charset="0"/>
              </a:rPr>
              <a:t>compared with </a:t>
            </a:r>
            <a:r>
              <a:rPr lang="en-GB" sz="2700" b="1" dirty="0" smtClean="0">
                <a:latin typeface="Garamond" pitchFamily="18" charset="0"/>
              </a:rPr>
              <a:t>2 for </a:t>
            </a:r>
            <a:r>
              <a:rPr lang="en-GB" sz="2700" b="1" dirty="0">
                <a:latin typeface="Garamond" pitchFamily="18" charset="0"/>
              </a:rPr>
              <a:t>middle- class </a:t>
            </a:r>
            <a:r>
              <a:rPr lang="en-GB" sz="2700" dirty="0">
                <a:latin typeface="Garamond" pitchFamily="18" charset="0"/>
              </a:rPr>
              <a:t>parents and </a:t>
            </a:r>
            <a:r>
              <a:rPr lang="en-GB" sz="2700" b="1" dirty="0">
                <a:latin typeface="Garamond" pitchFamily="18" charset="0"/>
              </a:rPr>
              <a:t>2.3 for the top social class</a:t>
            </a:r>
            <a:r>
              <a:rPr lang="en-GB" sz="2700" dirty="0">
                <a:latin typeface="Garamond" pitchFamily="18" charset="0"/>
              </a:rPr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7950351" y="1394152"/>
            <a:ext cx="128240" cy="13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633"/>
              <a:t>01</a:t>
            </a:r>
          </a:p>
        </p:txBody>
      </p:sp>
      <p:pic>
        <p:nvPicPr>
          <p:cNvPr id="50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t="11885" b="5440"/>
          <a:stretch>
            <a:fillRect/>
          </a:stretch>
        </p:blipFill>
        <p:spPr>
          <a:xfrm>
            <a:off x="925996" y="548680"/>
            <a:ext cx="7390419" cy="54726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1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756084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54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8552" y="-53144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Garamond" pitchFamily="18" charset="0"/>
              </a:rPr>
              <a:t>Population composition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412875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b="1" dirty="0">
                <a:latin typeface="Garamond" pitchFamily="18" charset="0"/>
              </a:rPr>
              <a:t>	Population composition</a:t>
            </a:r>
            <a:r>
              <a:rPr lang="en-GB" sz="2700" dirty="0">
                <a:latin typeface="Garamond" pitchFamily="18" charset="0"/>
              </a:rPr>
              <a:t> is the description of population defined by characteristics such as age, race, sex or marital status.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This data is often compared using a </a:t>
            </a:r>
            <a:r>
              <a:rPr lang="en-GB" sz="2700" b="1" dirty="0">
                <a:latin typeface="Garamond" pitchFamily="18" charset="0"/>
              </a:rPr>
              <a:t>population pyramid</a:t>
            </a:r>
            <a:r>
              <a:rPr lang="en-GB" sz="2700" dirty="0"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It consists of two bar graphs, with the population plotted on the </a:t>
            </a:r>
            <a:r>
              <a:rPr lang="en-GB" sz="2700" b="1" dirty="0">
                <a:latin typeface="Garamond" pitchFamily="18" charset="0"/>
              </a:rPr>
              <a:t>X-axis </a:t>
            </a:r>
            <a:r>
              <a:rPr lang="en-GB" sz="2700" dirty="0">
                <a:latin typeface="Garamond" pitchFamily="18" charset="0"/>
              </a:rPr>
              <a:t>and age on the </a:t>
            </a:r>
            <a:r>
              <a:rPr lang="en-GB" sz="2700" b="1" dirty="0">
                <a:latin typeface="Garamond" pitchFamily="18" charset="0"/>
              </a:rPr>
              <a:t>Y-axis</a:t>
            </a:r>
            <a:r>
              <a:rPr lang="en-GB" sz="2700" dirty="0">
                <a:latin typeface="Garamond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One showing the number of males and one showing females in a particular population in five-year age groups.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548680"/>
            <a:ext cx="7344816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403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11663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Garamond" pitchFamily="18" charset="0"/>
              </a:rPr>
              <a:t>What do we mean by Demography?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2000" y="1991072"/>
            <a:ext cx="7543800" cy="45342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900" b="1" dirty="0">
                <a:latin typeface="Garamond" pitchFamily="18" charset="0"/>
              </a:rPr>
              <a:t>Demography</a:t>
            </a:r>
            <a:r>
              <a:rPr lang="en-GB" sz="2900" dirty="0">
                <a:latin typeface="Garamond" pitchFamily="18" charset="0"/>
              </a:rPr>
              <a:t> is the statistical data on the human race, such </a:t>
            </a:r>
            <a:r>
              <a:rPr lang="en-GB" sz="2900" dirty="0" smtClean="0">
                <a:latin typeface="Garamond" pitchFamily="18" charset="0"/>
              </a:rPr>
              <a:t>as: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dirty="0" smtClean="0">
                <a:latin typeface="Garamond" pitchFamily="18" charset="0"/>
              </a:rPr>
              <a:t>sex</a:t>
            </a:r>
            <a:r>
              <a:rPr lang="en-GB" sz="2900" dirty="0">
                <a:latin typeface="Garamond" pitchFamily="18" charset="0"/>
              </a:rPr>
              <a:t>, </a:t>
            </a: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dirty="0" smtClean="0">
                <a:latin typeface="Garamond" pitchFamily="18" charset="0"/>
              </a:rPr>
              <a:t>age</a:t>
            </a:r>
            <a:r>
              <a:rPr lang="en-GB" sz="2900" dirty="0">
                <a:latin typeface="Garamond" pitchFamily="18" charset="0"/>
              </a:rPr>
              <a:t>, </a:t>
            </a: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dirty="0" smtClean="0">
                <a:latin typeface="Garamond" pitchFamily="18" charset="0"/>
              </a:rPr>
              <a:t>ethnicity</a:t>
            </a:r>
          </a:p>
          <a:p>
            <a:pPr>
              <a:lnSpc>
                <a:spcPct val="80000"/>
              </a:lnSpc>
            </a:pP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dirty="0" smtClean="0">
                <a:latin typeface="Garamond" pitchFamily="18" charset="0"/>
              </a:rPr>
              <a:t>religion</a:t>
            </a:r>
          </a:p>
          <a:p>
            <a:pPr>
              <a:lnSpc>
                <a:spcPct val="80000"/>
              </a:lnSpc>
            </a:pP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dirty="0" smtClean="0">
                <a:latin typeface="Garamond" pitchFamily="18" charset="0"/>
              </a:rPr>
              <a:t>and </a:t>
            </a:r>
            <a:r>
              <a:rPr lang="en-GB" sz="2900" dirty="0">
                <a:latin typeface="Garamond" pitchFamily="18" charset="0"/>
              </a:rPr>
              <a:t>income.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	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1174576" y="28600"/>
            <a:ext cx="6781800" cy="1600200"/>
          </a:xfrm>
          <a:noFill/>
          <a:ln/>
        </p:spPr>
        <p:txBody>
          <a:bodyPr/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Garamond" pitchFamily="18" charset="0"/>
              </a:rPr>
              <a:t>Importance of Demographics for Businesses</a:t>
            </a: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560" y="1614264"/>
            <a:ext cx="8007350" cy="46950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/>
              <a:t>	</a:t>
            </a:r>
            <a:r>
              <a:rPr lang="en-GB" sz="2900" dirty="0">
                <a:latin typeface="Garamond" pitchFamily="18" charset="0"/>
              </a:rPr>
              <a:t>A number of reasons can be identified why business organisations should study demographic trends. Two examples are: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b="1" dirty="0">
                <a:latin typeface="Garamond" pitchFamily="18" charset="0"/>
              </a:rPr>
              <a:t>On the demand side</a:t>
            </a:r>
            <a:r>
              <a:rPr lang="en-GB" sz="2900" dirty="0">
                <a:latin typeface="Garamond" pitchFamily="18" charset="0"/>
              </a:rPr>
              <a:t>, demography helps to </a:t>
            </a:r>
            <a:r>
              <a:rPr lang="en-GB" sz="2900" b="1" dirty="0">
                <a:latin typeface="Garamond" pitchFamily="18" charset="0"/>
              </a:rPr>
              <a:t>depict</a:t>
            </a:r>
            <a:r>
              <a:rPr lang="en-GB" sz="2900" dirty="0">
                <a:latin typeface="Garamond" pitchFamily="18" charset="0"/>
              </a:rPr>
              <a:t> the </a:t>
            </a:r>
            <a:r>
              <a:rPr lang="en-GB" sz="2900" b="1" dirty="0">
                <a:latin typeface="Garamond" pitchFamily="18" charset="0"/>
              </a:rPr>
              <a:t>size</a:t>
            </a:r>
            <a:r>
              <a:rPr lang="en-GB" sz="2900" dirty="0">
                <a:latin typeface="Garamond" pitchFamily="18" charset="0"/>
              </a:rPr>
              <a:t> of the market that a product is likely to face, e.g. the increase in the number of elderly people</a:t>
            </a:r>
          </a:p>
          <a:p>
            <a:pPr>
              <a:lnSpc>
                <a:spcPct val="80000"/>
              </a:lnSpc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dirty="0">
                <a:latin typeface="Garamond" pitchFamily="18" charset="0"/>
              </a:rPr>
              <a:t>Demographic trends have </a:t>
            </a:r>
            <a:r>
              <a:rPr lang="en-GB" sz="2900" b="1" dirty="0">
                <a:latin typeface="Garamond" pitchFamily="18" charset="0"/>
              </a:rPr>
              <a:t>supply side effects</a:t>
            </a:r>
            <a:r>
              <a:rPr lang="en-GB" sz="2900" dirty="0">
                <a:latin typeface="Garamond" pitchFamily="18" charset="0"/>
              </a:rPr>
              <a:t>. </a:t>
            </a:r>
            <a:r>
              <a:rPr lang="en-GB" sz="2900" b="1" dirty="0">
                <a:latin typeface="Garamond" pitchFamily="18" charset="0"/>
              </a:rPr>
              <a:t>Labour</a:t>
            </a:r>
            <a:r>
              <a:rPr lang="en-GB" sz="2900" dirty="0">
                <a:latin typeface="Garamond" pitchFamily="18" charset="0"/>
              </a:rPr>
              <a:t> is a key resource and a study of demographics will indicate the human resources that an organisation can expect to have available to it in future years.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b="1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765174"/>
            <a:ext cx="8007350" cy="51120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500" dirty="0"/>
              <a:t>	</a:t>
            </a:r>
            <a:r>
              <a:rPr lang="en-GB" sz="2900" b="1" u="sng" dirty="0">
                <a:latin typeface="Garamond" pitchFamily="18" charset="0"/>
              </a:rPr>
              <a:t>Demand side implications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Companies can use demographic data to identify characteristics in the population to find: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b="1" dirty="0">
                <a:latin typeface="Garamond" pitchFamily="18" charset="0"/>
              </a:rPr>
              <a:t>who their potential customer actually is, and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b="1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900" b="1" dirty="0">
                <a:latin typeface="Garamond" pitchFamily="18" charset="0"/>
              </a:rPr>
              <a:t>to locate the geographic area where the most potential customers live. </a:t>
            </a:r>
          </a:p>
          <a:p>
            <a:pPr>
              <a:lnSpc>
                <a:spcPct val="80000"/>
              </a:lnSpc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This information is then used in their marketing to identify which products to carry, how to use their advertising money, and what the buying habits of these people are.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908050"/>
            <a:ext cx="800735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/>
              <a:t>	</a:t>
            </a:r>
            <a:r>
              <a:rPr lang="en-GB" sz="2700" dirty="0">
                <a:latin typeface="Garamond" pitchFamily="18" charset="0"/>
              </a:rPr>
              <a:t>So for example, you wanted to market a new line of denture cleaners, you would want to know: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where</a:t>
            </a:r>
            <a:r>
              <a:rPr lang="en-GB" sz="2700" dirty="0">
                <a:latin typeface="Garamond" pitchFamily="18" charset="0"/>
              </a:rPr>
              <a:t> the majority of elderly consumers live,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b="1" dirty="0">
                <a:latin typeface="Garamond" pitchFamily="18" charset="0"/>
              </a:rPr>
              <a:t>how many </a:t>
            </a:r>
            <a:r>
              <a:rPr lang="en-GB" sz="2700" dirty="0">
                <a:latin typeface="Garamond" pitchFamily="18" charset="0"/>
              </a:rPr>
              <a:t>wear dentures, and </a:t>
            </a:r>
          </a:p>
          <a:p>
            <a:pPr>
              <a:lnSpc>
                <a:spcPct val="80000"/>
              </a:lnSpc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700" dirty="0">
                <a:latin typeface="Garamond" pitchFamily="18" charset="0"/>
              </a:rPr>
              <a:t>whether they were on </a:t>
            </a:r>
            <a:r>
              <a:rPr lang="en-GB" sz="2700" b="1" dirty="0">
                <a:latin typeface="Garamond" pitchFamily="18" charset="0"/>
              </a:rPr>
              <a:t>fixed income</a:t>
            </a:r>
            <a:r>
              <a:rPr lang="en-GB" sz="2700" dirty="0">
                <a:latin typeface="Garamond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Getting the answers to these types of questions is what demographic data studies will do for you.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1254224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The first question to ask when using target marketing is: </a:t>
            </a:r>
            <a:endParaRPr lang="en-GB" sz="27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 smtClean="0">
                <a:latin typeface="Garamond" pitchFamily="18" charset="0"/>
              </a:rPr>
              <a:t>	Is </a:t>
            </a:r>
            <a:r>
              <a:rPr lang="en-GB" sz="2700" dirty="0">
                <a:latin typeface="Garamond" pitchFamily="18" charset="0"/>
              </a:rPr>
              <a:t>a product to be sold to a </a:t>
            </a:r>
            <a:r>
              <a:rPr lang="en-GB" sz="2700" b="1" dirty="0">
                <a:latin typeface="Garamond" pitchFamily="18" charset="0"/>
              </a:rPr>
              <a:t>household</a:t>
            </a:r>
            <a:r>
              <a:rPr lang="en-GB" sz="2700" dirty="0">
                <a:latin typeface="Garamond" pitchFamily="18" charset="0"/>
              </a:rPr>
              <a:t> or an </a:t>
            </a:r>
            <a:r>
              <a:rPr lang="en-GB" sz="2700" b="1" dirty="0">
                <a:latin typeface="Garamond" pitchFamily="18" charset="0"/>
              </a:rPr>
              <a:t>individual</a:t>
            </a:r>
            <a:r>
              <a:rPr lang="en-GB" sz="2700" dirty="0">
                <a:latin typeface="Garamond" pitchFamily="18" charset="0"/>
              </a:rPr>
              <a:t>?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dirty="0" smtClean="0">
                <a:latin typeface="Garamond" pitchFamily="18" charset="0"/>
              </a:rPr>
              <a:t>Households </a:t>
            </a:r>
            <a:r>
              <a:rPr lang="en-GB" sz="2700" dirty="0">
                <a:latin typeface="Garamond" pitchFamily="18" charset="0"/>
              </a:rPr>
              <a:t>can be broken down as </a:t>
            </a:r>
            <a:r>
              <a:rPr lang="en-GB" sz="2700" b="1" dirty="0">
                <a:latin typeface="Garamond" pitchFamily="18" charset="0"/>
              </a:rPr>
              <a:t>"family" </a:t>
            </a:r>
            <a:r>
              <a:rPr lang="en-GB" sz="2700" dirty="0">
                <a:latin typeface="Garamond" pitchFamily="18" charset="0"/>
              </a:rPr>
              <a:t>households and </a:t>
            </a:r>
            <a:r>
              <a:rPr lang="en-GB" sz="2700" b="1" dirty="0">
                <a:latin typeface="Garamond" pitchFamily="18" charset="0"/>
              </a:rPr>
              <a:t>"nonfamily" </a:t>
            </a:r>
            <a:r>
              <a:rPr lang="en-GB" sz="2700" dirty="0">
                <a:latin typeface="Garamond" pitchFamily="18" charset="0"/>
              </a:rPr>
              <a:t>households.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The younger the person, the more likely they are to live in a nonfamily household (such as with a </a:t>
            </a:r>
            <a:r>
              <a:rPr lang="en-GB" sz="2700" b="1" dirty="0">
                <a:latin typeface="Garamond" pitchFamily="18" charset="0"/>
              </a:rPr>
              <a:t>roommate</a:t>
            </a:r>
            <a:r>
              <a:rPr lang="en-GB" sz="2700" dirty="0">
                <a:latin typeface="Garamond" pitchFamily="18" charset="0"/>
              </a:rPr>
              <a:t> or </a:t>
            </a:r>
            <a:r>
              <a:rPr lang="en-GB" sz="2700" b="1" dirty="0">
                <a:latin typeface="Garamond" pitchFamily="18" charset="0"/>
              </a:rPr>
              <a:t>significant</a:t>
            </a:r>
            <a:r>
              <a:rPr lang="en-GB" sz="2700" dirty="0">
                <a:latin typeface="Garamond" pitchFamily="18" charset="0"/>
              </a:rPr>
              <a:t> other).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692150"/>
            <a:ext cx="8007350" cy="4191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	</a:t>
            </a:r>
            <a:r>
              <a:rPr lang="en-GB" sz="2700" dirty="0">
                <a:latin typeface="Garamond" pitchFamily="18" charset="0"/>
              </a:rPr>
              <a:t>Once that question has been answered, a company can use demographics to compile a </a:t>
            </a:r>
            <a:r>
              <a:rPr lang="en-GB" sz="2700" b="1" dirty="0">
                <a:latin typeface="Garamond" pitchFamily="18" charset="0"/>
              </a:rPr>
              <a:t>"customer profile" </a:t>
            </a:r>
            <a:r>
              <a:rPr lang="en-GB" sz="2700" dirty="0">
                <a:latin typeface="Garamond" pitchFamily="18" charset="0"/>
              </a:rPr>
              <a:t>of their target audience.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Factors that should be considered in the profile include:</a:t>
            </a:r>
            <a:endParaRPr lang="en-GB" sz="27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b="1" u="sng" dirty="0">
                <a:latin typeface="Garamond" pitchFamily="18" charset="0"/>
              </a:rPr>
              <a:t>Ethnic background:</a:t>
            </a:r>
            <a:r>
              <a:rPr lang="en-GB" sz="2700" dirty="0">
                <a:latin typeface="Garamond" pitchFamily="18" charset="0"/>
              </a:rPr>
              <a:t> It is important to make a distinction between ethnicity and race. </a:t>
            </a:r>
            <a:endParaRPr lang="en-GB" sz="27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 smtClean="0">
                <a:latin typeface="Garamond" pitchFamily="18" charset="0"/>
              </a:rPr>
              <a:t>	The </a:t>
            </a:r>
            <a:r>
              <a:rPr lang="en-GB" sz="2700" dirty="0">
                <a:latin typeface="Garamond" pitchFamily="18" charset="0"/>
              </a:rPr>
              <a:t>term "</a:t>
            </a:r>
            <a:r>
              <a:rPr lang="en-GB" sz="2700" dirty="0" smtClean="0">
                <a:latin typeface="Garamond" pitchFamily="18" charset="0"/>
              </a:rPr>
              <a:t>Hispanic“ for example, </a:t>
            </a:r>
            <a:r>
              <a:rPr lang="en-GB" sz="2700" dirty="0">
                <a:latin typeface="Garamond" pitchFamily="18" charset="0"/>
              </a:rPr>
              <a:t>refers to an ethnic group, not a race of people.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765174"/>
            <a:ext cx="8007350" cy="54001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</a:t>
            </a:r>
            <a:r>
              <a:rPr lang="en-GB" sz="2900" b="1" u="sng" dirty="0">
                <a:latin typeface="Garamond" pitchFamily="18" charset="0"/>
              </a:rPr>
              <a:t>Income:</a:t>
            </a:r>
            <a:r>
              <a:rPr lang="en-GB" sz="2900" dirty="0">
                <a:latin typeface="Garamond" pitchFamily="18" charset="0"/>
              </a:rPr>
              <a:t> Income tends to increase with age as people get better-paying jobs and receive promotions. Married couples often have a </a:t>
            </a:r>
            <a:r>
              <a:rPr lang="en-GB" sz="2900" b="1" dirty="0">
                <a:latin typeface="Garamond" pitchFamily="18" charset="0"/>
              </a:rPr>
              <a:t>higher income </a:t>
            </a:r>
            <a:r>
              <a:rPr lang="en-GB" sz="2900" dirty="0">
                <a:latin typeface="Garamond" pitchFamily="18" charset="0"/>
              </a:rPr>
              <a:t>because both spouses are working.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</a:t>
            </a:r>
            <a:r>
              <a:rPr lang="en-GB" sz="2900" b="1" u="sng" dirty="0">
                <a:latin typeface="Garamond" pitchFamily="18" charset="0"/>
              </a:rPr>
              <a:t>Education level:</a:t>
            </a:r>
            <a:r>
              <a:rPr lang="en-GB" sz="2900" dirty="0">
                <a:latin typeface="Garamond" pitchFamily="18" charset="0"/>
              </a:rPr>
              <a:t> This is an increasingly important factor as technology becomes more important to day-to-day living. </a:t>
            </a: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 smtClean="0">
                <a:latin typeface="Garamond" pitchFamily="18" charset="0"/>
              </a:rPr>
              <a:t>	The </a:t>
            </a:r>
            <a:r>
              <a:rPr lang="en-GB" sz="2900" b="1" dirty="0">
                <a:latin typeface="Garamond" pitchFamily="18" charset="0"/>
              </a:rPr>
              <a:t>more education </a:t>
            </a:r>
            <a:r>
              <a:rPr lang="en-GB" sz="2900" dirty="0">
                <a:latin typeface="Garamond" pitchFamily="18" charset="0"/>
              </a:rPr>
              <a:t>a person has, the </a:t>
            </a:r>
            <a:r>
              <a:rPr lang="en-GB" sz="2900" b="1" dirty="0">
                <a:latin typeface="Garamond" pitchFamily="18" charset="0"/>
              </a:rPr>
              <a:t>greater the income </a:t>
            </a:r>
            <a:r>
              <a:rPr lang="en-GB" sz="2900" dirty="0">
                <a:latin typeface="Garamond" pitchFamily="18" charset="0"/>
              </a:rPr>
              <a:t>they earn, thus the more money they have to purchase products.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Other important demographic factors include age, sex, geographic location, occupation, size of family, and ages of the children in the family unit.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9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188" y="606425"/>
            <a:ext cx="8007350" cy="4191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600" dirty="0"/>
              <a:t>	</a:t>
            </a:r>
            <a:r>
              <a:rPr lang="en-GB" sz="2900" b="1" u="sng" dirty="0">
                <a:latin typeface="Garamond" pitchFamily="18" charset="0"/>
              </a:rPr>
              <a:t>Supply side implications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b="1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Companies try to match the opportunities they face with the resource strengths they possess.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Labour is a key resource, thus a study of demographics will show what type of people they can expect to use in order to achieve their goals.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For example, a business that has relied on relatively low wage young employees, would need to take it into consideration the availability of this type of worker when developing its product strategy.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76672"/>
            <a:ext cx="7488832" cy="56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113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544" y="-54746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accent1"/>
                </a:solidFill>
                <a:latin typeface="Garamond" pitchFamily="18" charset="0"/>
              </a:rPr>
              <a:t>Home work Task</a:t>
            </a:r>
            <a:endParaRPr lang="en-GB" sz="4000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43000"/>
            <a:ext cx="7543800" cy="3886200"/>
          </a:xfrm>
        </p:spPr>
        <p:txBody>
          <a:bodyPr/>
          <a:lstStyle/>
          <a:p>
            <a:pPr>
              <a:buNone/>
            </a:pPr>
            <a:r>
              <a:rPr lang="en-GB" sz="2700" dirty="0" smtClean="0">
                <a:latin typeface="Garamond" pitchFamily="18" charset="0"/>
              </a:rPr>
              <a:t>	Prepare a short report on your home country:</a:t>
            </a:r>
          </a:p>
          <a:p>
            <a:endParaRPr lang="en-GB" sz="2700" dirty="0" smtClean="0">
              <a:latin typeface="Garamond" pitchFamily="18" charset="0"/>
            </a:endParaRPr>
          </a:p>
          <a:p>
            <a:r>
              <a:rPr lang="en-GB" sz="2700" dirty="0" smtClean="0">
                <a:latin typeface="Garamond" pitchFamily="18" charset="0"/>
              </a:rPr>
              <a:t>Analyse each of the main social factors</a:t>
            </a:r>
          </a:p>
          <a:p>
            <a:endParaRPr lang="en-GB" sz="2700" dirty="0" smtClean="0">
              <a:latin typeface="Garamond" pitchFamily="18" charset="0"/>
            </a:endParaRPr>
          </a:p>
          <a:p>
            <a:r>
              <a:rPr lang="en-GB" sz="2700" dirty="0" smtClean="0">
                <a:latin typeface="Garamond" pitchFamily="18" charset="0"/>
              </a:rPr>
              <a:t>Describe the population, social classes, spending habits, and culture.</a:t>
            </a:r>
          </a:p>
          <a:p>
            <a:endParaRPr lang="en-GB" sz="2700" dirty="0" smtClean="0">
              <a:latin typeface="Garamond" pitchFamily="18" charset="0"/>
            </a:endParaRPr>
          </a:p>
          <a:p>
            <a:r>
              <a:rPr lang="en-GB" sz="2700" dirty="0" smtClean="0">
                <a:latin typeface="Garamond" pitchFamily="18" charset="0"/>
              </a:rPr>
              <a:t>Prepare a short presentation (3 to 4 slides).</a:t>
            </a:r>
          </a:p>
          <a:p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8552" y="-3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Garamond" pitchFamily="18" charset="0"/>
              </a:rPr>
              <a:t>Data methods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5090" y="1340768"/>
            <a:ext cx="8007350" cy="4191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400" dirty="0"/>
              <a:t>	</a:t>
            </a:r>
            <a:r>
              <a:rPr lang="en-GB" sz="2700" dirty="0">
                <a:latin typeface="Garamond" pitchFamily="18" charset="0"/>
              </a:rPr>
              <a:t>Two methods of data collection: </a:t>
            </a:r>
            <a:r>
              <a:rPr lang="en-GB" sz="2700" b="1" dirty="0">
                <a:latin typeface="Garamond" pitchFamily="18" charset="0"/>
              </a:rPr>
              <a:t>direct and indirect</a:t>
            </a:r>
            <a:r>
              <a:rPr lang="en-GB" sz="2700" dirty="0">
                <a:latin typeface="Garamond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Direct data come from </a:t>
            </a:r>
            <a:r>
              <a:rPr lang="en-GB" sz="2700" b="1" dirty="0">
                <a:latin typeface="Garamond" pitchFamily="18" charset="0"/>
              </a:rPr>
              <a:t>statistics registries</a:t>
            </a:r>
            <a:r>
              <a:rPr lang="en-GB" sz="2700" dirty="0">
                <a:latin typeface="Garamond" pitchFamily="18" charset="0"/>
              </a:rPr>
              <a:t> including all births and deaths as well as </a:t>
            </a:r>
            <a:r>
              <a:rPr lang="en-GB" sz="2700" dirty="0" smtClean="0">
                <a:latin typeface="Garamond" pitchFamily="18" charset="0"/>
              </a:rPr>
              <a:t>changes </a:t>
            </a:r>
            <a:r>
              <a:rPr lang="en-GB" sz="2700" dirty="0">
                <a:latin typeface="Garamond" pitchFamily="18" charset="0"/>
              </a:rPr>
              <a:t>in legal status such as </a:t>
            </a:r>
            <a:r>
              <a:rPr lang="en-GB" sz="2700" b="1" dirty="0">
                <a:latin typeface="Garamond" pitchFamily="18" charset="0"/>
              </a:rPr>
              <a:t>marriage</a:t>
            </a:r>
            <a:r>
              <a:rPr lang="en-GB" sz="2700" dirty="0">
                <a:latin typeface="Garamond" pitchFamily="18" charset="0"/>
              </a:rPr>
              <a:t>, </a:t>
            </a:r>
            <a:r>
              <a:rPr lang="en-GB" sz="2700" b="1" dirty="0">
                <a:latin typeface="Garamond" pitchFamily="18" charset="0"/>
              </a:rPr>
              <a:t>divorce</a:t>
            </a:r>
            <a:r>
              <a:rPr lang="en-GB" sz="2700" dirty="0">
                <a:latin typeface="Garamond" pitchFamily="18" charset="0"/>
              </a:rPr>
              <a:t>, and </a:t>
            </a:r>
            <a:r>
              <a:rPr lang="en-GB" sz="2700" b="1" dirty="0">
                <a:latin typeface="Garamond" pitchFamily="18" charset="0"/>
              </a:rPr>
              <a:t>migration</a:t>
            </a:r>
            <a:r>
              <a:rPr lang="en-GB" sz="2700" dirty="0">
                <a:latin typeface="Garamond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b="1" dirty="0" smtClean="0">
                <a:latin typeface="Garamond" pitchFamily="18" charset="0"/>
              </a:rPr>
              <a:t>	https://www.ons.gov.uk/census</a:t>
            </a:r>
            <a:endParaRPr lang="en-GB" sz="2700" b="1" dirty="0">
              <a:latin typeface="Garamond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3568" y="1038200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b="1" dirty="0">
                <a:latin typeface="Garamond" pitchFamily="18" charset="0"/>
              </a:rPr>
              <a:t>Indirect methods </a:t>
            </a:r>
            <a:r>
              <a:rPr lang="en-GB" sz="2700" dirty="0">
                <a:latin typeface="Garamond" pitchFamily="18" charset="0"/>
              </a:rPr>
              <a:t>of collecting data are required in countries where full data are not available, such as the developing world.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One of these techniques is the </a:t>
            </a:r>
            <a:r>
              <a:rPr lang="en-GB" sz="2700" b="1" dirty="0">
                <a:latin typeface="Garamond" pitchFamily="18" charset="0"/>
              </a:rPr>
              <a:t>sister method</a:t>
            </a:r>
            <a:r>
              <a:rPr lang="en-GB" sz="2700" dirty="0">
                <a:latin typeface="Garamond" pitchFamily="18" charset="0"/>
              </a:rPr>
              <a:t>, where survey researchers ask women how many of their sisters have died or had children and at what age.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dirty="0" smtClean="0">
                <a:latin typeface="Garamond" pitchFamily="18" charset="0"/>
              </a:rPr>
              <a:t>Other </a:t>
            </a:r>
            <a:r>
              <a:rPr lang="en-GB" sz="2700" dirty="0">
                <a:latin typeface="Garamond" pitchFamily="18" charset="0"/>
              </a:rPr>
              <a:t>indirect methods include asking people about </a:t>
            </a:r>
            <a:r>
              <a:rPr lang="en-GB" sz="2700" b="1" dirty="0">
                <a:latin typeface="Garamond" pitchFamily="18" charset="0"/>
              </a:rPr>
              <a:t>siblings</a:t>
            </a:r>
            <a:r>
              <a:rPr lang="en-GB" sz="2700" dirty="0">
                <a:latin typeface="Garamond" pitchFamily="18" charset="0"/>
              </a:rPr>
              <a:t>, </a:t>
            </a:r>
            <a:r>
              <a:rPr lang="en-GB" sz="2700" b="1" dirty="0">
                <a:latin typeface="Garamond" pitchFamily="18" charset="0"/>
              </a:rPr>
              <a:t>parents</a:t>
            </a:r>
            <a:r>
              <a:rPr lang="en-GB" sz="2700" dirty="0">
                <a:latin typeface="Garamond" pitchFamily="18" charset="0"/>
              </a:rPr>
              <a:t>, and </a:t>
            </a:r>
            <a:r>
              <a:rPr lang="en-GB" sz="2700" b="1" dirty="0">
                <a:latin typeface="Garamond" pitchFamily="18" charset="0"/>
              </a:rPr>
              <a:t>children</a:t>
            </a:r>
            <a:r>
              <a:rPr lang="en-GB" sz="2700" dirty="0">
                <a:latin typeface="Garamond" pitchFamily="18" charset="0"/>
              </a:rPr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86544" y="-475456"/>
            <a:ext cx="7573888" cy="16002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1"/>
                </a:solidFill>
                <a:latin typeface="Garamond" pitchFamily="18" charset="0"/>
              </a:rPr>
              <a:t>Changes in UK population levels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4213" y="1268760"/>
            <a:ext cx="8007350" cy="4191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b="1" u="sng" dirty="0">
                <a:latin typeface="Garamond" pitchFamily="18" charset="0"/>
              </a:rPr>
              <a:t>Factors for Growth</a:t>
            </a:r>
          </a:p>
          <a:p>
            <a:endParaRPr lang="en-GB" sz="2700" dirty="0">
              <a:latin typeface="Garamond" pitchFamily="18" charset="0"/>
            </a:endParaRPr>
          </a:p>
          <a:p>
            <a:r>
              <a:rPr lang="en-GB" sz="2700" dirty="0">
                <a:latin typeface="Garamond" pitchFamily="18" charset="0"/>
              </a:rPr>
              <a:t>Birth rate</a:t>
            </a:r>
          </a:p>
          <a:p>
            <a:endParaRPr lang="en-GB" sz="2700" dirty="0">
              <a:latin typeface="Garamond" pitchFamily="18" charset="0"/>
            </a:endParaRPr>
          </a:p>
          <a:p>
            <a:r>
              <a:rPr lang="en-GB" sz="2700" dirty="0">
                <a:latin typeface="Garamond" pitchFamily="18" charset="0"/>
              </a:rPr>
              <a:t>Death rate</a:t>
            </a:r>
          </a:p>
          <a:p>
            <a:endParaRPr lang="en-GB" sz="2700" dirty="0">
              <a:latin typeface="Garamond" pitchFamily="18" charset="0"/>
            </a:endParaRPr>
          </a:p>
          <a:p>
            <a:r>
              <a:rPr lang="en-GB" sz="2700" dirty="0">
                <a:latin typeface="Garamond" pitchFamily="18" charset="0"/>
              </a:rPr>
              <a:t>Migrations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539552" y="765299"/>
            <a:ext cx="8007350" cy="503996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/>
              <a:t>	</a:t>
            </a:r>
            <a:r>
              <a:rPr lang="en-GB" sz="2700" b="1" u="sng" dirty="0">
                <a:latin typeface="Garamond" pitchFamily="18" charset="0"/>
              </a:rPr>
              <a:t>The birth rate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b="1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Birth rate in England and Wales has decreased as official figures show. </a:t>
            </a:r>
            <a:endParaRPr lang="en-GB" sz="2700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 smtClean="0">
                <a:latin typeface="Garamond" pitchFamily="18" charset="0"/>
              </a:rPr>
              <a:t>	They </a:t>
            </a:r>
            <a:r>
              <a:rPr lang="en-GB" sz="2700" dirty="0">
                <a:latin typeface="Garamond" pitchFamily="18" charset="0"/>
              </a:rPr>
              <a:t>reveal that one in five pregnancies nationwide ends in an abortion.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dirty="0" smtClean="0">
                <a:latin typeface="Garamond" pitchFamily="18" charset="0"/>
              </a:rPr>
              <a:t>Women </a:t>
            </a:r>
            <a:r>
              <a:rPr lang="en-GB" sz="2700" dirty="0">
                <a:latin typeface="Garamond" pitchFamily="18" charset="0"/>
              </a:rPr>
              <a:t>are waiting on average until the age of 27 before starting a family. </a:t>
            </a:r>
          </a:p>
          <a:p>
            <a:pPr>
              <a:lnSpc>
                <a:spcPct val="80000"/>
              </a:lnSpc>
            </a:pPr>
            <a:endParaRPr lang="en-GB" sz="29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900" dirty="0">
                <a:latin typeface="Garamond" pitchFamily="18" charset="0"/>
              </a:rPr>
              <a:t>	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894184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b="1" u="sng" dirty="0">
                <a:latin typeface="Garamond" pitchFamily="18" charset="0"/>
              </a:rPr>
              <a:t>The death rate</a:t>
            </a: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The death rate has been </a:t>
            </a:r>
            <a:r>
              <a:rPr lang="en-GB" sz="2700" b="1" dirty="0">
                <a:latin typeface="Garamond" pitchFamily="18" charset="0"/>
              </a:rPr>
              <a:t>relatively stable </a:t>
            </a:r>
            <a:r>
              <a:rPr lang="en-GB" sz="2700" dirty="0">
                <a:latin typeface="Garamond" pitchFamily="18" charset="0"/>
              </a:rPr>
              <a:t>and has played a relatively small part in changing the total population level.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The main feature of mortality in the UK has been a </a:t>
            </a:r>
            <a:r>
              <a:rPr lang="en-GB" sz="2700" b="1" dirty="0">
                <a:latin typeface="Garamond" pitchFamily="18" charset="0"/>
              </a:rPr>
              <a:t>small decline in age </a:t>
            </a:r>
            <a:r>
              <a:rPr lang="en-GB" sz="2700" dirty="0">
                <a:latin typeface="Garamond" pitchFamily="18" charset="0"/>
              </a:rPr>
              <a:t>specific death rates so you have more old people.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Also the death rate of women </a:t>
            </a:r>
            <a:r>
              <a:rPr lang="en-GB" sz="2700" b="1" dirty="0">
                <a:latin typeface="Garamond" pitchFamily="18" charset="0"/>
              </a:rPr>
              <a:t>has fallen more </a:t>
            </a:r>
            <a:r>
              <a:rPr lang="en-GB" sz="2700" dirty="0">
                <a:latin typeface="Garamond" pitchFamily="18" charset="0"/>
              </a:rPr>
              <a:t>than for men.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-36824" y="620689"/>
            <a:ext cx="9217648" cy="611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extrusionOk="0">
                <a:moveTo>
                  <a:pt x="21581" y="18587"/>
                </a:moveTo>
                <a:cubicBezTo>
                  <a:pt x="21581" y="18587"/>
                  <a:pt x="21562" y="18623"/>
                  <a:pt x="21562" y="18623"/>
                </a:cubicBezTo>
                <a:cubicBezTo>
                  <a:pt x="21562" y="18623"/>
                  <a:pt x="21562" y="18659"/>
                  <a:pt x="21562" y="18659"/>
                </a:cubicBezTo>
                <a:cubicBezTo>
                  <a:pt x="21524" y="18659"/>
                  <a:pt x="21524" y="18659"/>
                  <a:pt x="21505" y="18696"/>
                </a:cubicBezTo>
                <a:cubicBezTo>
                  <a:pt x="21505" y="18732"/>
                  <a:pt x="21505" y="18732"/>
                  <a:pt x="21505" y="18768"/>
                </a:cubicBezTo>
                <a:cubicBezTo>
                  <a:pt x="21487" y="18805"/>
                  <a:pt x="21430" y="19023"/>
                  <a:pt x="21392" y="18986"/>
                </a:cubicBezTo>
                <a:cubicBezTo>
                  <a:pt x="21335" y="18950"/>
                  <a:pt x="21411" y="18877"/>
                  <a:pt x="21392" y="18805"/>
                </a:cubicBezTo>
                <a:cubicBezTo>
                  <a:pt x="21373" y="18768"/>
                  <a:pt x="21316" y="18732"/>
                  <a:pt x="21297" y="18696"/>
                </a:cubicBezTo>
                <a:cubicBezTo>
                  <a:pt x="21316" y="18659"/>
                  <a:pt x="21335" y="18659"/>
                  <a:pt x="21354" y="18623"/>
                </a:cubicBezTo>
                <a:cubicBezTo>
                  <a:pt x="21354" y="18623"/>
                  <a:pt x="21354" y="18551"/>
                  <a:pt x="21354" y="18551"/>
                </a:cubicBezTo>
                <a:cubicBezTo>
                  <a:pt x="21373" y="18514"/>
                  <a:pt x="21373" y="18514"/>
                  <a:pt x="21373" y="18478"/>
                </a:cubicBezTo>
                <a:cubicBezTo>
                  <a:pt x="21373" y="18478"/>
                  <a:pt x="21373" y="18442"/>
                  <a:pt x="21354" y="18442"/>
                </a:cubicBezTo>
                <a:cubicBezTo>
                  <a:pt x="21354" y="18405"/>
                  <a:pt x="21354" y="18405"/>
                  <a:pt x="21373" y="18405"/>
                </a:cubicBezTo>
                <a:cubicBezTo>
                  <a:pt x="21354" y="18369"/>
                  <a:pt x="21335" y="18333"/>
                  <a:pt x="21335" y="18296"/>
                </a:cubicBezTo>
                <a:cubicBezTo>
                  <a:pt x="21335" y="18296"/>
                  <a:pt x="21335" y="18260"/>
                  <a:pt x="21316" y="18260"/>
                </a:cubicBezTo>
                <a:cubicBezTo>
                  <a:pt x="21316" y="18260"/>
                  <a:pt x="21316" y="18224"/>
                  <a:pt x="21297" y="18224"/>
                </a:cubicBezTo>
                <a:cubicBezTo>
                  <a:pt x="21316" y="18260"/>
                  <a:pt x="21316" y="18260"/>
                  <a:pt x="21316" y="18296"/>
                </a:cubicBezTo>
                <a:cubicBezTo>
                  <a:pt x="21316" y="18296"/>
                  <a:pt x="21316" y="18296"/>
                  <a:pt x="21316" y="18296"/>
                </a:cubicBezTo>
                <a:cubicBezTo>
                  <a:pt x="21297" y="18224"/>
                  <a:pt x="21278" y="18188"/>
                  <a:pt x="21260" y="18151"/>
                </a:cubicBezTo>
                <a:cubicBezTo>
                  <a:pt x="21260" y="18115"/>
                  <a:pt x="21260" y="18115"/>
                  <a:pt x="21260" y="18079"/>
                </a:cubicBezTo>
                <a:cubicBezTo>
                  <a:pt x="21260" y="18079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41" y="18042"/>
                </a:cubicBezTo>
                <a:cubicBezTo>
                  <a:pt x="21241" y="18042"/>
                  <a:pt x="21241" y="18042"/>
                  <a:pt x="21260" y="18042"/>
                </a:cubicBezTo>
                <a:cubicBezTo>
                  <a:pt x="21260" y="18079"/>
                  <a:pt x="21260" y="18079"/>
                  <a:pt x="21278" y="18115"/>
                </a:cubicBezTo>
                <a:cubicBezTo>
                  <a:pt x="21278" y="18079"/>
                  <a:pt x="21297" y="18115"/>
                  <a:pt x="21316" y="18115"/>
                </a:cubicBezTo>
                <a:cubicBezTo>
                  <a:pt x="21316" y="18115"/>
                  <a:pt x="21316" y="18151"/>
                  <a:pt x="21316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35" y="18151"/>
                  <a:pt x="21335" y="18151"/>
                </a:cubicBezTo>
                <a:cubicBezTo>
                  <a:pt x="21335" y="18151"/>
                  <a:pt x="21354" y="18188"/>
                  <a:pt x="21354" y="18188"/>
                </a:cubicBezTo>
                <a:cubicBezTo>
                  <a:pt x="21354" y="18188"/>
                  <a:pt x="21354" y="18188"/>
                  <a:pt x="21354" y="18224"/>
                </a:cubicBezTo>
                <a:cubicBezTo>
                  <a:pt x="21354" y="18224"/>
                  <a:pt x="21335" y="18224"/>
                  <a:pt x="21335" y="18224"/>
                </a:cubicBezTo>
                <a:cubicBezTo>
                  <a:pt x="21335" y="18224"/>
                  <a:pt x="21335" y="18224"/>
                  <a:pt x="21335" y="18224"/>
                </a:cubicBezTo>
                <a:cubicBezTo>
                  <a:pt x="21354" y="18224"/>
                  <a:pt x="21373" y="18260"/>
                  <a:pt x="21373" y="18296"/>
                </a:cubicBezTo>
                <a:cubicBezTo>
                  <a:pt x="21373" y="18296"/>
                  <a:pt x="21373" y="18296"/>
                  <a:pt x="21354" y="18296"/>
                </a:cubicBezTo>
                <a:cubicBezTo>
                  <a:pt x="21373" y="18296"/>
                  <a:pt x="21373" y="18333"/>
                  <a:pt x="21373" y="18333"/>
                </a:cubicBezTo>
                <a:cubicBezTo>
                  <a:pt x="21373" y="18333"/>
                  <a:pt x="21354" y="18333"/>
                  <a:pt x="21354" y="18333"/>
                </a:cubicBezTo>
                <a:cubicBezTo>
                  <a:pt x="21354" y="18333"/>
                  <a:pt x="21354" y="18333"/>
                  <a:pt x="21354" y="18333"/>
                </a:cubicBezTo>
                <a:cubicBezTo>
                  <a:pt x="21373" y="18333"/>
                  <a:pt x="21373" y="18333"/>
                  <a:pt x="21373" y="18369"/>
                </a:cubicBezTo>
                <a:cubicBezTo>
                  <a:pt x="21373" y="18369"/>
                  <a:pt x="21373" y="18369"/>
                  <a:pt x="21373" y="18369"/>
                </a:cubicBezTo>
                <a:cubicBezTo>
                  <a:pt x="21392" y="18369"/>
                  <a:pt x="21392" y="18369"/>
                  <a:pt x="21392" y="18369"/>
                </a:cubicBezTo>
                <a:cubicBezTo>
                  <a:pt x="21392" y="18369"/>
                  <a:pt x="21392" y="18369"/>
                  <a:pt x="21392" y="18405"/>
                </a:cubicBezTo>
                <a:cubicBezTo>
                  <a:pt x="21411" y="18405"/>
                  <a:pt x="21411" y="18405"/>
                  <a:pt x="21411" y="18405"/>
                </a:cubicBezTo>
                <a:cubicBezTo>
                  <a:pt x="21411" y="18369"/>
                  <a:pt x="21411" y="18369"/>
                  <a:pt x="21411" y="18333"/>
                </a:cubicBezTo>
                <a:cubicBezTo>
                  <a:pt x="21411" y="18333"/>
                  <a:pt x="21411" y="18333"/>
                  <a:pt x="21411" y="18333"/>
                </a:cubicBezTo>
                <a:cubicBezTo>
                  <a:pt x="21449" y="18369"/>
                  <a:pt x="21430" y="18442"/>
                  <a:pt x="21449" y="18478"/>
                </a:cubicBezTo>
                <a:cubicBezTo>
                  <a:pt x="21468" y="18478"/>
                  <a:pt x="21505" y="18551"/>
                  <a:pt x="21524" y="18514"/>
                </a:cubicBezTo>
                <a:cubicBezTo>
                  <a:pt x="21543" y="18514"/>
                  <a:pt x="21562" y="18478"/>
                  <a:pt x="21600" y="18478"/>
                </a:cubicBezTo>
                <a:cubicBezTo>
                  <a:pt x="21600" y="18478"/>
                  <a:pt x="21600" y="18478"/>
                  <a:pt x="21600" y="18478"/>
                </a:cubicBezTo>
                <a:cubicBezTo>
                  <a:pt x="21600" y="18551"/>
                  <a:pt x="21600" y="18551"/>
                  <a:pt x="21581" y="18587"/>
                </a:cubicBezTo>
                <a:close/>
                <a:moveTo>
                  <a:pt x="21278" y="18986"/>
                </a:moveTo>
                <a:cubicBezTo>
                  <a:pt x="21278" y="18986"/>
                  <a:pt x="21297" y="18950"/>
                  <a:pt x="21297" y="18950"/>
                </a:cubicBezTo>
                <a:cubicBezTo>
                  <a:pt x="21297" y="18950"/>
                  <a:pt x="21316" y="18950"/>
                  <a:pt x="21316" y="18950"/>
                </a:cubicBezTo>
                <a:cubicBezTo>
                  <a:pt x="21316" y="18950"/>
                  <a:pt x="21316" y="18986"/>
                  <a:pt x="21335" y="18986"/>
                </a:cubicBezTo>
                <a:cubicBezTo>
                  <a:pt x="21316" y="18986"/>
                  <a:pt x="21316" y="18986"/>
                  <a:pt x="21316" y="19023"/>
                </a:cubicBezTo>
                <a:cubicBezTo>
                  <a:pt x="21316" y="19023"/>
                  <a:pt x="21335" y="19023"/>
                  <a:pt x="21335" y="19059"/>
                </a:cubicBezTo>
                <a:cubicBezTo>
                  <a:pt x="21316" y="19095"/>
                  <a:pt x="21297" y="19168"/>
                  <a:pt x="21278" y="19204"/>
                </a:cubicBezTo>
                <a:cubicBezTo>
                  <a:pt x="21260" y="19204"/>
                  <a:pt x="21222" y="19240"/>
                  <a:pt x="21222" y="19277"/>
                </a:cubicBezTo>
                <a:cubicBezTo>
                  <a:pt x="21241" y="19277"/>
                  <a:pt x="21241" y="19313"/>
                  <a:pt x="21260" y="19313"/>
                </a:cubicBezTo>
                <a:cubicBezTo>
                  <a:pt x="21260" y="19313"/>
                  <a:pt x="21260" y="19313"/>
                  <a:pt x="21260" y="19313"/>
                </a:cubicBezTo>
                <a:cubicBezTo>
                  <a:pt x="21241" y="19313"/>
                  <a:pt x="21241" y="19313"/>
                  <a:pt x="21241" y="19349"/>
                </a:cubicBezTo>
                <a:cubicBezTo>
                  <a:pt x="21222" y="19313"/>
                  <a:pt x="21222" y="19313"/>
                  <a:pt x="21222" y="19313"/>
                </a:cubicBezTo>
                <a:cubicBezTo>
                  <a:pt x="21203" y="19313"/>
                  <a:pt x="21165" y="19349"/>
                  <a:pt x="21146" y="19386"/>
                </a:cubicBezTo>
                <a:cubicBezTo>
                  <a:pt x="21146" y="19386"/>
                  <a:pt x="21146" y="19386"/>
                  <a:pt x="21127" y="19386"/>
                </a:cubicBezTo>
                <a:cubicBezTo>
                  <a:pt x="21146" y="19386"/>
                  <a:pt x="21146" y="19422"/>
                  <a:pt x="21146" y="19422"/>
                </a:cubicBezTo>
                <a:cubicBezTo>
                  <a:pt x="21146" y="19422"/>
                  <a:pt x="21146" y="19458"/>
                  <a:pt x="21146" y="19494"/>
                </a:cubicBezTo>
                <a:cubicBezTo>
                  <a:pt x="21127" y="19458"/>
                  <a:pt x="21127" y="19458"/>
                  <a:pt x="21108" y="19458"/>
                </a:cubicBezTo>
                <a:cubicBezTo>
                  <a:pt x="21108" y="19458"/>
                  <a:pt x="21108" y="19458"/>
                  <a:pt x="21108" y="19458"/>
                </a:cubicBezTo>
                <a:cubicBezTo>
                  <a:pt x="21127" y="19494"/>
                  <a:pt x="21127" y="19494"/>
                  <a:pt x="21127" y="19494"/>
                </a:cubicBezTo>
                <a:cubicBezTo>
                  <a:pt x="21127" y="19531"/>
                  <a:pt x="21108" y="19567"/>
                  <a:pt x="21108" y="19640"/>
                </a:cubicBezTo>
                <a:cubicBezTo>
                  <a:pt x="21108" y="19640"/>
                  <a:pt x="21051" y="19712"/>
                  <a:pt x="21033" y="19749"/>
                </a:cubicBezTo>
                <a:cubicBezTo>
                  <a:pt x="20995" y="19749"/>
                  <a:pt x="20957" y="19712"/>
                  <a:pt x="20919" y="19676"/>
                </a:cubicBezTo>
                <a:cubicBezTo>
                  <a:pt x="20919" y="19676"/>
                  <a:pt x="20919" y="19676"/>
                  <a:pt x="20919" y="19676"/>
                </a:cubicBezTo>
                <a:cubicBezTo>
                  <a:pt x="20919" y="19640"/>
                  <a:pt x="20900" y="19640"/>
                  <a:pt x="20900" y="19676"/>
                </a:cubicBezTo>
                <a:cubicBezTo>
                  <a:pt x="20881" y="19676"/>
                  <a:pt x="20862" y="19676"/>
                  <a:pt x="20843" y="19640"/>
                </a:cubicBezTo>
                <a:cubicBezTo>
                  <a:pt x="20843" y="19640"/>
                  <a:pt x="20843" y="19640"/>
                  <a:pt x="20843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62" y="19640"/>
                </a:cubicBezTo>
                <a:cubicBezTo>
                  <a:pt x="20862" y="19640"/>
                  <a:pt x="20862" y="19640"/>
                  <a:pt x="20881" y="19603"/>
                </a:cubicBezTo>
                <a:cubicBezTo>
                  <a:pt x="20881" y="19603"/>
                  <a:pt x="20881" y="19603"/>
                  <a:pt x="20881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62" y="19603"/>
                  <a:pt x="20862" y="19603"/>
                </a:cubicBezTo>
                <a:cubicBezTo>
                  <a:pt x="20862" y="19603"/>
                  <a:pt x="20881" y="19603"/>
                  <a:pt x="20881" y="19603"/>
                </a:cubicBezTo>
                <a:cubicBezTo>
                  <a:pt x="20881" y="19603"/>
                  <a:pt x="20881" y="19567"/>
                  <a:pt x="20881" y="19567"/>
                </a:cubicBezTo>
                <a:cubicBezTo>
                  <a:pt x="20881" y="19567"/>
                  <a:pt x="20881" y="19567"/>
                  <a:pt x="20881" y="19567"/>
                </a:cubicBezTo>
                <a:cubicBezTo>
                  <a:pt x="20881" y="19567"/>
                  <a:pt x="20900" y="19567"/>
                  <a:pt x="20900" y="19567"/>
                </a:cubicBezTo>
                <a:cubicBezTo>
                  <a:pt x="20900" y="19567"/>
                  <a:pt x="20881" y="19531"/>
                  <a:pt x="20900" y="19494"/>
                </a:cubicBezTo>
                <a:cubicBezTo>
                  <a:pt x="20900" y="19494"/>
                  <a:pt x="20900" y="19494"/>
                  <a:pt x="20900" y="19494"/>
                </a:cubicBezTo>
                <a:cubicBezTo>
                  <a:pt x="20919" y="19494"/>
                  <a:pt x="20919" y="19458"/>
                  <a:pt x="20938" y="19422"/>
                </a:cubicBezTo>
                <a:cubicBezTo>
                  <a:pt x="20938" y="19422"/>
                  <a:pt x="20938" y="19422"/>
                  <a:pt x="20938" y="19422"/>
                </a:cubicBezTo>
                <a:cubicBezTo>
                  <a:pt x="20957" y="19386"/>
                  <a:pt x="20995" y="19386"/>
                  <a:pt x="21014" y="19349"/>
                </a:cubicBezTo>
                <a:cubicBezTo>
                  <a:pt x="21033" y="19313"/>
                  <a:pt x="21051" y="19313"/>
                  <a:pt x="21070" y="19277"/>
                </a:cubicBezTo>
                <a:cubicBezTo>
                  <a:pt x="21070" y="19240"/>
                  <a:pt x="21070" y="19240"/>
                  <a:pt x="21070" y="19240"/>
                </a:cubicBezTo>
                <a:cubicBezTo>
                  <a:pt x="21089" y="19240"/>
                  <a:pt x="21108" y="19204"/>
                  <a:pt x="21108" y="19204"/>
                </a:cubicBezTo>
                <a:cubicBezTo>
                  <a:pt x="21108" y="19204"/>
                  <a:pt x="21146" y="19131"/>
                  <a:pt x="21146" y="19131"/>
                </a:cubicBezTo>
                <a:cubicBezTo>
                  <a:pt x="21165" y="19131"/>
                  <a:pt x="21165" y="19059"/>
                  <a:pt x="21165" y="19059"/>
                </a:cubicBezTo>
                <a:cubicBezTo>
                  <a:pt x="21165" y="19059"/>
                  <a:pt x="21184" y="19023"/>
                  <a:pt x="21203" y="19023"/>
                </a:cubicBezTo>
                <a:cubicBezTo>
                  <a:pt x="21203" y="18986"/>
                  <a:pt x="21203" y="18950"/>
                  <a:pt x="21203" y="18914"/>
                </a:cubicBezTo>
                <a:cubicBezTo>
                  <a:pt x="21203" y="18914"/>
                  <a:pt x="21222" y="18877"/>
                  <a:pt x="21222" y="18877"/>
                </a:cubicBezTo>
                <a:cubicBezTo>
                  <a:pt x="21260" y="18877"/>
                  <a:pt x="21241" y="18950"/>
                  <a:pt x="21278" y="18986"/>
                </a:cubicBezTo>
                <a:close/>
                <a:moveTo>
                  <a:pt x="10630" y="5627"/>
                </a:moveTo>
                <a:cubicBezTo>
                  <a:pt x="10630" y="5627"/>
                  <a:pt x="10630" y="5627"/>
                  <a:pt x="10630" y="5627"/>
                </a:cubicBezTo>
                <a:cubicBezTo>
                  <a:pt x="10630" y="5627"/>
                  <a:pt x="10611" y="5663"/>
                  <a:pt x="10611" y="5663"/>
                </a:cubicBezTo>
                <a:cubicBezTo>
                  <a:pt x="10592" y="5663"/>
                  <a:pt x="10592" y="5627"/>
                  <a:pt x="10592" y="5627"/>
                </a:cubicBezTo>
                <a:cubicBezTo>
                  <a:pt x="10573" y="5627"/>
                  <a:pt x="10573" y="5627"/>
                  <a:pt x="10554" y="5627"/>
                </a:cubicBezTo>
                <a:cubicBezTo>
                  <a:pt x="10535" y="5554"/>
                  <a:pt x="10554" y="5554"/>
                  <a:pt x="10573" y="5518"/>
                </a:cubicBezTo>
                <a:cubicBezTo>
                  <a:pt x="10573" y="5518"/>
                  <a:pt x="10573" y="5518"/>
                  <a:pt x="10573" y="5518"/>
                </a:cubicBezTo>
                <a:cubicBezTo>
                  <a:pt x="10592" y="5554"/>
                  <a:pt x="10592" y="5554"/>
                  <a:pt x="10611" y="5554"/>
                </a:cubicBezTo>
                <a:cubicBezTo>
                  <a:pt x="10611" y="5554"/>
                  <a:pt x="10611" y="5518"/>
                  <a:pt x="10611" y="5482"/>
                </a:cubicBezTo>
                <a:cubicBezTo>
                  <a:pt x="10611" y="5482"/>
                  <a:pt x="10630" y="5482"/>
                  <a:pt x="10630" y="5518"/>
                </a:cubicBezTo>
                <a:cubicBezTo>
                  <a:pt x="10630" y="5554"/>
                  <a:pt x="10630" y="5591"/>
                  <a:pt x="10611" y="5591"/>
                </a:cubicBezTo>
                <a:cubicBezTo>
                  <a:pt x="10611" y="5591"/>
                  <a:pt x="10611" y="5591"/>
                  <a:pt x="10611" y="5591"/>
                </a:cubicBezTo>
                <a:cubicBezTo>
                  <a:pt x="10630" y="5591"/>
                  <a:pt x="10630" y="5627"/>
                  <a:pt x="10630" y="5627"/>
                </a:cubicBezTo>
                <a:close/>
                <a:moveTo>
                  <a:pt x="10497" y="5336"/>
                </a:moveTo>
                <a:cubicBezTo>
                  <a:pt x="10460" y="5336"/>
                  <a:pt x="10441" y="5336"/>
                  <a:pt x="10403" y="5336"/>
                </a:cubicBezTo>
                <a:cubicBezTo>
                  <a:pt x="10403" y="5373"/>
                  <a:pt x="10403" y="5373"/>
                  <a:pt x="10384" y="5409"/>
                </a:cubicBezTo>
                <a:cubicBezTo>
                  <a:pt x="10384" y="5373"/>
                  <a:pt x="10384" y="5373"/>
                  <a:pt x="10365" y="5373"/>
                </a:cubicBezTo>
                <a:cubicBezTo>
                  <a:pt x="10384" y="5336"/>
                  <a:pt x="10384" y="5300"/>
                  <a:pt x="10384" y="5300"/>
                </a:cubicBezTo>
                <a:cubicBezTo>
                  <a:pt x="10403" y="5300"/>
                  <a:pt x="10422" y="5300"/>
                  <a:pt x="10441" y="5300"/>
                </a:cubicBezTo>
                <a:cubicBezTo>
                  <a:pt x="10460" y="5300"/>
                  <a:pt x="10460" y="5228"/>
                  <a:pt x="10478" y="5228"/>
                </a:cubicBezTo>
                <a:cubicBezTo>
                  <a:pt x="10478" y="5228"/>
                  <a:pt x="10497" y="5228"/>
                  <a:pt x="10497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191"/>
                  <a:pt x="10516" y="5191"/>
                  <a:pt x="10516" y="5191"/>
                </a:cubicBezTo>
                <a:cubicBezTo>
                  <a:pt x="10516" y="5228"/>
                  <a:pt x="10516" y="5228"/>
                  <a:pt x="10516" y="5300"/>
                </a:cubicBezTo>
                <a:cubicBezTo>
                  <a:pt x="10497" y="5300"/>
                  <a:pt x="10497" y="5300"/>
                  <a:pt x="10497" y="5336"/>
                </a:cubicBezTo>
                <a:close/>
                <a:moveTo>
                  <a:pt x="20900" y="3921"/>
                </a:moveTo>
                <a:cubicBezTo>
                  <a:pt x="20900" y="3921"/>
                  <a:pt x="20900" y="3921"/>
                  <a:pt x="20881" y="3957"/>
                </a:cubicBezTo>
                <a:cubicBezTo>
                  <a:pt x="20862" y="3957"/>
                  <a:pt x="20825" y="3957"/>
                  <a:pt x="20806" y="3957"/>
                </a:cubicBezTo>
                <a:cubicBezTo>
                  <a:pt x="20806" y="3921"/>
                  <a:pt x="20806" y="3921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87" y="3884"/>
                  <a:pt x="20787" y="3884"/>
                  <a:pt x="20787" y="3884"/>
                </a:cubicBezTo>
                <a:cubicBezTo>
                  <a:pt x="20768" y="3884"/>
                  <a:pt x="20749" y="3921"/>
                  <a:pt x="20730" y="3921"/>
                </a:cubicBezTo>
                <a:cubicBezTo>
                  <a:pt x="20730" y="3884"/>
                  <a:pt x="20730" y="3884"/>
                  <a:pt x="20711" y="3884"/>
                </a:cubicBezTo>
                <a:cubicBezTo>
                  <a:pt x="20711" y="3921"/>
                  <a:pt x="20730" y="3921"/>
                  <a:pt x="20730" y="3921"/>
                </a:cubicBezTo>
                <a:cubicBezTo>
                  <a:pt x="20711" y="3957"/>
                  <a:pt x="20711" y="3957"/>
                  <a:pt x="20711" y="3957"/>
                </a:cubicBezTo>
                <a:cubicBezTo>
                  <a:pt x="20730" y="3957"/>
                  <a:pt x="20730" y="3957"/>
                  <a:pt x="20749" y="3993"/>
                </a:cubicBezTo>
                <a:cubicBezTo>
                  <a:pt x="20749" y="3957"/>
                  <a:pt x="20749" y="3957"/>
                  <a:pt x="20768" y="3957"/>
                </a:cubicBezTo>
                <a:cubicBezTo>
                  <a:pt x="20768" y="3957"/>
                  <a:pt x="20768" y="3957"/>
                  <a:pt x="20787" y="3957"/>
                </a:cubicBezTo>
                <a:cubicBezTo>
                  <a:pt x="20787" y="4030"/>
                  <a:pt x="20787" y="4030"/>
                  <a:pt x="20806" y="4030"/>
                </a:cubicBezTo>
                <a:cubicBezTo>
                  <a:pt x="20825" y="4030"/>
                  <a:pt x="20825" y="4030"/>
                  <a:pt x="20843" y="4030"/>
                </a:cubicBezTo>
                <a:cubicBezTo>
                  <a:pt x="20843" y="4030"/>
                  <a:pt x="20825" y="4030"/>
                  <a:pt x="20825" y="4030"/>
                </a:cubicBezTo>
                <a:cubicBezTo>
                  <a:pt x="20843" y="4030"/>
                  <a:pt x="20843" y="4030"/>
                  <a:pt x="20843" y="4030"/>
                </a:cubicBezTo>
                <a:cubicBezTo>
                  <a:pt x="20843" y="4066"/>
                  <a:pt x="20862" y="4102"/>
                  <a:pt x="20862" y="4138"/>
                </a:cubicBezTo>
                <a:cubicBezTo>
                  <a:pt x="20862" y="4138"/>
                  <a:pt x="20843" y="4138"/>
                  <a:pt x="20843" y="4175"/>
                </a:cubicBezTo>
                <a:cubicBezTo>
                  <a:pt x="20881" y="4175"/>
                  <a:pt x="20881" y="4211"/>
                  <a:pt x="20900" y="4247"/>
                </a:cubicBezTo>
                <a:cubicBezTo>
                  <a:pt x="20900" y="4247"/>
                  <a:pt x="20900" y="4247"/>
                  <a:pt x="20900" y="4284"/>
                </a:cubicBezTo>
                <a:cubicBezTo>
                  <a:pt x="20900" y="4284"/>
                  <a:pt x="20919" y="4284"/>
                  <a:pt x="20919" y="4284"/>
                </a:cubicBezTo>
                <a:cubicBezTo>
                  <a:pt x="20919" y="4393"/>
                  <a:pt x="20881" y="4356"/>
                  <a:pt x="20825" y="4356"/>
                </a:cubicBezTo>
                <a:cubicBezTo>
                  <a:pt x="20806" y="4356"/>
                  <a:pt x="20787" y="4356"/>
                  <a:pt x="20787" y="4320"/>
                </a:cubicBezTo>
                <a:cubicBezTo>
                  <a:pt x="20787" y="4320"/>
                  <a:pt x="20787" y="4320"/>
                  <a:pt x="20787" y="4320"/>
                </a:cubicBezTo>
                <a:cubicBezTo>
                  <a:pt x="20787" y="4320"/>
                  <a:pt x="20768" y="4284"/>
                  <a:pt x="20768" y="4320"/>
                </a:cubicBezTo>
                <a:cubicBezTo>
                  <a:pt x="20768" y="4320"/>
                  <a:pt x="20749" y="4356"/>
                  <a:pt x="20749" y="4356"/>
                </a:cubicBezTo>
                <a:cubicBezTo>
                  <a:pt x="20730" y="4393"/>
                  <a:pt x="20692" y="4429"/>
                  <a:pt x="20673" y="4429"/>
                </a:cubicBezTo>
                <a:cubicBezTo>
                  <a:pt x="20654" y="4429"/>
                  <a:pt x="20635" y="4429"/>
                  <a:pt x="20616" y="4465"/>
                </a:cubicBezTo>
                <a:cubicBezTo>
                  <a:pt x="20616" y="4465"/>
                  <a:pt x="20598" y="4502"/>
                  <a:pt x="20579" y="4502"/>
                </a:cubicBezTo>
                <a:cubicBezTo>
                  <a:pt x="20579" y="4502"/>
                  <a:pt x="20560" y="4502"/>
                  <a:pt x="20560" y="4502"/>
                </a:cubicBezTo>
                <a:cubicBezTo>
                  <a:pt x="20541" y="4538"/>
                  <a:pt x="20541" y="4538"/>
                  <a:pt x="20522" y="4574"/>
                </a:cubicBezTo>
                <a:cubicBezTo>
                  <a:pt x="20522" y="4574"/>
                  <a:pt x="20503" y="4574"/>
                  <a:pt x="20503" y="4574"/>
                </a:cubicBezTo>
                <a:cubicBezTo>
                  <a:pt x="20484" y="4574"/>
                  <a:pt x="20484" y="4610"/>
                  <a:pt x="20465" y="4647"/>
                </a:cubicBezTo>
                <a:cubicBezTo>
                  <a:pt x="20446" y="4647"/>
                  <a:pt x="20446" y="4647"/>
                  <a:pt x="20427" y="4683"/>
                </a:cubicBezTo>
                <a:cubicBezTo>
                  <a:pt x="20427" y="4683"/>
                  <a:pt x="20408" y="4683"/>
                  <a:pt x="20408" y="4719"/>
                </a:cubicBezTo>
                <a:cubicBezTo>
                  <a:pt x="20389" y="4719"/>
                  <a:pt x="20371" y="4719"/>
                  <a:pt x="20371" y="4756"/>
                </a:cubicBezTo>
                <a:cubicBezTo>
                  <a:pt x="20371" y="4756"/>
                  <a:pt x="20371" y="4792"/>
                  <a:pt x="20352" y="4792"/>
                </a:cubicBezTo>
                <a:cubicBezTo>
                  <a:pt x="20352" y="4792"/>
                  <a:pt x="20352" y="4792"/>
                  <a:pt x="20352" y="4792"/>
                </a:cubicBezTo>
                <a:cubicBezTo>
                  <a:pt x="20352" y="4792"/>
                  <a:pt x="20333" y="4792"/>
                  <a:pt x="20333" y="4792"/>
                </a:cubicBezTo>
                <a:cubicBezTo>
                  <a:pt x="20314" y="4792"/>
                  <a:pt x="20314" y="4719"/>
                  <a:pt x="20295" y="4719"/>
                </a:cubicBezTo>
                <a:cubicBezTo>
                  <a:pt x="20276" y="4683"/>
                  <a:pt x="20181" y="4719"/>
                  <a:pt x="20163" y="4756"/>
                </a:cubicBezTo>
                <a:cubicBezTo>
                  <a:pt x="20144" y="4792"/>
                  <a:pt x="20125" y="4792"/>
                  <a:pt x="20106" y="4828"/>
                </a:cubicBezTo>
                <a:cubicBezTo>
                  <a:pt x="20106" y="4828"/>
                  <a:pt x="20106" y="4828"/>
                  <a:pt x="20087" y="4828"/>
                </a:cubicBezTo>
                <a:cubicBezTo>
                  <a:pt x="20106" y="4792"/>
                  <a:pt x="20106" y="4756"/>
                  <a:pt x="20106" y="4719"/>
                </a:cubicBezTo>
                <a:cubicBezTo>
                  <a:pt x="20106" y="4719"/>
                  <a:pt x="20106" y="4719"/>
                  <a:pt x="20106" y="4719"/>
                </a:cubicBezTo>
                <a:cubicBezTo>
                  <a:pt x="20106" y="4719"/>
                  <a:pt x="20087" y="4719"/>
                  <a:pt x="20087" y="4719"/>
                </a:cubicBezTo>
                <a:cubicBezTo>
                  <a:pt x="20068" y="4756"/>
                  <a:pt x="20049" y="4792"/>
                  <a:pt x="20030" y="4792"/>
                </a:cubicBezTo>
                <a:cubicBezTo>
                  <a:pt x="20030" y="4792"/>
                  <a:pt x="20030" y="4828"/>
                  <a:pt x="20030" y="4828"/>
                </a:cubicBezTo>
                <a:cubicBezTo>
                  <a:pt x="20030" y="4828"/>
                  <a:pt x="20011" y="4828"/>
                  <a:pt x="20011" y="4865"/>
                </a:cubicBezTo>
                <a:cubicBezTo>
                  <a:pt x="19992" y="4828"/>
                  <a:pt x="19992" y="4792"/>
                  <a:pt x="19992" y="4792"/>
                </a:cubicBezTo>
                <a:cubicBezTo>
                  <a:pt x="19973" y="4792"/>
                  <a:pt x="19973" y="4792"/>
                  <a:pt x="19954" y="4828"/>
                </a:cubicBezTo>
                <a:cubicBezTo>
                  <a:pt x="19954" y="4828"/>
                  <a:pt x="19954" y="4828"/>
                  <a:pt x="19954" y="4828"/>
                </a:cubicBezTo>
                <a:cubicBezTo>
                  <a:pt x="19936" y="4828"/>
                  <a:pt x="19936" y="4865"/>
                  <a:pt x="19917" y="4865"/>
                </a:cubicBezTo>
                <a:cubicBezTo>
                  <a:pt x="19917" y="4901"/>
                  <a:pt x="19936" y="4901"/>
                  <a:pt x="19936" y="4937"/>
                </a:cubicBezTo>
                <a:cubicBezTo>
                  <a:pt x="19917" y="4937"/>
                  <a:pt x="19917" y="4937"/>
                  <a:pt x="19898" y="4973"/>
                </a:cubicBezTo>
                <a:cubicBezTo>
                  <a:pt x="19898" y="4973"/>
                  <a:pt x="19898" y="4973"/>
                  <a:pt x="19917" y="4973"/>
                </a:cubicBezTo>
                <a:cubicBezTo>
                  <a:pt x="19879" y="5046"/>
                  <a:pt x="19841" y="5046"/>
                  <a:pt x="19841" y="5155"/>
                </a:cubicBezTo>
                <a:cubicBezTo>
                  <a:pt x="19860" y="5191"/>
                  <a:pt x="19898" y="5191"/>
                  <a:pt x="19917" y="5191"/>
                </a:cubicBezTo>
                <a:cubicBezTo>
                  <a:pt x="19917" y="5228"/>
                  <a:pt x="19917" y="5228"/>
                  <a:pt x="19917" y="5228"/>
                </a:cubicBezTo>
                <a:cubicBezTo>
                  <a:pt x="19917" y="5264"/>
                  <a:pt x="19879" y="5264"/>
                  <a:pt x="19879" y="5300"/>
                </a:cubicBezTo>
                <a:cubicBezTo>
                  <a:pt x="19898" y="5336"/>
                  <a:pt x="19898" y="5373"/>
                  <a:pt x="19898" y="5373"/>
                </a:cubicBezTo>
                <a:cubicBezTo>
                  <a:pt x="19898" y="5373"/>
                  <a:pt x="19917" y="5373"/>
                  <a:pt x="19917" y="5373"/>
                </a:cubicBezTo>
                <a:cubicBezTo>
                  <a:pt x="19917" y="5409"/>
                  <a:pt x="19936" y="5445"/>
                  <a:pt x="19917" y="5445"/>
                </a:cubicBezTo>
                <a:cubicBezTo>
                  <a:pt x="19917" y="5482"/>
                  <a:pt x="19898" y="5518"/>
                  <a:pt x="19898" y="5482"/>
                </a:cubicBezTo>
                <a:cubicBezTo>
                  <a:pt x="19898" y="5482"/>
                  <a:pt x="19898" y="5482"/>
                  <a:pt x="19879" y="5482"/>
                </a:cubicBezTo>
                <a:cubicBezTo>
                  <a:pt x="19879" y="5445"/>
                  <a:pt x="19898" y="5445"/>
                  <a:pt x="19898" y="5409"/>
                </a:cubicBezTo>
                <a:cubicBezTo>
                  <a:pt x="19898" y="5409"/>
                  <a:pt x="19898" y="5409"/>
                  <a:pt x="19898" y="5409"/>
                </a:cubicBezTo>
                <a:cubicBezTo>
                  <a:pt x="19898" y="5409"/>
                  <a:pt x="19879" y="5409"/>
                  <a:pt x="19879" y="5409"/>
                </a:cubicBezTo>
                <a:cubicBezTo>
                  <a:pt x="19860" y="5445"/>
                  <a:pt x="19803" y="5554"/>
                  <a:pt x="19822" y="5627"/>
                </a:cubicBezTo>
                <a:cubicBezTo>
                  <a:pt x="19841" y="5663"/>
                  <a:pt x="19841" y="5663"/>
                  <a:pt x="19860" y="5699"/>
                </a:cubicBezTo>
                <a:cubicBezTo>
                  <a:pt x="19822" y="5772"/>
                  <a:pt x="19803" y="5699"/>
                  <a:pt x="19765" y="5736"/>
                </a:cubicBezTo>
                <a:cubicBezTo>
                  <a:pt x="19746" y="5736"/>
                  <a:pt x="19709" y="5808"/>
                  <a:pt x="19709" y="5881"/>
                </a:cubicBezTo>
                <a:cubicBezTo>
                  <a:pt x="19709" y="5881"/>
                  <a:pt x="19727" y="5881"/>
                  <a:pt x="19727" y="5917"/>
                </a:cubicBezTo>
                <a:cubicBezTo>
                  <a:pt x="19727" y="5917"/>
                  <a:pt x="19727" y="5917"/>
                  <a:pt x="19727" y="5917"/>
                </a:cubicBezTo>
                <a:cubicBezTo>
                  <a:pt x="19690" y="5954"/>
                  <a:pt x="19671" y="5990"/>
                  <a:pt x="19633" y="5990"/>
                </a:cubicBezTo>
                <a:cubicBezTo>
                  <a:pt x="19633" y="6026"/>
                  <a:pt x="19633" y="6063"/>
                  <a:pt x="19633" y="6099"/>
                </a:cubicBezTo>
                <a:cubicBezTo>
                  <a:pt x="19614" y="6135"/>
                  <a:pt x="19557" y="6280"/>
                  <a:pt x="19519" y="6280"/>
                </a:cubicBezTo>
                <a:cubicBezTo>
                  <a:pt x="19519" y="6244"/>
                  <a:pt x="19519" y="6208"/>
                  <a:pt x="19501" y="6135"/>
                </a:cubicBezTo>
                <a:cubicBezTo>
                  <a:pt x="19501" y="6135"/>
                  <a:pt x="19501" y="6099"/>
                  <a:pt x="19501" y="6099"/>
                </a:cubicBezTo>
                <a:cubicBezTo>
                  <a:pt x="19501" y="6063"/>
                  <a:pt x="19482" y="6026"/>
                  <a:pt x="19482" y="5990"/>
                </a:cubicBezTo>
                <a:cubicBezTo>
                  <a:pt x="19482" y="5917"/>
                  <a:pt x="19463" y="5881"/>
                  <a:pt x="19463" y="5772"/>
                </a:cubicBezTo>
                <a:cubicBezTo>
                  <a:pt x="19463" y="5699"/>
                  <a:pt x="19444" y="5591"/>
                  <a:pt x="19463" y="5518"/>
                </a:cubicBezTo>
                <a:cubicBezTo>
                  <a:pt x="19463" y="5482"/>
                  <a:pt x="19463" y="5445"/>
                  <a:pt x="19463" y="5445"/>
                </a:cubicBezTo>
                <a:cubicBezTo>
                  <a:pt x="19463" y="5373"/>
                  <a:pt x="19501" y="5373"/>
                  <a:pt x="19519" y="5300"/>
                </a:cubicBezTo>
                <a:cubicBezTo>
                  <a:pt x="19519" y="5300"/>
                  <a:pt x="19538" y="5264"/>
                  <a:pt x="19538" y="5264"/>
                </a:cubicBezTo>
                <a:cubicBezTo>
                  <a:pt x="19538" y="5228"/>
                  <a:pt x="19538" y="5228"/>
                  <a:pt x="19538" y="5191"/>
                </a:cubicBezTo>
                <a:cubicBezTo>
                  <a:pt x="19595" y="5191"/>
                  <a:pt x="19652" y="5119"/>
                  <a:pt x="19690" y="5046"/>
                </a:cubicBezTo>
                <a:cubicBezTo>
                  <a:pt x="19690" y="5010"/>
                  <a:pt x="19709" y="4973"/>
                  <a:pt x="19709" y="4973"/>
                </a:cubicBezTo>
                <a:cubicBezTo>
                  <a:pt x="19746" y="4901"/>
                  <a:pt x="19784" y="4865"/>
                  <a:pt x="19822" y="4792"/>
                </a:cubicBezTo>
                <a:cubicBezTo>
                  <a:pt x="19841" y="4792"/>
                  <a:pt x="19841" y="4756"/>
                  <a:pt x="19841" y="4756"/>
                </a:cubicBezTo>
                <a:cubicBezTo>
                  <a:pt x="19860" y="4683"/>
                  <a:pt x="19917" y="4719"/>
                  <a:pt x="19936" y="4683"/>
                </a:cubicBezTo>
                <a:cubicBezTo>
                  <a:pt x="19936" y="4683"/>
                  <a:pt x="19936" y="4683"/>
                  <a:pt x="19936" y="4683"/>
                </a:cubicBezTo>
                <a:cubicBezTo>
                  <a:pt x="19936" y="4647"/>
                  <a:pt x="19954" y="4574"/>
                  <a:pt x="19973" y="4574"/>
                </a:cubicBezTo>
                <a:cubicBezTo>
                  <a:pt x="19954" y="4574"/>
                  <a:pt x="19954" y="4574"/>
                  <a:pt x="19954" y="4538"/>
                </a:cubicBezTo>
                <a:cubicBezTo>
                  <a:pt x="19954" y="4538"/>
                  <a:pt x="19973" y="4502"/>
                  <a:pt x="19973" y="4465"/>
                </a:cubicBezTo>
                <a:cubicBezTo>
                  <a:pt x="19973" y="4465"/>
                  <a:pt x="19973" y="4429"/>
                  <a:pt x="19973" y="4393"/>
                </a:cubicBezTo>
                <a:cubicBezTo>
                  <a:pt x="19992" y="4393"/>
                  <a:pt x="20030" y="4393"/>
                  <a:pt x="20049" y="4393"/>
                </a:cubicBezTo>
                <a:cubicBezTo>
                  <a:pt x="20049" y="4356"/>
                  <a:pt x="20049" y="4356"/>
                  <a:pt x="20049" y="4356"/>
                </a:cubicBezTo>
                <a:cubicBezTo>
                  <a:pt x="20030" y="4356"/>
                  <a:pt x="20011" y="4320"/>
                  <a:pt x="19992" y="4320"/>
                </a:cubicBezTo>
                <a:cubicBezTo>
                  <a:pt x="19954" y="4356"/>
                  <a:pt x="19936" y="4356"/>
                  <a:pt x="19917" y="4356"/>
                </a:cubicBezTo>
                <a:cubicBezTo>
                  <a:pt x="19917" y="4429"/>
                  <a:pt x="19898" y="4429"/>
                  <a:pt x="19898" y="4502"/>
                </a:cubicBezTo>
                <a:cubicBezTo>
                  <a:pt x="19898" y="4502"/>
                  <a:pt x="19898" y="4502"/>
                  <a:pt x="19898" y="4502"/>
                </a:cubicBezTo>
                <a:cubicBezTo>
                  <a:pt x="19879" y="4502"/>
                  <a:pt x="19879" y="4502"/>
                  <a:pt x="19860" y="4538"/>
                </a:cubicBezTo>
                <a:cubicBezTo>
                  <a:pt x="19841" y="4574"/>
                  <a:pt x="19765" y="4683"/>
                  <a:pt x="19727" y="4683"/>
                </a:cubicBezTo>
                <a:cubicBezTo>
                  <a:pt x="19727" y="4647"/>
                  <a:pt x="19746" y="4647"/>
                  <a:pt x="19746" y="4610"/>
                </a:cubicBezTo>
                <a:cubicBezTo>
                  <a:pt x="19727" y="4610"/>
                  <a:pt x="19727" y="4610"/>
                  <a:pt x="19709" y="4610"/>
                </a:cubicBezTo>
                <a:cubicBezTo>
                  <a:pt x="19709" y="4610"/>
                  <a:pt x="19709" y="4610"/>
                  <a:pt x="19709" y="4610"/>
                </a:cubicBezTo>
                <a:cubicBezTo>
                  <a:pt x="19727" y="4574"/>
                  <a:pt x="19746" y="4502"/>
                  <a:pt x="19727" y="4465"/>
                </a:cubicBezTo>
                <a:cubicBezTo>
                  <a:pt x="19709" y="4465"/>
                  <a:pt x="19709" y="4502"/>
                  <a:pt x="19671" y="4502"/>
                </a:cubicBezTo>
                <a:cubicBezTo>
                  <a:pt x="19671" y="4429"/>
                  <a:pt x="19538" y="4502"/>
                  <a:pt x="19501" y="4538"/>
                </a:cubicBezTo>
                <a:cubicBezTo>
                  <a:pt x="19501" y="4574"/>
                  <a:pt x="19501" y="4574"/>
                  <a:pt x="19501" y="4610"/>
                </a:cubicBezTo>
                <a:cubicBezTo>
                  <a:pt x="19482" y="4610"/>
                  <a:pt x="19482" y="4647"/>
                  <a:pt x="19463" y="4647"/>
                </a:cubicBezTo>
                <a:cubicBezTo>
                  <a:pt x="19463" y="4683"/>
                  <a:pt x="19463" y="4683"/>
                  <a:pt x="19463" y="4683"/>
                </a:cubicBezTo>
                <a:cubicBezTo>
                  <a:pt x="19444" y="4719"/>
                  <a:pt x="19330" y="4828"/>
                  <a:pt x="19349" y="4901"/>
                </a:cubicBezTo>
                <a:cubicBezTo>
                  <a:pt x="19368" y="4937"/>
                  <a:pt x="19387" y="4901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406" y="4937"/>
                  <a:pt x="19406" y="4937"/>
                </a:cubicBezTo>
                <a:cubicBezTo>
                  <a:pt x="19406" y="4937"/>
                  <a:pt x="19368" y="4973"/>
                  <a:pt x="19349" y="4973"/>
                </a:cubicBezTo>
                <a:cubicBezTo>
                  <a:pt x="19330" y="4973"/>
                  <a:pt x="19311" y="4937"/>
                  <a:pt x="19292" y="4973"/>
                </a:cubicBezTo>
                <a:cubicBezTo>
                  <a:pt x="19292" y="4973"/>
                  <a:pt x="19274" y="5010"/>
                  <a:pt x="19274" y="5010"/>
                </a:cubicBezTo>
                <a:cubicBezTo>
                  <a:pt x="19274" y="5010"/>
                  <a:pt x="19274" y="5010"/>
                  <a:pt x="19255" y="5010"/>
                </a:cubicBezTo>
                <a:cubicBezTo>
                  <a:pt x="19255" y="5010"/>
                  <a:pt x="19255" y="4973"/>
                  <a:pt x="19255" y="4973"/>
                </a:cubicBezTo>
                <a:cubicBezTo>
                  <a:pt x="19236" y="5010"/>
                  <a:pt x="19198" y="5046"/>
                  <a:pt x="19179" y="5010"/>
                </a:cubicBezTo>
                <a:cubicBezTo>
                  <a:pt x="19179" y="4973"/>
                  <a:pt x="19217" y="4973"/>
                  <a:pt x="19236" y="4973"/>
                </a:cubicBezTo>
                <a:cubicBezTo>
                  <a:pt x="19236" y="4937"/>
                  <a:pt x="19217" y="4937"/>
                  <a:pt x="19217" y="4937"/>
                </a:cubicBezTo>
                <a:cubicBezTo>
                  <a:pt x="19217" y="4901"/>
                  <a:pt x="19198" y="4865"/>
                  <a:pt x="19160" y="4901"/>
                </a:cubicBezTo>
                <a:cubicBezTo>
                  <a:pt x="19141" y="4901"/>
                  <a:pt x="19141" y="4901"/>
                  <a:pt x="19122" y="4901"/>
                </a:cubicBezTo>
                <a:cubicBezTo>
                  <a:pt x="19122" y="4901"/>
                  <a:pt x="19103" y="4865"/>
                  <a:pt x="19103" y="4865"/>
                </a:cubicBezTo>
                <a:cubicBezTo>
                  <a:pt x="19065" y="4865"/>
                  <a:pt x="19047" y="4865"/>
                  <a:pt x="19028" y="4865"/>
                </a:cubicBezTo>
                <a:cubicBezTo>
                  <a:pt x="19028" y="4901"/>
                  <a:pt x="19028" y="4901"/>
                  <a:pt x="19028" y="4937"/>
                </a:cubicBezTo>
                <a:cubicBezTo>
                  <a:pt x="19028" y="4937"/>
                  <a:pt x="19028" y="4937"/>
                  <a:pt x="19009" y="4937"/>
                </a:cubicBezTo>
                <a:cubicBezTo>
                  <a:pt x="19009" y="4937"/>
                  <a:pt x="18990" y="4937"/>
                  <a:pt x="18990" y="4937"/>
                </a:cubicBezTo>
                <a:cubicBezTo>
                  <a:pt x="18971" y="4937"/>
                  <a:pt x="18952" y="4937"/>
                  <a:pt x="18933" y="4937"/>
                </a:cubicBezTo>
                <a:cubicBezTo>
                  <a:pt x="18914" y="4937"/>
                  <a:pt x="18895" y="4901"/>
                  <a:pt x="18876" y="4937"/>
                </a:cubicBezTo>
                <a:cubicBezTo>
                  <a:pt x="18876" y="4937"/>
                  <a:pt x="18857" y="4937"/>
                  <a:pt x="18857" y="4973"/>
                </a:cubicBezTo>
                <a:cubicBezTo>
                  <a:pt x="18820" y="4973"/>
                  <a:pt x="18839" y="4937"/>
                  <a:pt x="18820" y="4901"/>
                </a:cubicBezTo>
                <a:cubicBezTo>
                  <a:pt x="18782" y="4901"/>
                  <a:pt x="18687" y="4901"/>
                  <a:pt x="18649" y="4937"/>
                </a:cubicBezTo>
                <a:cubicBezTo>
                  <a:pt x="18630" y="4937"/>
                  <a:pt x="18612" y="4973"/>
                  <a:pt x="18593" y="5010"/>
                </a:cubicBezTo>
                <a:cubicBezTo>
                  <a:pt x="18593" y="5046"/>
                  <a:pt x="18593" y="5046"/>
                  <a:pt x="18574" y="5046"/>
                </a:cubicBezTo>
                <a:cubicBezTo>
                  <a:pt x="18574" y="5082"/>
                  <a:pt x="18536" y="5082"/>
                  <a:pt x="18536" y="5119"/>
                </a:cubicBezTo>
                <a:cubicBezTo>
                  <a:pt x="18517" y="5155"/>
                  <a:pt x="18517" y="5155"/>
                  <a:pt x="18498" y="5191"/>
                </a:cubicBezTo>
                <a:cubicBezTo>
                  <a:pt x="18479" y="5228"/>
                  <a:pt x="18441" y="5264"/>
                  <a:pt x="18422" y="5300"/>
                </a:cubicBezTo>
                <a:cubicBezTo>
                  <a:pt x="18385" y="5336"/>
                  <a:pt x="18347" y="5409"/>
                  <a:pt x="18328" y="5482"/>
                </a:cubicBezTo>
                <a:cubicBezTo>
                  <a:pt x="18309" y="5518"/>
                  <a:pt x="18290" y="5518"/>
                  <a:pt x="18290" y="5554"/>
                </a:cubicBezTo>
                <a:cubicBezTo>
                  <a:pt x="18252" y="5591"/>
                  <a:pt x="18177" y="5627"/>
                  <a:pt x="18177" y="5699"/>
                </a:cubicBezTo>
                <a:cubicBezTo>
                  <a:pt x="18177" y="5736"/>
                  <a:pt x="18195" y="5736"/>
                  <a:pt x="18195" y="5736"/>
                </a:cubicBezTo>
                <a:cubicBezTo>
                  <a:pt x="18233" y="5736"/>
                  <a:pt x="18252" y="5736"/>
                  <a:pt x="18271" y="5736"/>
                </a:cubicBezTo>
                <a:cubicBezTo>
                  <a:pt x="18271" y="5772"/>
                  <a:pt x="18271" y="5808"/>
                  <a:pt x="18271" y="5845"/>
                </a:cubicBezTo>
                <a:cubicBezTo>
                  <a:pt x="18271" y="5845"/>
                  <a:pt x="18271" y="5845"/>
                  <a:pt x="18271" y="5845"/>
                </a:cubicBezTo>
                <a:cubicBezTo>
                  <a:pt x="18309" y="5881"/>
                  <a:pt x="18309" y="5808"/>
                  <a:pt x="18328" y="5845"/>
                </a:cubicBezTo>
                <a:cubicBezTo>
                  <a:pt x="18328" y="5845"/>
                  <a:pt x="18328" y="5845"/>
                  <a:pt x="18328" y="5845"/>
                </a:cubicBezTo>
                <a:cubicBezTo>
                  <a:pt x="18328" y="5845"/>
                  <a:pt x="18328" y="5881"/>
                  <a:pt x="18309" y="5881"/>
                </a:cubicBezTo>
                <a:cubicBezTo>
                  <a:pt x="18309" y="5881"/>
                  <a:pt x="18309" y="5881"/>
                  <a:pt x="18309" y="5881"/>
                </a:cubicBezTo>
                <a:cubicBezTo>
                  <a:pt x="18366" y="5881"/>
                  <a:pt x="18385" y="5881"/>
                  <a:pt x="18403" y="5845"/>
                </a:cubicBezTo>
                <a:cubicBezTo>
                  <a:pt x="18403" y="5808"/>
                  <a:pt x="18403" y="5808"/>
                  <a:pt x="18403" y="5772"/>
                </a:cubicBezTo>
                <a:cubicBezTo>
                  <a:pt x="18422" y="5808"/>
                  <a:pt x="18460" y="5772"/>
                  <a:pt x="18479" y="5808"/>
                </a:cubicBezTo>
                <a:cubicBezTo>
                  <a:pt x="18517" y="5845"/>
                  <a:pt x="18536" y="5917"/>
                  <a:pt x="18574" y="5954"/>
                </a:cubicBezTo>
                <a:cubicBezTo>
                  <a:pt x="18574" y="5954"/>
                  <a:pt x="18574" y="5954"/>
                  <a:pt x="18574" y="5954"/>
                </a:cubicBezTo>
                <a:cubicBezTo>
                  <a:pt x="18555" y="5990"/>
                  <a:pt x="18555" y="5990"/>
                  <a:pt x="18555" y="5990"/>
                </a:cubicBezTo>
                <a:cubicBezTo>
                  <a:pt x="18555" y="5990"/>
                  <a:pt x="18555" y="6026"/>
                  <a:pt x="18555" y="6026"/>
                </a:cubicBezTo>
                <a:cubicBezTo>
                  <a:pt x="18555" y="6063"/>
                  <a:pt x="18555" y="6063"/>
                  <a:pt x="18555" y="6099"/>
                </a:cubicBezTo>
                <a:cubicBezTo>
                  <a:pt x="18574" y="6099"/>
                  <a:pt x="18574" y="6099"/>
                  <a:pt x="18574" y="6099"/>
                </a:cubicBezTo>
                <a:cubicBezTo>
                  <a:pt x="18555" y="6208"/>
                  <a:pt x="18517" y="6244"/>
                  <a:pt x="18517" y="6353"/>
                </a:cubicBezTo>
                <a:cubicBezTo>
                  <a:pt x="18517" y="6389"/>
                  <a:pt x="18517" y="6389"/>
                  <a:pt x="18517" y="6426"/>
                </a:cubicBezTo>
                <a:cubicBezTo>
                  <a:pt x="18517" y="6498"/>
                  <a:pt x="18517" y="6571"/>
                  <a:pt x="18498" y="6680"/>
                </a:cubicBezTo>
                <a:cubicBezTo>
                  <a:pt x="18479" y="6716"/>
                  <a:pt x="18460" y="6752"/>
                  <a:pt x="18441" y="6789"/>
                </a:cubicBezTo>
                <a:cubicBezTo>
                  <a:pt x="18441" y="6789"/>
                  <a:pt x="18441" y="6825"/>
                  <a:pt x="18422" y="6861"/>
                </a:cubicBezTo>
                <a:cubicBezTo>
                  <a:pt x="18422" y="6861"/>
                  <a:pt x="18403" y="6897"/>
                  <a:pt x="18403" y="6897"/>
                </a:cubicBezTo>
                <a:cubicBezTo>
                  <a:pt x="18385" y="6934"/>
                  <a:pt x="18385" y="6970"/>
                  <a:pt x="18366" y="7006"/>
                </a:cubicBezTo>
                <a:cubicBezTo>
                  <a:pt x="18347" y="7079"/>
                  <a:pt x="18309" y="7115"/>
                  <a:pt x="18290" y="7188"/>
                </a:cubicBezTo>
                <a:cubicBezTo>
                  <a:pt x="18271" y="7224"/>
                  <a:pt x="18271" y="7261"/>
                  <a:pt x="18233" y="7297"/>
                </a:cubicBezTo>
                <a:cubicBezTo>
                  <a:pt x="18214" y="7333"/>
                  <a:pt x="18195" y="7369"/>
                  <a:pt x="18195" y="7406"/>
                </a:cubicBezTo>
                <a:cubicBezTo>
                  <a:pt x="18177" y="7442"/>
                  <a:pt x="18139" y="7478"/>
                  <a:pt x="18101" y="7515"/>
                </a:cubicBezTo>
                <a:cubicBezTo>
                  <a:pt x="18101" y="7515"/>
                  <a:pt x="18063" y="7515"/>
                  <a:pt x="18063" y="7515"/>
                </a:cubicBezTo>
                <a:cubicBezTo>
                  <a:pt x="18063" y="7515"/>
                  <a:pt x="18063" y="7515"/>
                  <a:pt x="18044" y="7515"/>
                </a:cubicBezTo>
                <a:cubicBezTo>
                  <a:pt x="18025" y="7478"/>
                  <a:pt x="18025" y="7478"/>
                  <a:pt x="18006" y="7442"/>
                </a:cubicBezTo>
                <a:cubicBezTo>
                  <a:pt x="18006" y="7478"/>
                  <a:pt x="17987" y="7478"/>
                  <a:pt x="17987" y="7478"/>
                </a:cubicBezTo>
                <a:cubicBezTo>
                  <a:pt x="17987" y="7478"/>
                  <a:pt x="17987" y="7478"/>
                  <a:pt x="17987" y="7478"/>
                </a:cubicBezTo>
                <a:cubicBezTo>
                  <a:pt x="17987" y="7478"/>
                  <a:pt x="17987" y="7442"/>
                  <a:pt x="17987" y="7442"/>
                </a:cubicBezTo>
                <a:cubicBezTo>
                  <a:pt x="17987" y="7442"/>
                  <a:pt x="17987" y="7442"/>
                  <a:pt x="17968" y="7442"/>
                </a:cubicBezTo>
                <a:cubicBezTo>
                  <a:pt x="17968" y="7442"/>
                  <a:pt x="17855" y="7660"/>
                  <a:pt x="17855" y="7696"/>
                </a:cubicBezTo>
                <a:cubicBezTo>
                  <a:pt x="17855" y="7696"/>
                  <a:pt x="17855" y="7805"/>
                  <a:pt x="17855" y="7805"/>
                </a:cubicBezTo>
                <a:cubicBezTo>
                  <a:pt x="17836" y="7805"/>
                  <a:pt x="17836" y="7805"/>
                  <a:pt x="17836" y="7841"/>
                </a:cubicBezTo>
                <a:cubicBezTo>
                  <a:pt x="17817" y="7841"/>
                  <a:pt x="17798" y="7878"/>
                  <a:pt x="17798" y="7878"/>
                </a:cubicBezTo>
                <a:cubicBezTo>
                  <a:pt x="17760" y="7950"/>
                  <a:pt x="17741" y="7914"/>
                  <a:pt x="17723" y="7987"/>
                </a:cubicBezTo>
                <a:cubicBezTo>
                  <a:pt x="17723" y="7987"/>
                  <a:pt x="17723" y="8023"/>
                  <a:pt x="17723" y="8023"/>
                </a:cubicBezTo>
                <a:cubicBezTo>
                  <a:pt x="17723" y="8059"/>
                  <a:pt x="17741" y="8059"/>
                  <a:pt x="17760" y="8095"/>
                </a:cubicBezTo>
                <a:cubicBezTo>
                  <a:pt x="17779" y="8132"/>
                  <a:pt x="17817" y="8204"/>
                  <a:pt x="17836" y="8277"/>
                </a:cubicBezTo>
                <a:cubicBezTo>
                  <a:pt x="17836" y="8313"/>
                  <a:pt x="17817" y="8422"/>
                  <a:pt x="17836" y="8458"/>
                </a:cubicBezTo>
                <a:cubicBezTo>
                  <a:pt x="17836" y="8458"/>
                  <a:pt x="17855" y="8458"/>
                  <a:pt x="17855" y="8458"/>
                </a:cubicBezTo>
                <a:cubicBezTo>
                  <a:pt x="17836" y="8531"/>
                  <a:pt x="17836" y="8567"/>
                  <a:pt x="17817" y="8604"/>
                </a:cubicBezTo>
                <a:cubicBezTo>
                  <a:pt x="17798" y="8604"/>
                  <a:pt x="17798" y="8604"/>
                  <a:pt x="17798" y="8567"/>
                </a:cubicBezTo>
                <a:cubicBezTo>
                  <a:pt x="17779" y="8604"/>
                  <a:pt x="17779" y="8604"/>
                  <a:pt x="17779" y="8604"/>
                </a:cubicBezTo>
                <a:cubicBezTo>
                  <a:pt x="17760" y="8604"/>
                  <a:pt x="17760" y="8604"/>
                  <a:pt x="17741" y="8604"/>
                </a:cubicBezTo>
                <a:cubicBezTo>
                  <a:pt x="17723" y="8604"/>
                  <a:pt x="17704" y="8640"/>
                  <a:pt x="17685" y="8676"/>
                </a:cubicBezTo>
                <a:cubicBezTo>
                  <a:pt x="17685" y="8676"/>
                  <a:pt x="17666" y="8676"/>
                  <a:pt x="17666" y="8676"/>
                </a:cubicBezTo>
                <a:cubicBezTo>
                  <a:pt x="17666" y="8676"/>
                  <a:pt x="17666" y="8676"/>
                  <a:pt x="17666" y="8676"/>
                </a:cubicBezTo>
                <a:cubicBezTo>
                  <a:pt x="17666" y="8640"/>
                  <a:pt x="17647" y="8604"/>
                  <a:pt x="17647" y="8567"/>
                </a:cubicBezTo>
                <a:cubicBezTo>
                  <a:pt x="17647" y="8531"/>
                  <a:pt x="17685" y="8495"/>
                  <a:pt x="17666" y="8458"/>
                </a:cubicBezTo>
                <a:cubicBezTo>
                  <a:pt x="17666" y="8458"/>
                  <a:pt x="17666" y="8422"/>
                  <a:pt x="17666" y="8422"/>
                </a:cubicBezTo>
                <a:cubicBezTo>
                  <a:pt x="17666" y="8422"/>
                  <a:pt x="17666" y="8386"/>
                  <a:pt x="17666" y="8386"/>
                </a:cubicBezTo>
                <a:cubicBezTo>
                  <a:pt x="17647" y="8386"/>
                  <a:pt x="17647" y="8350"/>
                  <a:pt x="17628" y="8350"/>
                </a:cubicBezTo>
                <a:cubicBezTo>
                  <a:pt x="17628" y="8350"/>
                  <a:pt x="17628" y="8350"/>
                  <a:pt x="17647" y="8350"/>
                </a:cubicBezTo>
                <a:cubicBezTo>
                  <a:pt x="17647" y="8350"/>
                  <a:pt x="17647" y="8350"/>
                  <a:pt x="17666" y="8313"/>
                </a:cubicBezTo>
                <a:cubicBezTo>
                  <a:pt x="17666" y="8350"/>
                  <a:pt x="17666" y="8350"/>
                  <a:pt x="17685" y="8350"/>
                </a:cubicBezTo>
                <a:cubicBezTo>
                  <a:pt x="17685" y="8350"/>
                  <a:pt x="17685" y="8350"/>
                  <a:pt x="17685" y="8350"/>
                </a:cubicBezTo>
                <a:cubicBezTo>
                  <a:pt x="17685" y="8313"/>
                  <a:pt x="17666" y="8241"/>
                  <a:pt x="17647" y="8241"/>
                </a:cubicBezTo>
                <a:cubicBezTo>
                  <a:pt x="17647" y="8241"/>
                  <a:pt x="17647" y="8241"/>
                  <a:pt x="17628" y="8241"/>
                </a:cubicBezTo>
                <a:cubicBezTo>
                  <a:pt x="17628" y="8241"/>
                  <a:pt x="17628" y="8204"/>
                  <a:pt x="17609" y="8204"/>
                </a:cubicBezTo>
                <a:cubicBezTo>
                  <a:pt x="17609" y="8241"/>
                  <a:pt x="17590" y="8241"/>
                  <a:pt x="17590" y="8277"/>
                </a:cubicBezTo>
                <a:cubicBezTo>
                  <a:pt x="17590" y="8204"/>
                  <a:pt x="17571" y="8204"/>
                  <a:pt x="17552" y="8168"/>
                </a:cubicBezTo>
                <a:cubicBezTo>
                  <a:pt x="17571" y="8132"/>
                  <a:pt x="17590" y="8132"/>
                  <a:pt x="17590" y="8095"/>
                </a:cubicBezTo>
                <a:cubicBezTo>
                  <a:pt x="17590" y="8095"/>
                  <a:pt x="17590" y="8095"/>
                  <a:pt x="17571" y="8095"/>
                </a:cubicBezTo>
                <a:cubicBezTo>
                  <a:pt x="17571" y="8059"/>
                  <a:pt x="17590" y="8023"/>
                  <a:pt x="17590" y="7987"/>
                </a:cubicBezTo>
                <a:cubicBezTo>
                  <a:pt x="17571" y="7950"/>
                  <a:pt x="17533" y="7987"/>
                  <a:pt x="17515" y="7914"/>
                </a:cubicBezTo>
                <a:cubicBezTo>
                  <a:pt x="17515" y="7950"/>
                  <a:pt x="17477" y="7950"/>
                  <a:pt x="17458" y="7950"/>
                </a:cubicBezTo>
                <a:cubicBezTo>
                  <a:pt x="17439" y="7987"/>
                  <a:pt x="17401" y="7987"/>
                  <a:pt x="17382" y="8023"/>
                </a:cubicBezTo>
                <a:cubicBezTo>
                  <a:pt x="17363" y="8059"/>
                  <a:pt x="17344" y="8095"/>
                  <a:pt x="17325" y="8095"/>
                </a:cubicBezTo>
                <a:cubicBezTo>
                  <a:pt x="17344" y="8059"/>
                  <a:pt x="17363" y="8023"/>
                  <a:pt x="17363" y="7987"/>
                </a:cubicBezTo>
                <a:cubicBezTo>
                  <a:pt x="17363" y="7987"/>
                  <a:pt x="17363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44" y="7987"/>
                  <a:pt x="17344" y="7987"/>
                  <a:pt x="17344" y="7987"/>
                </a:cubicBezTo>
                <a:cubicBezTo>
                  <a:pt x="17363" y="7950"/>
                  <a:pt x="17382" y="7914"/>
                  <a:pt x="17401" y="7878"/>
                </a:cubicBezTo>
                <a:cubicBezTo>
                  <a:pt x="17401" y="7805"/>
                  <a:pt x="17363" y="7805"/>
                  <a:pt x="17325" y="7805"/>
                </a:cubicBezTo>
                <a:cubicBezTo>
                  <a:pt x="17306" y="7841"/>
                  <a:pt x="17306" y="7878"/>
                  <a:pt x="17288" y="7878"/>
                </a:cubicBezTo>
                <a:cubicBezTo>
                  <a:pt x="17269" y="7914"/>
                  <a:pt x="17250" y="7914"/>
                  <a:pt x="17231" y="7914"/>
                </a:cubicBezTo>
                <a:cubicBezTo>
                  <a:pt x="17212" y="7950"/>
                  <a:pt x="17212" y="7987"/>
                  <a:pt x="17212" y="8023"/>
                </a:cubicBezTo>
                <a:cubicBezTo>
                  <a:pt x="17193" y="8023"/>
                  <a:pt x="17193" y="8023"/>
                  <a:pt x="17174" y="8023"/>
                </a:cubicBezTo>
                <a:cubicBezTo>
                  <a:pt x="17174" y="8023"/>
                  <a:pt x="17174" y="8059"/>
                  <a:pt x="17155" y="8059"/>
                </a:cubicBezTo>
                <a:cubicBezTo>
                  <a:pt x="17155" y="8023"/>
                  <a:pt x="17155" y="8023"/>
                  <a:pt x="17155" y="8023"/>
                </a:cubicBezTo>
                <a:cubicBezTo>
                  <a:pt x="17136" y="8023"/>
                  <a:pt x="17136" y="8023"/>
                  <a:pt x="17136" y="8023"/>
                </a:cubicBezTo>
                <a:cubicBezTo>
                  <a:pt x="17117" y="8023"/>
                  <a:pt x="17117" y="8095"/>
                  <a:pt x="17117" y="8095"/>
                </a:cubicBezTo>
                <a:cubicBezTo>
                  <a:pt x="17117" y="8132"/>
                  <a:pt x="17117" y="8132"/>
                  <a:pt x="17117" y="8132"/>
                </a:cubicBezTo>
                <a:cubicBezTo>
                  <a:pt x="17136" y="8168"/>
                  <a:pt x="17174" y="8168"/>
                  <a:pt x="17193" y="8204"/>
                </a:cubicBezTo>
                <a:cubicBezTo>
                  <a:pt x="17193" y="8241"/>
                  <a:pt x="17193" y="8277"/>
                  <a:pt x="17212" y="8313"/>
                </a:cubicBezTo>
                <a:cubicBezTo>
                  <a:pt x="17212" y="8313"/>
                  <a:pt x="17231" y="8313"/>
                  <a:pt x="17250" y="8313"/>
                </a:cubicBezTo>
                <a:cubicBezTo>
                  <a:pt x="17269" y="8277"/>
                  <a:pt x="17288" y="8204"/>
                  <a:pt x="17306" y="8241"/>
                </a:cubicBezTo>
                <a:cubicBezTo>
                  <a:pt x="17325" y="8241"/>
                  <a:pt x="17344" y="8277"/>
                  <a:pt x="17363" y="8277"/>
                </a:cubicBezTo>
                <a:cubicBezTo>
                  <a:pt x="17382" y="8277"/>
                  <a:pt x="17401" y="8277"/>
                  <a:pt x="17420" y="8277"/>
                </a:cubicBezTo>
                <a:cubicBezTo>
                  <a:pt x="17401" y="8313"/>
                  <a:pt x="17401" y="8313"/>
                  <a:pt x="17401" y="8350"/>
                </a:cubicBezTo>
                <a:cubicBezTo>
                  <a:pt x="17363" y="8350"/>
                  <a:pt x="17325" y="8350"/>
                  <a:pt x="17306" y="8422"/>
                </a:cubicBezTo>
                <a:cubicBezTo>
                  <a:pt x="17306" y="8422"/>
                  <a:pt x="17306" y="8422"/>
                  <a:pt x="17306" y="8458"/>
                </a:cubicBezTo>
                <a:cubicBezTo>
                  <a:pt x="17288" y="8458"/>
                  <a:pt x="17288" y="8458"/>
                  <a:pt x="17288" y="8458"/>
                </a:cubicBezTo>
                <a:cubicBezTo>
                  <a:pt x="17288" y="8458"/>
                  <a:pt x="17269" y="8458"/>
                  <a:pt x="17269" y="8422"/>
                </a:cubicBezTo>
                <a:cubicBezTo>
                  <a:pt x="17269" y="8422"/>
                  <a:pt x="17269" y="8422"/>
                  <a:pt x="17269" y="8458"/>
                </a:cubicBezTo>
                <a:cubicBezTo>
                  <a:pt x="17269" y="8531"/>
                  <a:pt x="17212" y="8531"/>
                  <a:pt x="17212" y="8640"/>
                </a:cubicBezTo>
                <a:cubicBezTo>
                  <a:pt x="17231" y="8640"/>
                  <a:pt x="17269" y="8713"/>
                  <a:pt x="17269" y="8749"/>
                </a:cubicBezTo>
                <a:cubicBezTo>
                  <a:pt x="17288" y="8785"/>
                  <a:pt x="17288" y="8785"/>
                  <a:pt x="17288" y="8822"/>
                </a:cubicBezTo>
                <a:cubicBezTo>
                  <a:pt x="17288" y="8822"/>
                  <a:pt x="17306" y="8858"/>
                  <a:pt x="17306" y="8858"/>
                </a:cubicBezTo>
                <a:cubicBezTo>
                  <a:pt x="17306" y="8894"/>
                  <a:pt x="17306" y="8894"/>
                  <a:pt x="17306" y="8930"/>
                </a:cubicBezTo>
                <a:cubicBezTo>
                  <a:pt x="17325" y="8930"/>
                  <a:pt x="17325" y="8930"/>
                  <a:pt x="17325" y="8930"/>
                </a:cubicBezTo>
                <a:cubicBezTo>
                  <a:pt x="17344" y="8967"/>
                  <a:pt x="17344" y="8967"/>
                  <a:pt x="17344" y="8967"/>
                </a:cubicBezTo>
                <a:cubicBezTo>
                  <a:pt x="17344" y="9003"/>
                  <a:pt x="17363" y="9003"/>
                  <a:pt x="17363" y="9003"/>
                </a:cubicBezTo>
                <a:cubicBezTo>
                  <a:pt x="17363" y="9039"/>
                  <a:pt x="17363" y="9039"/>
                  <a:pt x="17363" y="9039"/>
                </a:cubicBezTo>
                <a:cubicBezTo>
                  <a:pt x="17363" y="9039"/>
                  <a:pt x="17344" y="9039"/>
                  <a:pt x="17344" y="9076"/>
                </a:cubicBezTo>
                <a:cubicBezTo>
                  <a:pt x="17363" y="9076"/>
                  <a:pt x="17363" y="9112"/>
                  <a:pt x="17363" y="9148"/>
                </a:cubicBezTo>
                <a:cubicBezTo>
                  <a:pt x="17344" y="9185"/>
                  <a:pt x="17288" y="9221"/>
                  <a:pt x="17269" y="9257"/>
                </a:cubicBezTo>
                <a:cubicBezTo>
                  <a:pt x="17269" y="9257"/>
                  <a:pt x="17269" y="9257"/>
                  <a:pt x="17269" y="9257"/>
                </a:cubicBezTo>
                <a:cubicBezTo>
                  <a:pt x="17288" y="9257"/>
                  <a:pt x="17306" y="9221"/>
                  <a:pt x="17344" y="9221"/>
                </a:cubicBezTo>
                <a:cubicBezTo>
                  <a:pt x="17344" y="9257"/>
                  <a:pt x="17363" y="9257"/>
                  <a:pt x="17382" y="9257"/>
                </a:cubicBezTo>
                <a:cubicBezTo>
                  <a:pt x="17382" y="9293"/>
                  <a:pt x="17382" y="9293"/>
                  <a:pt x="17382" y="9293"/>
                </a:cubicBezTo>
                <a:cubicBezTo>
                  <a:pt x="17363" y="9293"/>
                  <a:pt x="17363" y="9330"/>
                  <a:pt x="17344" y="9330"/>
                </a:cubicBezTo>
                <a:cubicBezTo>
                  <a:pt x="17344" y="9330"/>
                  <a:pt x="17344" y="9330"/>
                  <a:pt x="17363" y="9330"/>
                </a:cubicBezTo>
                <a:cubicBezTo>
                  <a:pt x="17363" y="9330"/>
                  <a:pt x="17363" y="9330"/>
                  <a:pt x="17363" y="9330"/>
                </a:cubicBezTo>
                <a:cubicBezTo>
                  <a:pt x="17363" y="9366"/>
                  <a:pt x="17344" y="9475"/>
                  <a:pt x="17344" y="9475"/>
                </a:cubicBezTo>
                <a:cubicBezTo>
                  <a:pt x="17344" y="9475"/>
                  <a:pt x="17325" y="9475"/>
                  <a:pt x="17325" y="9475"/>
                </a:cubicBezTo>
                <a:cubicBezTo>
                  <a:pt x="17325" y="9475"/>
                  <a:pt x="17325" y="9475"/>
                  <a:pt x="17325" y="9475"/>
                </a:cubicBezTo>
                <a:cubicBezTo>
                  <a:pt x="17325" y="9511"/>
                  <a:pt x="17269" y="9656"/>
                  <a:pt x="17269" y="9656"/>
                </a:cubicBezTo>
                <a:cubicBezTo>
                  <a:pt x="17250" y="9693"/>
                  <a:pt x="17231" y="9693"/>
                  <a:pt x="17231" y="9693"/>
                </a:cubicBezTo>
                <a:cubicBezTo>
                  <a:pt x="17231" y="9729"/>
                  <a:pt x="17231" y="9802"/>
                  <a:pt x="17231" y="9802"/>
                </a:cubicBezTo>
                <a:cubicBezTo>
                  <a:pt x="17231" y="9838"/>
                  <a:pt x="17212" y="9838"/>
                  <a:pt x="17212" y="9838"/>
                </a:cubicBezTo>
                <a:cubicBezTo>
                  <a:pt x="17212" y="9874"/>
                  <a:pt x="17193" y="9874"/>
                  <a:pt x="17193" y="9911"/>
                </a:cubicBezTo>
                <a:cubicBezTo>
                  <a:pt x="17193" y="9911"/>
                  <a:pt x="17174" y="9947"/>
                  <a:pt x="17155" y="9947"/>
                </a:cubicBezTo>
                <a:cubicBezTo>
                  <a:pt x="17155" y="9947"/>
                  <a:pt x="17136" y="9947"/>
                  <a:pt x="17136" y="9947"/>
                </a:cubicBezTo>
                <a:cubicBezTo>
                  <a:pt x="17136" y="9947"/>
                  <a:pt x="17136" y="9947"/>
                  <a:pt x="17136" y="9947"/>
                </a:cubicBezTo>
                <a:cubicBezTo>
                  <a:pt x="17136" y="9983"/>
                  <a:pt x="17136" y="9983"/>
                  <a:pt x="17136" y="10019"/>
                </a:cubicBezTo>
                <a:cubicBezTo>
                  <a:pt x="17117" y="10019"/>
                  <a:pt x="17117" y="10056"/>
                  <a:pt x="17098" y="10056"/>
                </a:cubicBezTo>
                <a:cubicBezTo>
                  <a:pt x="17080" y="10092"/>
                  <a:pt x="17061" y="10092"/>
                  <a:pt x="17042" y="10128"/>
                </a:cubicBezTo>
                <a:cubicBezTo>
                  <a:pt x="17042" y="10128"/>
                  <a:pt x="17042" y="10128"/>
                  <a:pt x="17042" y="10165"/>
                </a:cubicBezTo>
                <a:cubicBezTo>
                  <a:pt x="17023" y="10165"/>
                  <a:pt x="17004" y="10165"/>
                  <a:pt x="17004" y="10201"/>
                </a:cubicBezTo>
                <a:cubicBezTo>
                  <a:pt x="16985" y="10165"/>
                  <a:pt x="16985" y="10165"/>
                  <a:pt x="16966" y="10165"/>
                </a:cubicBezTo>
                <a:cubicBezTo>
                  <a:pt x="16966" y="10201"/>
                  <a:pt x="16947" y="10201"/>
                  <a:pt x="16928" y="10201"/>
                </a:cubicBezTo>
                <a:cubicBezTo>
                  <a:pt x="16928" y="10201"/>
                  <a:pt x="16928" y="10201"/>
                  <a:pt x="16928" y="10201"/>
                </a:cubicBezTo>
                <a:cubicBezTo>
                  <a:pt x="16890" y="10201"/>
                  <a:pt x="16890" y="10237"/>
                  <a:pt x="16871" y="10165"/>
                </a:cubicBezTo>
                <a:cubicBezTo>
                  <a:pt x="16871" y="10165"/>
                  <a:pt x="16871" y="10165"/>
                  <a:pt x="16871" y="10165"/>
                </a:cubicBezTo>
                <a:cubicBezTo>
                  <a:pt x="16853" y="10201"/>
                  <a:pt x="16871" y="10237"/>
                  <a:pt x="16834" y="10274"/>
                </a:cubicBezTo>
                <a:cubicBezTo>
                  <a:pt x="16834" y="10274"/>
                  <a:pt x="16834" y="10274"/>
                  <a:pt x="16834" y="10274"/>
                </a:cubicBezTo>
                <a:cubicBezTo>
                  <a:pt x="16834" y="10274"/>
                  <a:pt x="16815" y="10274"/>
                  <a:pt x="16815" y="10310"/>
                </a:cubicBezTo>
                <a:cubicBezTo>
                  <a:pt x="16815" y="10310"/>
                  <a:pt x="16796" y="10310"/>
                  <a:pt x="16777" y="10310"/>
                </a:cubicBezTo>
                <a:cubicBezTo>
                  <a:pt x="16777" y="10310"/>
                  <a:pt x="16777" y="10310"/>
                  <a:pt x="16758" y="10310"/>
                </a:cubicBezTo>
                <a:cubicBezTo>
                  <a:pt x="16758" y="10310"/>
                  <a:pt x="16758" y="10310"/>
                  <a:pt x="16739" y="10346"/>
                </a:cubicBezTo>
                <a:cubicBezTo>
                  <a:pt x="16739" y="10346"/>
                  <a:pt x="16720" y="10346"/>
                  <a:pt x="16720" y="10346"/>
                </a:cubicBezTo>
                <a:cubicBezTo>
                  <a:pt x="16701" y="10346"/>
                  <a:pt x="16701" y="10346"/>
                  <a:pt x="16682" y="10346"/>
                </a:cubicBezTo>
                <a:cubicBezTo>
                  <a:pt x="16682" y="10346"/>
                  <a:pt x="16663" y="10346"/>
                  <a:pt x="16663" y="10346"/>
                </a:cubicBezTo>
                <a:cubicBezTo>
                  <a:pt x="16663" y="10346"/>
                  <a:pt x="16663" y="10346"/>
                  <a:pt x="16663" y="10346"/>
                </a:cubicBezTo>
                <a:cubicBezTo>
                  <a:pt x="16663" y="10383"/>
                  <a:pt x="16663" y="10383"/>
                  <a:pt x="16663" y="10419"/>
                </a:cubicBezTo>
                <a:cubicBezTo>
                  <a:pt x="16663" y="10419"/>
                  <a:pt x="16663" y="10455"/>
                  <a:pt x="16682" y="10455"/>
                </a:cubicBezTo>
                <a:cubicBezTo>
                  <a:pt x="16682" y="10455"/>
                  <a:pt x="16682" y="10455"/>
                  <a:pt x="16682" y="10455"/>
                </a:cubicBezTo>
                <a:cubicBezTo>
                  <a:pt x="16663" y="10455"/>
                  <a:pt x="16663" y="10491"/>
                  <a:pt x="16644" y="10491"/>
                </a:cubicBezTo>
                <a:cubicBezTo>
                  <a:pt x="16644" y="10455"/>
                  <a:pt x="16626" y="10419"/>
                  <a:pt x="16626" y="10419"/>
                </a:cubicBezTo>
                <a:cubicBezTo>
                  <a:pt x="16626" y="10383"/>
                  <a:pt x="16644" y="10346"/>
                  <a:pt x="16626" y="10310"/>
                </a:cubicBezTo>
                <a:cubicBezTo>
                  <a:pt x="16626" y="10310"/>
                  <a:pt x="16626" y="10310"/>
                  <a:pt x="16626" y="10310"/>
                </a:cubicBezTo>
                <a:cubicBezTo>
                  <a:pt x="16607" y="10310"/>
                  <a:pt x="16607" y="10346"/>
                  <a:pt x="16607" y="10346"/>
                </a:cubicBezTo>
                <a:cubicBezTo>
                  <a:pt x="16569" y="10346"/>
                  <a:pt x="16569" y="10310"/>
                  <a:pt x="16569" y="10274"/>
                </a:cubicBezTo>
                <a:cubicBezTo>
                  <a:pt x="16550" y="10274"/>
                  <a:pt x="16550" y="10274"/>
                  <a:pt x="16550" y="10274"/>
                </a:cubicBezTo>
                <a:cubicBezTo>
                  <a:pt x="16550" y="10310"/>
                  <a:pt x="16550" y="10310"/>
                  <a:pt x="16550" y="10310"/>
                </a:cubicBezTo>
                <a:cubicBezTo>
                  <a:pt x="16550" y="10346"/>
                  <a:pt x="16531" y="10310"/>
                  <a:pt x="16531" y="10346"/>
                </a:cubicBezTo>
                <a:cubicBezTo>
                  <a:pt x="16512" y="10346"/>
                  <a:pt x="16493" y="10346"/>
                  <a:pt x="16493" y="10383"/>
                </a:cubicBezTo>
                <a:cubicBezTo>
                  <a:pt x="16493" y="10383"/>
                  <a:pt x="16493" y="10383"/>
                  <a:pt x="16493" y="10419"/>
                </a:cubicBezTo>
                <a:cubicBezTo>
                  <a:pt x="16474" y="10383"/>
                  <a:pt x="16455" y="10419"/>
                  <a:pt x="16455" y="10419"/>
                </a:cubicBezTo>
                <a:cubicBezTo>
                  <a:pt x="16455" y="10491"/>
                  <a:pt x="16418" y="10491"/>
                  <a:pt x="16399" y="10528"/>
                </a:cubicBezTo>
                <a:cubicBezTo>
                  <a:pt x="16399" y="10564"/>
                  <a:pt x="16380" y="10600"/>
                  <a:pt x="16380" y="10673"/>
                </a:cubicBezTo>
                <a:cubicBezTo>
                  <a:pt x="16399" y="10709"/>
                  <a:pt x="16418" y="10709"/>
                  <a:pt x="16418" y="10746"/>
                </a:cubicBezTo>
                <a:cubicBezTo>
                  <a:pt x="16436" y="10782"/>
                  <a:pt x="16418" y="10818"/>
                  <a:pt x="16436" y="10854"/>
                </a:cubicBezTo>
                <a:cubicBezTo>
                  <a:pt x="16455" y="10854"/>
                  <a:pt x="16455" y="10854"/>
                  <a:pt x="16474" y="10891"/>
                </a:cubicBezTo>
                <a:cubicBezTo>
                  <a:pt x="16493" y="10927"/>
                  <a:pt x="16493" y="10927"/>
                  <a:pt x="16512" y="10963"/>
                </a:cubicBezTo>
                <a:cubicBezTo>
                  <a:pt x="16531" y="10963"/>
                  <a:pt x="16531" y="10963"/>
                  <a:pt x="16550" y="11000"/>
                </a:cubicBezTo>
                <a:cubicBezTo>
                  <a:pt x="16550" y="11000"/>
                  <a:pt x="16550" y="11036"/>
                  <a:pt x="16550" y="11036"/>
                </a:cubicBezTo>
                <a:cubicBezTo>
                  <a:pt x="16550" y="11072"/>
                  <a:pt x="16569" y="11072"/>
                  <a:pt x="16569" y="11109"/>
                </a:cubicBezTo>
                <a:cubicBezTo>
                  <a:pt x="16588" y="11217"/>
                  <a:pt x="16607" y="11290"/>
                  <a:pt x="16607" y="11363"/>
                </a:cubicBezTo>
                <a:cubicBezTo>
                  <a:pt x="16607" y="11399"/>
                  <a:pt x="16607" y="11399"/>
                  <a:pt x="16588" y="11435"/>
                </a:cubicBezTo>
                <a:cubicBezTo>
                  <a:pt x="16588" y="11472"/>
                  <a:pt x="16588" y="11508"/>
                  <a:pt x="16588" y="11544"/>
                </a:cubicBezTo>
                <a:cubicBezTo>
                  <a:pt x="16588" y="11581"/>
                  <a:pt x="16550" y="11581"/>
                  <a:pt x="16531" y="11617"/>
                </a:cubicBezTo>
                <a:cubicBezTo>
                  <a:pt x="16512" y="11653"/>
                  <a:pt x="16493" y="11726"/>
                  <a:pt x="16455" y="11653"/>
                </a:cubicBezTo>
                <a:cubicBezTo>
                  <a:pt x="16455" y="11653"/>
                  <a:pt x="16455" y="11653"/>
                  <a:pt x="16455" y="11653"/>
                </a:cubicBezTo>
                <a:cubicBezTo>
                  <a:pt x="16455" y="11689"/>
                  <a:pt x="16455" y="11762"/>
                  <a:pt x="16436" y="11762"/>
                </a:cubicBezTo>
                <a:cubicBezTo>
                  <a:pt x="16436" y="11762"/>
                  <a:pt x="16418" y="11762"/>
                  <a:pt x="16418" y="11762"/>
                </a:cubicBezTo>
                <a:cubicBezTo>
                  <a:pt x="16418" y="11798"/>
                  <a:pt x="16418" y="11798"/>
                  <a:pt x="16399" y="11835"/>
                </a:cubicBezTo>
                <a:cubicBezTo>
                  <a:pt x="16399" y="11835"/>
                  <a:pt x="16380" y="11835"/>
                  <a:pt x="16380" y="11835"/>
                </a:cubicBezTo>
                <a:cubicBezTo>
                  <a:pt x="16361" y="11871"/>
                  <a:pt x="16361" y="11907"/>
                  <a:pt x="16323" y="11907"/>
                </a:cubicBezTo>
                <a:cubicBezTo>
                  <a:pt x="16323" y="11835"/>
                  <a:pt x="16323" y="11762"/>
                  <a:pt x="16342" y="11726"/>
                </a:cubicBezTo>
                <a:cubicBezTo>
                  <a:pt x="16342" y="11726"/>
                  <a:pt x="16342" y="11726"/>
                  <a:pt x="16342" y="11726"/>
                </a:cubicBezTo>
                <a:cubicBezTo>
                  <a:pt x="16323" y="11689"/>
                  <a:pt x="16304" y="11689"/>
                  <a:pt x="16285" y="11653"/>
                </a:cubicBezTo>
                <a:cubicBezTo>
                  <a:pt x="16285" y="11653"/>
                  <a:pt x="16266" y="11653"/>
                  <a:pt x="16266" y="11653"/>
                </a:cubicBezTo>
                <a:cubicBezTo>
                  <a:pt x="16247" y="11653"/>
                  <a:pt x="16247" y="11653"/>
                  <a:pt x="16247" y="11653"/>
                </a:cubicBezTo>
                <a:cubicBezTo>
                  <a:pt x="16266" y="11617"/>
                  <a:pt x="16266" y="11617"/>
                  <a:pt x="16247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28" y="11617"/>
                  <a:pt x="16228" y="11617"/>
                  <a:pt x="16228" y="11617"/>
                </a:cubicBezTo>
                <a:cubicBezTo>
                  <a:pt x="16209" y="11581"/>
                  <a:pt x="16209" y="11508"/>
                  <a:pt x="16191" y="11472"/>
                </a:cubicBezTo>
                <a:cubicBezTo>
                  <a:pt x="16191" y="11472"/>
                  <a:pt x="16191" y="11472"/>
                  <a:pt x="16172" y="11472"/>
                </a:cubicBezTo>
                <a:cubicBezTo>
                  <a:pt x="16172" y="11435"/>
                  <a:pt x="16153" y="11435"/>
                  <a:pt x="16153" y="11399"/>
                </a:cubicBezTo>
                <a:cubicBezTo>
                  <a:pt x="16134" y="11399"/>
                  <a:pt x="16134" y="11435"/>
                  <a:pt x="16115" y="11399"/>
                </a:cubicBezTo>
                <a:cubicBezTo>
                  <a:pt x="16096" y="11399"/>
                  <a:pt x="16096" y="11399"/>
                  <a:pt x="16096" y="11399"/>
                </a:cubicBezTo>
                <a:cubicBezTo>
                  <a:pt x="16096" y="11363"/>
                  <a:pt x="16096" y="11326"/>
                  <a:pt x="16096" y="11326"/>
                </a:cubicBezTo>
                <a:cubicBezTo>
                  <a:pt x="16058" y="11290"/>
                  <a:pt x="16058" y="11290"/>
                  <a:pt x="16020" y="11326"/>
                </a:cubicBezTo>
                <a:cubicBezTo>
                  <a:pt x="16039" y="11363"/>
                  <a:pt x="16020" y="11399"/>
                  <a:pt x="16020" y="11435"/>
                </a:cubicBezTo>
                <a:cubicBezTo>
                  <a:pt x="16020" y="11435"/>
                  <a:pt x="16020" y="11472"/>
                  <a:pt x="16020" y="11472"/>
                </a:cubicBezTo>
                <a:cubicBezTo>
                  <a:pt x="16020" y="11544"/>
                  <a:pt x="15964" y="11726"/>
                  <a:pt x="15982" y="11835"/>
                </a:cubicBezTo>
                <a:cubicBezTo>
                  <a:pt x="16001" y="11835"/>
                  <a:pt x="16020" y="11798"/>
                  <a:pt x="16020" y="11798"/>
                </a:cubicBezTo>
                <a:cubicBezTo>
                  <a:pt x="16020" y="11835"/>
                  <a:pt x="16020" y="11871"/>
                  <a:pt x="16039" y="11907"/>
                </a:cubicBezTo>
                <a:cubicBezTo>
                  <a:pt x="16039" y="11907"/>
                  <a:pt x="16039" y="11907"/>
                  <a:pt x="16039" y="11907"/>
                </a:cubicBezTo>
                <a:cubicBezTo>
                  <a:pt x="16058" y="12016"/>
                  <a:pt x="16039" y="12125"/>
                  <a:pt x="16134" y="12089"/>
                </a:cubicBezTo>
                <a:cubicBezTo>
                  <a:pt x="16134" y="12125"/>
                  <a:pt x="16153" y="12161"/>
                  <a:pt x="16153" y="12198"/>
                </a:cubicBezTo>
                <a:cubicBezTo>
                  <a:pt x="16172" y="12198"/>
                  <a:pt x="16172" y="12198"/>
                  <a:pt x="16172" y="12198"/>
                </a:cubicBezTo>
                <a:cubicBezTo>
                  <a:pt x="16191" y="12234"/>
                  <a:pt x="16209" y="12270"/>
                  <a:pt x="16209" y="12307"/>
                </a:cubicBezTo>
                <a:cubicBezTo>
                  <a:pt x="16228" y="12307"/>
                  <a:pt x="16228" y="12307"/>
                  <a:pt x="16247" y="12343"/>
                </a:cubicBezTo>
                <a:cubicBezTo>
                  <a:pt x="16247" y="12415"/>
                  <a:pt x="16247" y="12488"/>
                  <a:pt x="16247" y="12561"/>
                </a:cubicBezTo>
                <a:cubicBezTo>
                  <a:pt x="16247" y="12597"/>
                  <a:pt x="16266" y="12633"/>
                  <a:pt x="16266" y="12633"/>
                </a:cubicBezTo>
                <a:cubicBezTo>
                  <a:pt x="16266" y="12670"/>
                  <a:pt x="16285" y="12706"/>
                  <a:pt x="16285" y="12742"/>
                </a:cubicBezTo>
                <a:cubicBezTo>
                  <a:pt x="16266" y="12742"/>
                  <a:pt x="16266" y="12742"/>
                  <a:pt x="16247" y="12742"/>
                </a:cubicBezTo>
                <a:cubicBezTo>
                  <a:pt x="16209" y="12706"/>
                  <a:pt x="16191" y="12670"/>
                  <a:pt x="16172" y="12633"/>
                </a:cubicBezTo>
                <a:cubicBezTo>
                  <a:pt x="16153" y="12633"/>
                  <a:pt x="16134" y="12597"/>
                  <a:pt x="16115" y="12597"/>
                </a:cubicBezTo>
                <a:cubicBezTo>
                  <a:pt x="16115" y="12561"/>
                  <a:pt x="16115" y="12524"/>
                  <a:pt x="16096" y="12488"/>
                </a:cubicBezTo>
                <a:cubicBezTo>
                  <a:pt x="16096" y="12488"/>
                  <a:pt x="16077" y="12452"/>
                  <a:pt x="16077" y="12452"/>
                </a:cubicBezTo>
                <a:cubicBezTo>
                  <a:pt x="16058" y="12415"/>
                  <a:pt x="16077" y="12415"/>
                  <a:pt x="16077" y="12379"/>
                </a:cubicBezTo>
                <a:cubicBezTo>
                  <a:pt x="16058" y="12343"/>
                  <a:pt x="16058" y="12343"/>
                  <a:pt x="16058" y="12307"/>
                </a:cubicBezTo>
                <a:cubicBezTo>
                  <a:pt x="16039" y="12270"/>
                  <a:pt x="16039" y="12198"/>
                  <a:pt x="16039" y="12125"/>
                </a:cubicBezTo>
                <a:cubicBezTo>
                  <a:pt x="16039" y="12125"/>
                  <a:pt x="16039" y="12125"/>
                  <a:pt x="16039" y="12125"/>
                </a:cubicBezTo>
                <a:cubicBezTo>
                  <a:pt x="16039" y="12125"/>
                  <a:pt x="16020" y="12161"/>
                  <a:pt x="16020" y="12125"/>
                </a:cubicBezTo>
                <a:cubicBezTo>
                  <a:pt x="16020" y="12125"/>
                  <a:pt x="16020" y="12125"/>
                  <a:pt x="16020" y="12125"/>
                </a:cubicBezTo>
                <a:cubicBezTo>
                  <a:pt x="16020" y="12089"/>
                  <a:pt x="16001" y="12052"/>
                  <a:pt x="16001" y="12052"/>
                </a:cubicBezTo>
                <a:cubicBezTo>
                  <a:pt x="16001" y="12052"/>
                  <a:pt x="16001" y="12052"/>
                  <a:pt x="15982" y="12052"/>
                </a:cubicBezTo>
                <a:cubicBezTo>
                  <a:pt x="15982" y="11980"/>
                  <a:pt x="15964" y="11980"/>
                  <a:pt x="15945" y="11944"/>
                </a:cubicBezTo>
                <a:cubicBezTo>
                  <a:pt x="15945" y="11944"/>
                  <a:pt x="15926" y="11944"/>
                  <a:pt x="15926" y="11944"/>
                </a:cubicBezTo>
                <a:cubicBezTo>
                  <a:pt x="15907" y="11871"/>
                  <a:pt x="15945" y="11762"/>
                  <a:pt x="15945" y="11726"/>
                </a:cubicBezTo>
                <a:cubicBezTo>
                  <a:pt x="15945" y="11689"/>
                  <a:pt x="15945" y="11689"/>
                  <a:pt x="15945" y="11689"/>
                </a:cubicBezTo>
                <a:cubicBezTo>
                  <a:pt x="15926" y="11653"/>
                  <a:pt x="15964" y="11544"/>
                  <a:pt x="15964" y="11544"/>
                </a:cubicBezTo>
                <a:cubicBezTo>
                  <a:pt x="15964" y="11544"/>
                  <a:pt x="15945" y="11544"/>
                  <a:pt x="15945" y="11508"/>
                </a:cubicBezTo>
                <a:cubicBezTo>
                  <a:pt x="15945" y="11472"/>
                  <a:pt x="15945" y="11399"/>
                  <a:pt x="15945" y="11363"/>
                </a:cubicBezTo>
                <a:cubicBezTo>
                  <a:pt x="15926" y="11290"/>
                  <a:pt x="15907" y="11217"/>
                  <a:pt x="15907" y="11181"/>
                </a:cubicBezTo>
                <a:cubicBezTo>
                  <a:pt x="15888" y="11109"/>
                  <a:pt x="15888" y="11036"/>
                  <a:pt x="15888" y="10963"/>
                </a:cubicBezTo>
                <a:cubicBezTo>
                  <a:pt x="15869" y="10927"/>
                  <a:pt x="15869" y="10854"/>
                  <a:pt x="15850" y="10854"/>
                </a:cubicBezTo>
                <a:cubicBezTo>
                  <a:pt x="15831" y="10854"/>
                  <a:pt x="15831" y="10854"/>
                  <a:pt x="15831" y="10854"/>
                </a:cubicBezTo>
                <a:cubicBezTo>
                  <a:pt x="15831" y="10963"/>
                  <a:pt x="15812" y="10927"/>
                  <a:pt x="15774" y="10963"/>
                </a:cubicBezTo>
                <a:cubicBezTo>
                  <a:pt x="15756" y="11000"/>
                  <a:pt x="15756" y="11072"/>
                  <a:pt x="15737" y="11036"/>
                </a:cubicBezTo>
                <a:cubicBezTo>
                  <a:pt x="15737" y="11036"/>
                  <a:pt x="15737" y="11000"/>
                  <a:pt x="15737" y="11000"/>
                </a:cubicBezTo>
                <a:cubicBezTo>
                  <a:pt x="15737" y="11000"/>
                  <a:pt x="15737" y="11000"/>
                  <a:pt x="15718" y="11036"/>
                </a:cubicBezTo>
                <a:cubicBezTo>
                  <a:pt x="15718" y="11036"/>
                  <a:pt x="15718" y="11036"/>
                  <a:pt x="15718" y="11036"/>
                </a:cubicBezTo>
                <a:cubicBezTo>
                  <a:pt x="15718" y="11036"/>
                  <a:pt x="15718" y="11000"/>
                  <a:pt x="15718" y="11000"/>
                </a:cubicBezTo>
                <a:cubicBezTo>
                  <a:pt x="15718" y="11000"/>
                  <a:pt x="15718" y="11000"/>
                  <a:pt x="15718" y="10963"/>
                </a:cubicBezTo>
                <a:cubicBezTo>
                  <a:pt x="15699" y="11000"/>
                  <a:pt x="15699" y="11000"/>
                  <a:pt x="15680" y="11000"/>
                </a:cubicBezTo>
                <a:cubicBezTo>
                  <a:pt x="15680" y="11000"/>
                  <a:pt x="15680" y="11000"/>
                  <a:pt x="15680" y="11000"/>
                </a:cubicBezTo>
                <a:cubicBezTo>
                  <a:pt x="15680" y="10927"/>
                  <a:pt x="15699" y="10891"/>
                  <a:pt x="15699" y="10854"/>
                </a:cubicBezTo>
                <a:cubicBezTo>
                  <a:pt x="15699" y="10746"/>
                  <a:pt x="15680" y="10673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61" y="10637"/>
                  <a:pt x="15661" y="10637"/>
                  <a:pt x="15661" y="10637"/>
                </a:cubicBezTo>
                <a:cubicBezTo>
                  <a:pt x="15642" y="10637"/>
                  <a:pt x="15642" y="10637"/>
                  <a:pt x="15623" y="10600"/>
                </a:cubicBezTo>
                <a:cubicBezTo>
                  <a:pt x="15642" y="10600"/>
                  <a:pt x="15642" y="10600"/>
                  <a:pt x="15661" y="10600"/>
                </a:cubicBezTo>
                <a:cubicBezTo>
                  <a:pt x="15661" y="10600"/>
                  <a:pt x="15661" y="10600"/>
                  <a:pt x="15661" y="10600"/>
                </a:cubicBezTo>
                <a:cubicBezTo>
                  <a:pt x="15642" y="10564"/>
                  <a:pt x="15642" y="10528"/>
                  <a:pt x="15623" y="10528"/>
                </a:cubicBezTo>
                <a:cubicBezTo>
                  <a:pt x="15623" y="10491"/>
                  <a:pt x="15604" y="10528"/>
                  <a:pt x="15604" y="10491"/>
                </a:cubicBezTo>
                <a:cubicBezTo>
                  <a:pt x="15604" y="10491"/>
                  <a:pt x="15604" y="10491"/>
                  <a:pt x="15604" y="10455"/>
                </a:cubicBezTo>
                <a:cubicBezTo>
                  <a:pt x="15585" y="10455"/>
                  <a:pt x="15585" y="10455"/>
                  <a:pt x="15585" y="10455"/>
                </a:cubicBezTo>
                <a:cubicBezTo>
                  <a:pt x="15529" y="10419"/>
                  <a:pt x="15547" y="10237"/>
                  <a:pt x="15510" y="10165"/>
                </a:cubicBezTo>
                <a:cubicBezTo>
                  <a:pt x="15491" y="10201"/>
                  <a:pt x="15491" y="10201"/>
                  <a:pt x="15472" y="10201"/>
                </a:cubicBezTo>
                <a:cubicBezTo>
                  <a:pt x="15472" y="10165"/>
                  <a:pt x="15453" y="10165"/>
                  <a:pt x="15453" y="10128"/>
                </a:cubicBezTo>
                <a:cubicBezTo>
                  <a:pt x="15453" y="10128"/>
                  <a:pt x="15453" y="10165"/>
                  <a:pt x="15453" y="10165"/>
                </a:cubicBezTo>
                <a:cubicBezTo>
                  <a:pt x="15453" y="10165"/>
                  <a:pt x="15453" y="10165"/>
                  <a:pt x="15453" y="10165"/>
                </a:cubicBezTo>
                <a:cubicBezTo>
                  <a:pt x="15453" y="10201"/>
                  <a:pt x="15453" y="10237"/>
                  <a:pt x="15453" y="10274"/>
                </a:cubicBezTo>
                <a:cubicBezTo>
                  <a:pt x="15434" y="10274"/>
                  <a:pt x="15434" y="10274"/>
                  <a:pt x="15434" y="10310"/>
                </a:cubicBezTo>
                <a:cubicBezTo>
                  <a:pt x="15434" y="10310"/>
                  <a:pt x="15434" y="10310"/>
                  <a:pt x="15434" y="10310"/>
                </a:cubicBezTo>
                <a:cubicBezTo>
                  <a:pt x="15415" y="10274"/>
                  <a:pt x="15415" y="10274"/>
                  <a:pt x="15415" y="10237"/>
                </a:cubicBezTo>
                <a:cubicBezTo>
                  <a:pt x="15415" y="10237"/>
                  <a:pt x="15415" y="10237"/>
                  <a:pt x="15415" y="10237"/>
                </a:cubicBezTo>
                <a:cubicBezTo>
                  <a:pt x="15415" y="10274"/>
                  <a:pt x="15396" y="10274"/>
                  <a:pt x="15396" y="10310"/>
                </a:cubicBezTo>
                <a:cubicBezTo>
                  <a:pt x="15396" y="10310"/>
                  <a:pt x="15396" y="10310"/>
                  <a:pt x="15396" y="10310"/>
                </a:cubicBezTo>
                <a:cubicBezTo>
                  <a:pt x="15396" y="10310"/>
                  <a:pt x="15396" y="10274"/>
                  <a:pt x="15377" y="10274"/>
                </a:cubicBezTo>
                <a:cubicBezTo>
                  <a:pt x="15377" y="10274"/>
                  <a:pt x="15377" y="10274"/>
                  <a:pt x="15377" y="10274"/>
                </a:cubicBezTo>
                <a:cubicBezTo>
                  <a:pt x="15377" y="10310"/>
                  <a:pt x="15377" y="10310"/>
                  <a:pt x="15377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58" y="10310"/>
                  <a:pt x="15358" y="10310"/>
                </a:cubicBezTo>
                <a:cubicBezTo>
                  <a:pt x="15358" y="10310"/>
                  <a:pt x="15339" y="10310"/>
                  <a:pt x="15339" y="10310"/>
                </a:cubicBezTo>
                <a:cubicBezTo>
                  <a:pt x="15339" y="10310"/>
                  <a:pt x="15339" y="10274"/>
                  <a:pt x="15320" y="10274"/>
                </a:cubicBezTo>
                <a:cubicBezTo>
                  <a:pt x="15320" y="10274"/>
                  <a:pt x="15320" y="10274"/>
                  <a:pt x="15320" y="10274"/>
                </a:cubicBezTo>
                <a:cubicBezTo>
                  <a:pt x="15320" y="10310"/>
                  <a:pt x="15320" y="10310"/>
                  <a:pt x="15320" y="10310"/>
                </a:cubicBezTo>
                <a:cubicBezTo>
                  <a:pt x="15320" y="10310"/>
                  <a:pt x="15320" y="10310"/>
                  <a:pt x="15302" y="10310"/>
                </a:cubicBezTo>
                <a:cubicBezTo>
                  <a:pt x="15302" y="10310"/>
                  <a:pt x="15302" y="10274"/>
                  <a:pt x="15302" y="10274"/>
                </a:cubicBezTo>
                <a:cubicBezTo>
                  <a:pt x="15283" y="10274"/>
                  <a:pt x="15283" y="10310"/>
                  <a:pt x="15283" y="10310"/>
                </a:cubicBezTo>
                <a:cubicBezTo>
                  <a:pt x="15264" y="10346"/>
                  <a:pt x="15226" y="10346"/>
                  <a:pt x="15226" y="10383"/>
                </a:cubicBezTo>
                <a:cubicBezTo>
                  <a:pt x="15226" y="10383"/>
                  <a:pt x="15226" y="10419"/>
                  <a:pt x="15226" y="10419"/>
                </a:cubicBezTo>
                <a:cubicBezTo>
                  <a:pt x="15207" y="10455"/>
                  <a:pt x="15207" y="10528"/>
                  <a:pt x="15188" y="10528"/>
                </a:cubicBezTo>
                <a:cubicBezTo>
                  <a:pt x="15169" y="10564"/>
                  <a:pt x="15131" y="10564"/>
                  <a:pt x="15112" y="10564"/>
                </a:cubicBezTo>
                <a:cubicBezTo>
                  <a:pt x="15094" y="10637"/>
                  <a:pt x="15075" y="10673"/>
                  <a:pt x="15056" y="10709"/>
                </a:cubicBezTo>
                <a:cubicBezTo>
                  <a:pt x="15056" y="10746"/>
                  <a:pt x="15037" y="10746"/>
                  <a:pt x="15037" y="10746"/>
                </a:cubicBezTo>
                <a:cubicBezTo>
                  <a:pt x="15018" y="10746"/>
                  <a:pt x="14999" y="10818"/>
                  <a:pt x="14999" y="10818"/>
                </a:cubicBezTo>
                <a:cubicBezTo>
                  <a:pt x="14980" y="10818"/>
                  <a:pt x="14961" y="10854"/>
                  <a:pt x="14961" y="10854"/>
                </a:cubicBezTo>
                <a:cubicBezTo>
                  <a:pt x="14942" y="10891"/>
                  <a:pt x="14942" y="10927"/>
                  <a:pt x="14923" y="10963"/>
                </a:cubicBezTo>
                <a:cubicBezTo>
                  <a:pt x="14923" y="10963"/>
                  <a:pt x="14885" y="10963"/>
                  <a:pt x="14885" y="10963"/>
                </a:cubicBezTo>
                <a:cubicBezTo>
                  <a:pt x="14885" y="11000"/>
                  <a:pt x="14867" y="11036"/>
                  <a:pt x="14867" y="11036"/>
                </a:cubicBezTo>
                <a:cubicBezTo>
                  <a:pt x="14848" y="11036"/>
                  <a:pt x="14829" y="11036"/>
                  <a:pt x="14829" y="11036"/>
                </a:cubicBezTo>
                <a:cubicBezTo>
                  <a:pt x="14810" y="11072"/>
                  <a:pt x="14810" y="11072"/>
                  <a:pt x="14810" y="11109"/>
                </a:cubicBezTo>
                <a:cubicBezTo>
                  <a:pt x="14791" y="11145"/>
                  <a:pt x="14810" y="11217"/>
                  <a:pt x="14810" y="11290"/>
                </a:cubicBezTo>
                <a:cubicBezTo>
                  <a:pt x="14848" y="11363"/>
                  <a:pt x="14791" y="11472"/>
                  <a:pt x="14791" y="11544"/>
                </a:cubicBezTo>
                <a:cubicBezTo>
                  <a:pt x="14772" y="11581"/>
                  <a:pt x="14791" y="11653"/>
                  <a:pt x="14791" y="11689"/>
                </a:cubicBezTo>
                <a:cubicBezTo>
                  <a:pt x="14772" y="11689"/>
                  <a:pt x="14753" y="11689"/>
                  <a:pt x="14753" y="11689"/>
                </a:cubicBezTo>
                <a:cubicBezTo>
                  <a:pt x="14753" y="11726"/>
                  <a:pt x="14734" y="11762"/>
                  <a:pt x="14734" y="11798"/>
                </a:cubicBezTo>
                <a:cubicBezTo>
                  <a:pt x="14734" y="11798"/>
                  <a:pt x="14753" y="11798"/>
                  <a:pt x="14753" y="11798"/>
                </a:cubicBezTo>
                <a:cubicBezTo>
                  <a:pt x="14734" y="11835"/>
                  <a:pt x="14715" y="11835"/>
                  <a:pt x="14696" y="11835"/>
                </a:cubicBezTo>
                <a:cubicBezTo>
                  <a:pt x="14696" y="11871"/>
                  <a:pt x="14696" y="11871"/>
                  <a:pt x="14696" y="11907"/>
                </a:cubicBezTo>
                <a:cubicBezTo>
                  <a:pt x="14677" y="11944"/>
                  <a:pt x="14658" y="11944"/>
                  <a:pt x="14640" y="11944"/>
                </a:cubicBezTo>
                <a:cubicBezTo>
                  <a:pt x="14621" y="11944"/>
                  <a:pt x="14602" y="11907"/>
                  <a:pt x="14602" y="11871"/>
                </a:cubicBezTo>
                <a:cubicBezTo>
                  <a:pt x="14583" y="11835"/>
                  <a:pt x="14583" y="11798"/>
                  <a:pt x="14583" y="11726"/>
                </a:cubicBezTo>
                <a:cubicBezTo>
                  <a:pt x="14564" y="11689"/>
                  <a:pt x="14545" y="11617"/>
                  <a:pt x="14526" y="11544"/>
                </a:cubicBezTo>
                <a:cubicBezTo>
                  <a:pt x="14526" y="11508"/>
                  <a:pt x="14507" y="11508"/>
                  <a:pt x="14507" y="11472"/>
                </a:cubicBezTo>
                <a:cubicBezTo>
                  <a:pt x="14507" y="11435"/>
                  <a:pt x="14488" y="11399"/>
                  <a:pt x="14488" y="11399"/>
                </a:cubicBezTo>
                <a:cubicBezTo>
                  <a:pt x="14488" y="11326"/>
                  <a:pt x="14469" y="11254"/>
                  <a:pt x="14450" y="11181"/>
                </a:cubicBezTo>
                <a:cubicBezTo>
                  <a:pt x="14432" y="11109"/>
                  <a:pt x="14413" y="11036"/>
                  <a:pt x="14394" y="10927"/>
                </a:cubicBezTo>
                <a:cubicBezTo>
                  <a:pt x="14394" y="10854"/>
                  <a:pt x="14375" y="10782"/>
                  <a:pt x="14375" y="10673"/>
                </a:cubicBezTo>
                <a:cubicBezTo>
                  <a:pt x="14375" y="10637"/>
                  <a:pt x="14356" y="10564"/>
                  <a:pt x="14356" y="10491"/>
                </a:cubicBezTo>
                <a:cubicBezTo>
                  <a:pt x="14356" y="10491"/>
                  <a:pt x="14375" y="10455"/>
                  <a:pt x="14375" y="10419"/>
                </a:cubicBezTo>
                <a:cubicBezTo>
                  <a:pt x="14375" y="10419"/>
                  <a:pt x="14356" y="10383"/>
                  <a:pt x="14356" y="10383"/>
                </a:cubicBezTo>
                <a:cubicBezTo>
                  <a:pt x="14356" y="10346"/>
                  <a:pt x="14356" y="10274"/>
                  <a:pt x="14356" y="10237"/>
                </a:cubicBezTo>
                <a:cubicBezTo>
                  <a:pt x="14337" y="10237"/>
                  <a:pt x="14337" y="10237"/>
                  <a:pt x="14318" y="10274"/>
                </a:cubicBezTo>
                <a:cubicBezTo>
                  <a:pt x="14318" y="10274"/>
                  <a:pt x="14318" y="10274"/>
                  <a:pt x="14318" y="10310"/>
                </a:cubicBezTo>
                <a:cubicBezTo>
                  <a:pt x="14337" y="10383"/>
                  <a:pt x="14299" y="10383"/>
                  <a:pt x="14261" y="10419"/>
                </a:cubicBezTo>
                <a:cubicBezTo>
                  <a:pt x="14261" y="10419"/>
                  <a:pt x="14242" y="10419"/>
                  <a:pt x="14242" y="10419"/>
                </a:cubicBezTo>
                <a:cubicBezTo>
                  <a:pt x="14205" y="10419"/>
                  <a:pt x="14129" y="10274"/>
                  <a:pt x="14110" y="10237"/>
                </a:cubicBezTo>
                <a:cubicBezTo>
                  <a:pt x="14110" y="10237"/>
                  <a:pt x="14110" y="10237"/>
                  <a:pt x="14129" y="10237"/>
                </a:cubicBezTo>
                <a:cubicBezTo>
                  <a:pt x="14148" y="10201"/>
                  <a:pt x="14167" y="10274"/>
                  <a:pt x="14205" y="10201"/>
                </a:cubicBezTo>
                <a:cubicBezTo>
                  <a:pt x="14205" y="10201"/>
                  <a:pt x="14205" y="10165"/>
                  <a:pt x="14205" y="10165"/>
                </a:cubicBezTo>
                <a:cubicBezTo>
                  <a:pt x="14167" y="10201"/>
                  <a:pt x="14110" y="10165"/>
                  <a:pt x="14091" y="10092"/>
                </a:cubicBezTo>
                <a:cubicBezTo>
                  <a:pt x="14072" y="10092"/>
                  <a:pt x="14072" y="10056"/>
                  <a:pt x="14072" y="10056"/>
                </a:cubicBezTo>
                <a:cubicBezTo>
                  <a:pt x="14053" y="10019"/>
                  <a:pt x="14034" y="10056"/>
                  <a:pt x="14015" y="10019"/>
                </a:cubicBezTo>
                <a:cubicBezTo>
                  <a:pt x="14015" y="9983"/>
                  <a:pt x="14015" y="9947"/>
                  <a:pt x="14015" y="9947"/>
                </a:cubicBezTo>
                <a:cubicBezTo>
                  <a:pt x="13996" y="9911"/>
                  <a:pt x="13996" y="9911"/>
                  <a:pt x="13978" y="9911"/>
                </a:cubicBezTo>
                <a:cubicBezTo>
                  <a:pt x="13978" y="9874"/>
                  <a:pt x="13978" y="9838"/>
                  <a:pt x="13959" y="9838"/>
                </a:cubicBezTo>
                <a:cubicBezTo>
                  <a:pt x="13940" y="9838"/>
                  <a:pt x="13826" y="9911"/>
                  <a:pt x="13826" y="9838"/>
                </a:cubicBezTo>
                <a:cubicBezTo>
                  <a:pt x="13807" y="9838"/>
                  <a:pt x="13788" y="9874"/>
                  <a:pt x="13770" y="9874"/>
                </a:cubicBezTo>
                <a:cubicBezTo>
                  <a:pt x="13751" y="9874"/>
                  <a:pt x="13732" y="9874"/>
                  <a:pt x="13713" y="9874"/>
                </a:cubicBezTo>
                <a:cubicBezTo>
                  <a:pt x="13694" y="9874"/>
                  <a:pt x="13675" y="9911"/>
                  <a:pt x="13637" y="9874"/>
                </a:cubicBezTo>
                <a:cubicBezTo>
                  <a:pt x="13618" y="9874"/>
                  <a:pt x="13618" y="9874"/>
                  <a:pt x="13599" y="9838"/>
                </a:cubicBezTo>
                <a:cubicBezTo>
                  <a:pt x="13561" y="9838"/>
                  <a:pt x="13543" y="9838"/>
                  <a:pt x="13505" y="9838"/>
                </a:cubicBezTo>
                <a:cubicBezTo>
                  <a:pt x="13505" y="9838"/>
                  <a:pt x="13505" y="9838"/>
                  <a:pt x="13486" y="9838"/>
                </a:cubicBezTo>
                <a:cubicBezTo>
                  <a:pt x="13467" y="9838"/>
                  <a:pt x="13448" y="9838"/>
                  <a:pt x="13429" y="9838"/>
                </a:cubicBezTo>
                <a:cubicBezTo>
                  <a:pt x="13429" y="9802"/>
                  <a:pt x="13410" y="9802"/>
                  <a:pt x="13391" y="9802"/>
                </a:cubicBezTo>
                <a:cubicBezTo>
                  <a:pt x="13391" y="9765"/>
                  <a:pt x="13391" y="9729"/>
                  <a:pt x="13372" y="9693"/>
                </a:cubicBezTo>
                <a:cubicBezTo>
                  <a:pt x="13372" y="9693"/>
                  <a:pt x="13372" y="9656"/>
                  <a:pt x="13372" y="9656"/>
                </a:cubicBezTo>
                <a:cubicBezTo>
                  <a:pt x="13353" y="9656"/>
                  <a:pt x="13372" y="9620"/>
                  <a:pt x="13353" y="9620"/>
                </a:cubicBezTo>
                <a:cubicBezTo>
                  <a:pt x="13335" y="9620"/>
                  <a:pt x="13297" y="9620"/>
                  <a:pt x="13278" y="9656"/>
                </a:cubicBezTo>
                <a:cubicBezTo>
                  <a:pt x="13278" y="9656"/>
                  <a:pt x="13259" y="9693"/>
                  <a:pt x="13240" y="9729"/>
                </a:cubicBezTo>
                <a:cubicBezTo>
                  <a:pt x="13221" y="9693"/>
                  <a:pt x="13221" y="9693"/>
                  <a:pt x="13202" y="9693"/>
                </a:cubicBezTo>
                <a:cubicBezTo>
                  <a:pt x="13183" y="9656"/>
                  <a:pt x="13145" y="9656"/>
                  <a:pt x="13126" y="9620"/>
                </a:cubicBezTo>
                <a:cubicBezTo>
                  <a:pt x="13126" y="9620"/>
                  <a:pt x="13108" y="9584"/>
                  <a:pt x="13108" y="9548"/>
                </a:cubicBezTo>
                <a:cubicBezTo>
                  <a:pt x="13089" y="9548"/>
                  <a:pt x="13051" y="9548"/>
                  <a:pt x="13032" y="9511"/>
                </a:cubicBezTo>
                <a:cubicBezTo>
                  <a:pt x="13032" y="9475"/>
                  <a:pt x="12994" y="9402"/>
                  <a:pt x="12994" y="9366"/>
                </a:cubicBezTo>
                <a:cubicBezTo>
                  <a:pt x="12994" y="9366"/>
                  <a:pt x="12994" y="9330"/>
                  <a:pt x="12994" y="9330"/>
                </a:cubicBezTo>
                <a:cubicBezTo>
                  <a:pt x="12994" y="9293"/>
                  <a:pt x="12975" y="9257"/>
                  <a:pt x="12956" y="9257"/>
                </a:cubicBezTo>
                <a:cubicBezTo>
                  <a:pt x="12937" y="9257"/>
                  <a:pt x="12918" y="9257"/>
                  <a:pt x="12899" y="9221"/>
                </a:cubicBezTo>
                <a:cubicBezTo>
                  <a:pt x="12899" y="9221"/>
                  <a:pt x="12899" y="9221"/>
                  <a:pt x="12899" y="9185"/>
                </a:cubicBezTo>
                <a:cubicBezTo>
                  <a:pt x="12899" y="9185"/>
                  <a:pt x="12899" y="9185"/>
                  <a:pt x="12899" y="9185"/>
                </a:cubicBezTo>
                <a:cubicBezTo>
                  <a:pt x="12881" y="9221"/>
                  <a:pt x="12881" y="9221"/>
                  <a:pt x="12881" y="9257"/>
                </a:cubicBezTo>
                <a:cubicBezTo>
                  <a:pt x="12862" y="9257"/>
                  <a:pt x="12824" y="9257"/>
                  <a:pt x="12824" y="9257"/>
                </a:cubicBezTo>
                <a:cubicBezTo>
                  <a:pt x="12824" y="9293"/>
                  <a:pt x="12824" y="9293"/>
                  <a:pt x="12824" y="9330"/>
                </a:cubicBezTo>
                <a:cubicBezTo>
                  <a:pt x="12824" y="9330"/>
                  <a:pt x="12824" y="9330"/>
                  <a:pt x="12824" y="9330"/>
                </a:cubicBezTo>
                <a:cubicBezTo>
                  <a:pt x="12824" y="9330"/>
                  <a:pt x="12805" y="9330"/>
                  <a:pt x="12805" y="9366"/>
                </a:cubicBezTo>
                <a:cubicBezTo>
                  <a:pt x="12805" y="9366"/>
                  <a:pt x="12805" y="9366"/>
                  <a:pt x="12805" y="9366"/>
                </a:cubicBezTo>
                <a:cubicBezTo>
                  <a:pt x="12824" y="9366"/>
                  <a:pt x="12824" y="9366"/>
                  <a:pt x="12843" y="9330"/>
                </a:cubicBezTo>
                <a:cubicBezTo>
                  <a:pt x="12843" y="9439"/>
                  <a:pt x="12862" y="9511"/>
                  <a:pt x="12881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899" y="9584"/>
                  <a:pt x="12899" y="9584"/>
                  <a:pt x="12899" y="9584"/>
                </a:cubicBezTo>
                <a:cubicBezTo>
                  <a:pt x="12918" y="9656"/>
                  <a:pt x="12937" y="9620"/>
                  <a:pt x="12956" y="9656"/>
                </a:cubicBezTo>
                <a:cubicBezTo>
                  <a:pt x="12956" y="9693"/>
                  <a:pt x="12956" y="9693"/>
                  <a:pt x="12956" y="9693"/>
                </a:cubicBezTo>
                <a:cubicBezTo>
                  <a:pt x="12956" y="9693"/>
                  <a:pt x="12956" y="9729"/>
                  <a:pt x="12956" y="9729"/>
                </a:cubicBezTo>
                <a:cubicBezTo>
                  <a:pt x="12956" y="9765"/>
                  <a:pt x="12956" y="9765"/>
                  <a:pt x="12956" y="9802"/>
                </a:cubicBezTo>
                <a:cubicBezTo>
                  <a:pt x="12975" y="9802"/>
                  <a:pt x="12975" y="9838"/>
                  <a:pt x="12975" y="9838"/>
                </a:cubicBezTo>
                <a:cubicBezTo>
                  <a:pt x="12975" y="9874"/>
                  <a:pt x="12994" y="9947"/>
                  <a:pt x="12994" y="9947"/>
                </a:cubicBezTo>
                <a:cubicBezTo>
                  <a:pt x="13013" y="9947"/>
                  <a:pt x="13013" y="9947"/>
                  <a:pt x="13013" y="9911"/>
                </a:cubicBezTo>
                <a:cubicBezTo>
                  <a:pt x="12994" y="9874"/>
                  <a:pt x="13013" y="9765"/>
                  <a:pt x="13032" y="9765"/>
                </a:cubicBezTo>
                <a:cubicBezTo>
                  <a:pt x="13032" y="9765"/>
                  <a:pt x="13032" y="9765"/>
                  <a:pt x="13032" y="9765"/>
                </a:cubicBezTo>
                <a:cubicBezTo>
                  <a:pt x="13032" y="9765"/>
                  <a:pt x="13051" y="9765"/>
                  <a:pt x="13051" y="9802"/>
                </a:cubicBezTo>
                <a:cubicBezTo>
                  <a:pt x="13051" y="9802"/>
                  <a:pt x="13051" y="9874"/>
                  <a:pt x="13051" y="9911"/>
                </a:cubicBezTo>
                <a:cubicBezTo>
                  <a:pt x="13051" y="9947"/>
                  <a:pt x="13032" y="9947"/>
                  <a:pt x="13032" y="9983"/>
                </a:cubicBezTo>
                <a:cubicBezTo>
                  <a:pt x="13051" y="9983"/>
                  <a:pt x="13051" y="9983"/>
                  <a:pt x="13051" y="10019"/>
                </a:cubicBezTo>
                <a:cubicBezTo>
                  <a:pt x="13070" y="10019"/>
                  <a:pt x="13070" y="10019"/>
                  <a:pt x="13089" y="10019"/>
                </a:cubicBezTo>
                <a:cubicBezTo>
                  <a:pt x="13089" y="10019"/>
                  <a:pt x="13089" y="10019"/>
                  <a:pt x="13108" y="9983"/>
                </a:cubicBezTo>
                <a:cubicBezTo>
                  <a:pt x="13108" y="10019"/>
                  <a:pt x="13183" y="10019"/>
                  <a:pt x="13202" y="10019"/>
                </a:cubicBezTo>
                <a:cubicBezTo>
                  <a:pt x="13202" y="10019"/>
                  <a:pt x="13202" y="9983"/>
                  <a:pt x="13202" y="9983"/>
                </a:cubicBezTo>
                <a:cubicBezTo>
                  <a:pt x="13202" y="10019"/>
                  <a:pt x="13202" y="10019"/>
                  <a:pt x="13221" y="9983"/>
                </a:cubicBezTo>
                <a:cubicBezTo>
                  <a:pt x="13221" y="9983"/>
                  <a:pt x="13221" y="9983"/>
                  <a:pt x="13240" y="9983"/>
                </a:cubicBezTo>
                <a:cubicBezTo>
                  <a:pt x="13240" y="9947"/>
                  <a:pt x="13240" y="9947"/>
                  <a:pt x="13259" y="9911"/>
                </a:cubicBezTo>
                <a:cubicBezTo>
                  <a:pt x="13278" y="9874"/>
                  <a:pt x="13297" y="9838"/>
                  <a:pt x="13316" y="9802"/>
                </a:cubicBezTo>
                <a:cubicBezTo>
                  <a:pt x="13316" y="9802"/>
                  <a:pt x="13335" y="9765"/>
                  <a:pt x="13335" y="9729"/>
                </a:cubicBezTo>
                <a:cubicBezTo>
                  <a:pt x="13353" y="9729"/>
                  <a:pt x="13353" y="9729"/>
                  <a:pt x="13353" y="9729"/>
                </a:cubicBezTo>
                <a:cubicBezTo>
                  <a:pt x="13353" y="9765"/>
                  <a:pt x="13335" y="9802"/>
                  <a:pt x="13335" y="9838"/>
                </a:cubicBezTo>
                <a:cubicBezTo>
                  <a:pt x="13335" y="9838"/>
                  <a:pt x="13335" y="9838"/>
                  <a:pt x="13353" y="9838"/>
                </a:cubicBezTo>
                <a:cubicBezTo>
                  <a:pt x="13353" y="9874"/>
                  <a:pt x="13335" y="9911"/>
                  <a:pt x="13353" y="9911"/>
                </a:cubicBezTo>
                <a:cubicBezTo>
                  <a:pt x="13353" y="9947"/>
                  <a:pt x="13372" y="9983"/>
                  <a:pt x="13391" y="10019"/>
                </a:cubicBezTo>
                <a:cubicBezTo>
                  <a:pt x="13410" y="10056"/>
                  <a:pt x="13429" y="10056"/>
                  <a:pt x="13448" y="10092"/>
                </a:cubicBezTo>
                <a:cubicBezTo>
                  <a:pt x="13467" y="10092"/>
                  <a:pt x="13467" y="10056"/>
                  <a:pt x="13486" y="10092"/>
                </a:cubicBezTo>
                <a:cubicBezTo>
                  <a:pt x="13505" y="10128"/>
                  <a:pt x="13505" y="10165"/>
                  <a:pt x="13524" y="10165"/>
                </a:cubicBezTo>
                <a:cubicBezTo>
                  <a:pt x="13524" y="10201"/>
                  <a:pt x="13561" y="10201"/>
                  <a:pt x="13561" y="10237"/>
                </a:cubicBezTo>
                <a:cubicBezTo>
                  <a:pt x="13543" y="10274"/>
                  <a:pt x="13543" y="10310"/>
                  <a:pt x="13524" y="10346"/>
                </a:cubicBezTo>
                <a:cubicBezTo>
                  <a:pt x="13524" y="10346"/>
                  <a:pt x="13505" y="10346"/>
                  <a:pt x="13505" y="10383"/>
                </a:cubicBezTo>
                <a:cubicBezTo>
                  <a:pt x="13486" y="10419"/>
                  <a:pt x="13486" y="10455"/>
                  <a:pt x="13467" y="10455"/>
                </a:cubicBezTo>
                <a:cubicBezTo>
                  <a:pt x="13467" y="10491"/>
                  <a:pt x="13448" y="10455"/>
                  <a:pt x="13448" y="10455"/>
                </a:cubicBezTo>
                <a:cubicBezTo>
                  <a:pt x="13429" y="10528"/>
                  <a:pt x="13429" y="10600"/>
                  <a:pt x="13429" y="10637"/>
                </a:cubicBezTo>
                <a:cubicBezTo>
                  <a:pt x="13391" y="10637"/>
                  <a:pt x="13372" y="10637"/>
                  <a:pt x="13353" y="10709"/>
                </a:cubicBezTo>
                <a:cubicBezTo>
                  <a:pt x="13353" y="10709"/>
                  <a:pt x="13353" y="10746"/>
                  <a:pt x="13353" y="10746"/>
                </a:cubicBezTo>
                <a:cubicBezTo>
                  <a:pt x="13335" y="10782"/>
                  <a:pt x="13316" y="10746"/>
                  <a:pt x="13297" y="10782"/>
                </a:cubicBezTo>
                <a:cubicBezTo>
                  <a:pt x="13278" y="10782"/>
                  <a:pt x="13278" y="10818"/>
                  <a:pt x="13278" y="10854"/>
                </a:cubicBezTo>
                <a:cubicBezTo>
                  <a:pt x="13259" y="10891"/>
                  <a:pt x="13259" y="10891"/>
                  <a:pt x="13259" y="10891"/>
                </a:cubicBezTo>
                <a:cubicBezTo>
                  <a:pt x="13240" y="10891"/>
                  <a:pt x="13221" y="10891"/>
                  <a:pt x="13202" y="10891"/>
                </a:cubicBezTo>
                <a:cubicBezTo>
                  <a:pt x="13183" y="10891"/>
                  <a:pt x="13164" y="10891"/>
                  <a:pt x="13126" y="10927"/>
                </a:cubicBezTo>
                <a:cubicBezTo>
                  <a:pt x="13126" y="10927"/>
                  <a:pt x="13089" y="10963"/>
                  <a:pt x="13089" y="11000"/>
                </a:cubicBezTo>
                <a:cubicBezTo>
                  <a:pt x="13089" y="11036"/>
                  <a:pt x="13089" y="11036"/>
                  <a:pt x="13070" y="11072"/>
                </a:cubicBezTo>
                <a:cubicBezTo>
                  <a:pt x="13032" y="11109"/>
                  <a:pt x="12956" y="11109"/>
                  <a:pt x="12918" y="11181"/>
                </a:cubicBezTo>
                <a:cubicBezTo>
                  <a:pt x="12899" y="11181"/>
                  <a:pt x="12899" y="11217"/>
                  <a:pt x="12881" y="11217"/>
                </a:cubicBezTo>
                <a:cubicBezTo>
                  <a:pt x="12862" y="11254"/>
                  <a:pt x="12843" y="11217"/>
                  <a:pt x="12824" y="11254"/>
                </a:cubicBezTo>
                <a:cubicBezTo>
                  <a:pt x="12805" y="11254"/>
                  <a:pt x="12786" y="11290"/>
                  <a:pt x="12748" y="11326"/>
                </a:cubicBezTo>
                <a:cubicBezTo>
                  <a:pt x="12748" y="11326"/>
                  <a:pt x="12710" y="11290"/>
                  <a:pt x="12691" y="11326"/>
                </a:cubicBezTo>
                <a:cubicBezTo>
                  <a:pt x="12691" y="11326"/>
                  <a:pt x="12673" y="11363"/>
                  <a:pt x="12654" y="11363"/>
                </a:cubicBezTo>
                <a:cubicBezTo>
                  <a:pt x="12616" y="11399"/>
                  <a:pt x="12559" y="11435"/>
                  <a:pt x="12540" y="11363"/>
                </a:cubicBezTo>
                <a:cubicBezTo>
                  <a:pt x="12540" y="11326"/>
                  <a:pt x="12540" y="11290"/>
                  <a:pt x="12540" y="11254"/>
                </a:cubicBezTo>
                <a:cubicBezTo>
                  <a:pt x="12521" y="11217"/>
                  <a:pt x="12521" y="11145"/>
                  <a:pt x="12502" y="11072"/>
                </a:cubicBezTo>
                <a:cubicBezTo>
                  <a:pt x="12502" y="11036"/>
                  <a:pt x="12502" y="11036"/>
                  <a:pt x="12521" y="11000"/>
                </a:cubicBezTo>
                <a:cubicBezTo>
                  <a:pt x="12502" y="10963"/>
                  <a:pt x="12502" y="10963"/>
                  <a:pt x="12502" y="10927"/>
                </a:cubicBezTo>
                <a:cubicBezTo>
                  <a:pt x="12502" y="10891"/>
                  <a:pt x="12483" y="10818"/>
                  <a:pt x="12464" y="10782"/>
                </a:cubicBezTo>
                <a:cubicBezTo>
                  <a:pt x="12446" y="10782"/>
                  <a:pt x="12446" y="10782"/>
                  <a:pt x="12427" y="10746"/>
                </a:cubicBezTo>
                <a:cubicBezTo>
                  <a:pt x="12408" y="10673"/>
                  <a:pt x="12389" y="10600"/>
                  <a:pt x="12370" y="10528"/>
                </a:cubicBezTo>
                <a:cubicBezTo>
                  <a:pt x="12370" y="10491"/>
                  <a:pt x="12332" y="10491"/>
                  <a:pt x="12313" y="10455"/>
                </a:cubicBezTo>
                <a:cubicBezTo>
                  <a:pt x="12313" y="10419"/>
                  <a:pt x="12294" y="10383"/>
                  <a:pt x="12275" y="10346"/>
                </a:cubicBezTo>
                <a:cubicBezTo>
                  <a:pt x="12275" y="10310"/>
                  <a:pt x="12294" y="10237"/>
                  <a:pt x="12275" y="10165"/>
                </a:cubicBezTo>
                <a:cubicBezTo>
                  <a:pt x="12256" y="10128"/>
                  <a:pt x="12237" y="10092"/>
                  <a:pt x="12237" y="10019"/>
                </a:cubicBezTo>
                <a:cubicBezTo>
                  <a:pt x="12219" y="9983"/>
                  <a:pt x="12181" y="9983"/>
                  <a:pt x="12162" y="9947"/>
                </a:cubicBezTo>
                <a:cubicBezTo>
                  <a:pt x="12181" y="9874"/>
                  <a:pt x="12143" y="9802"/>
                  <a:pt x="12124" y="9765"/>
                </a:cubicBezTo>
                <a:cubicBezTo>
                  <a:pt x="12105" y="9693"/>
                  <a:pt x="12086" y="9656"/>
                  <a:pt x="12067" y="9584"/>
                </a:cubicBezTo>
                <a:cubicBezTo>
                  <a:pt x="12048" y="9548"/>
                  <a:pt x="12048" y="9511"/>
                  <a:pt x="12029" y="9511"/>
                </a:cubicBezTo>
                <a:cubicBezTo>
                  <a:pt x="12029" y="9511"/>
                  <a:pt x="12029" y="9511"/>
                  <a:pt x="12011" y="9511"/>
                </a:cubicBezTo>
                <a:cubicBezTo>
                  <a:pt x="12011" y="9439"/>
                  <a:pt x="12029" y="9402"/>
                  <a:pt x="12029" y="9330"/>
                </a:cubicBezTo>
                <a:cubicBezTo>
                  <a:pt x="12029" y="9330"/>
                  <a:pt x="12029" y="9330"/>
                  <a:pt x="12029" y="9330"/>
                </a:cubicBezTo>
                <a:cubicBezTo>
                  <a:pt x="12011" y="9257"/>
                  <a:pt x="11992" y="9185"/>
                  <a:pt x="11973" y="9076"/>
                </a:cubicBezTo>
                <a:cubicBezTo>
                  <a:pt x="11992" y="9076"/>
                  <a:pt x="12011" y="9003"/>
                  <a:pt x="12011" y="8967"/>
                </a:cubicBezTo>
                <a:cubicBezTo>
                  <a:pt x="12011" y="8930"/>
                  <a:pt x="12011" y="8930"/>
                  <a:pt x="12011" y="8894"/>
                </a:cubicBezTo>
                <a:cubicBezTo>
                  <a:pt x="12029" y="8822"/>
                  <a:pt x="12048" y="8713"/>
                  <a:pt x="12086" y="8676"/>
                </a:cubicBezTo>
                <a:cubicBezTo>
                  <a:pt x="12067" y="8604"/>
                  <a:pt x="12086" y="8567"/>
                  <a:pt x="12067" y="8531"/>
                </a:cubicBezTo>
                <a:cubicBezTo>
                  <a:pt x="12067" y="8531"/>
                  <a:pt x="12067" y="8495"/>
                  <a:pt x="12086" y="8458"/>
                </a:cubicBezTo>
                <a:cubicBezTo>
                  <a:pt x="12067" y="8458"/>
                  <a:pt x="12067" y="8458"/>
                  <a:pt x="12067" y="8422"/>
                </a:cubicBezTo>
                <a:cubicBezTo>
                  <a:pt x="12067" y="8422"/>
                  <a:pt x="12086" y="8422"/>
                  <a:pt x="12086" y="8386"/>
                </a:cubicBezTo>
                <a:cubicBezTo>
                  <a:pt x="12086" y="8386"/>
                  <a:pt x="12086" y="8386"/>
                  <a:pt x="12086" y="8386"/>
                </a:cubicBezTo>
                <a:cubicBezTo>
                  <a:pt x="12086" y="8386"/>
                  <a:pt x="12086" y="8350"/>
                  <a:pt x="12086" y="8350"/>
                </a:cubicBezTo>
                <a:cubicBezTo>
                  <a:pt x="12086" y="8350"/>
                  <a:pt x="12086" y="8350"/>
                  <a:pt x="12086" y="8350"/>
                </a:cubicBezTo>
                <a:cubicBezTo>
                  <a:pt x="12067" y="8386"/>
                  <a:pt x="12067" y="8386"/>
                  <a:pt x="12048" y="8386"/>
                </a:cubicBezTo>
                <a:cubicBezTo>
                  <a:pt x="12029" y="8386"/>
                  <a:pt x="12029" y="8386"/>
                  <a:pt x="11992" y="8386"/>
                </a:cubicBezTo>
                <a:cubicBezTo>
                  <a:pt x="11973" y="8386"/>
                  <a:pt x="11973" y="8422"/>
                  <a:pt x="11954" y="8458"/>
                </a:cubicBezTo>
                <a:cubicBezTo>
                  <a:pt x="11935" y="8458"/>
                  <a:pt x="11916" y="8458"/>
                  <a:pt x="11878" y="8458"/>
                </a:cubicBezTo>
                <a:cubicBezTo>
                  <a:pt x="11859" y="8458"/>
                  <a:pt x="11859" y="8422"/>
                  <a:pt x="11840" y="8386"/>
                </a:cubicBezTo>
                <a:cubicBezTo>
                  <a:pt x="11821" y="8350"/>
                  <a:pt x="11784" y="8350"/>
                  <a:pt x="11746" y="8350"/>
                </a:cubicBezTo>
                <a:cubicBezTo>
                  <a:pt x="11746" y="8386"/>
                  <a:pt x="11746" y="8422"/>
                  <a:pt x="11746" y="8458"/>
                </a:cubicBezTo>
                <a:cubicBezTo>
                  <a:pt x="11746" y="8458"/>
                  <a:pt x="11746" y="8458"/>
                  <a:pt x="11746" y="8458"/>
                </a:cubicBezTo>
                <a:cubicBezTo>
                  <a:pt x="11727" y="8422"/>
                  <a:pt x="11689" y="8458"/>
                  <a:pt x="11670" y="8422"/>
                </a:cubicBezTo>
                <a:cubicBezTo>
                  <a:pt x="11670" y="8422"/>
                  <a:pt x="11670" y="8386"/>
                  <a:pt x="11651" y="8350"/>
                </a:cubicBezTo>
                <a:cubicBezTo>
                  <a:pt x="11651" y="8386"/>
                  <a:pt x="11651" y="8386"/>
                  <a:pt x="11651" y="8386"/>
                </a:cubicBezTo>
                <a:cubicBezTo>
                  <a:pt x="11632" y="8386"/>
                  <a:pt x="11632" y="8350"/>
                  <a:pt x="11613" y="8350"/>
                </a:cubicBezTo>
                <a:cubicBezTo>
                  <a:pt x="11613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86"/>
                </a:cubicBezTo>
                <a:cubicBezTo>
                  <a:pt x="11594" y="8386"/>
                  <a:pt x="11594" y="8386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94" y="8350"/>
                  <a:pt x="11594" y="8350"/>
                  <a:pt x="11594" y="8350"/>
                </a:cubicBezTo>
                <a:cubicBezTo>
                  <a:pt x="11575" y="8350"/>
                  <a:pt x="11575" y="8350"/>
                  <a:pt x="11557" y="8350"/>
                </a:cubicBezTo>
                <a:cubicBezTo>
                  <a:pt x="11557" y="8313"/>
                  <a:pt x="11557" y="8313"/>
                  <a:pt x="11557" y="8313"/>
                </a:cubicBezTo>
                <a:cubicBezTo>
                  <a:pt x="11557" y="8313"/>
                  <a:pt x="11557" y="8313"/>
                  <a:pt x="11575" y="8313"/>
                </a:cubicBezTo>
                <a:cubicBezTo>
                  <a:pt x="11575" y="8313"/>
                  <a:pt x="11557" y="8313"/>
                  <a:pt x="11557" y="8277"/>
                </a:cubicBezTo>
                <a:cubicBezTo>
                  <a:pt x="11557" y="8277"/>
                  <a:pt x="11557" y="8277"/>
                  <a:pt x="11538" y="8277"/>
                </a:cubicBezTo>
                <a:cubicBezTo>
                  <a:pt x="11538" y="8241"/>
                  <a:pt x="11538" y="8241"/>
                  <a:pt x="11538" y="8204"/>
                </a:cubicBezTo>
                <a:cubicBezTo>
                  <a:pt x="11519" y="8204"/>
                  <a:pt x="11519" y="8168"/>
                  <a:pt x="11500" y="8168"/>
                </a:cubicBezTo>
                <a:cubicBezTo>
                  <a:pt x="11500" y="8168"/>
                  <a:pt x="11500" y="8168"/>
                  <a:pt x="11500" y="8168"/>
                </a:cubicBezTo>
                <a:cubicBezTo>
                  <a:pt x="11500" y="8132"/>
                  <a:pt x="11500" y="8132"/>
                  <a:pt x="11500" y="8132"/>
                </a:cubicBezTo>
                <a:cubicBezTo>
                  <a:pt x="11519" y="8132"/>
                  <a:pt x="11519" y="8132"/>
                  <a:pt x="11519" y="8132"/>
                </a:cubicBezTo>
                <a:cubicBezTo>
                  <a:pt x="11538" y="8132"/>
                  <a:pt x="11538" y="8132"/>
                  <a:pt x="11519" y="8132"/>
                </a:cubicBezTo>
                <a:cubicBezTo>
                  <a:pt x="11519" y="8095"/>
                  <a:pt x="11519" y="8095"/>
                  <a:pt x="11519" y="8095"/>
                </a:cubicBezTo>
                <a:cubicBezTo>
                  <a:pt x="11519" y="8095"/>
                  <a:pt x="11538" y="8095"/>
                  <a:pt x="11538" y="8059"/>
                </a:cubicBezTo>
                <a:cubicBezTo>
                  <a:pt x="11538" y="8059"/>
                  <a:pt x="11538" y="8059"/>
                  <a:pt x="11538" y="8059"/>
                </a:cubicBezTo>
                <a:cubicBezTo>
                  <a:pt x="11519" y="8059"/>
                  <a:pt x="11519" y="8059"/>
                  <a:pt x="11519" y="8059"/>
                </a:cubicBezTo>
                <a:cubicBezTo>
                  <a:pt x="11519" y="8059"/>
                  <a:pt x="11519" y="8059"/>
                  <a:pt x="11519" y="8023"/>
                </a:cubicBezTo>
                <a:cubicBezTo>
                  <a:pt x="11519" y="8023"/>
                  <a:pt x="11519" y="8023"/>
                  <a:pt x="11500" y="8023"/>
                </a:cubicBezTo>
                <a:cubicBezTo>
                  <a:pt x="11519" y="8023"/>
                  <a:pt x="11519" y="7987"/>
                  <a:pt x="11519" y="7987"/>
                </a:cubicBezTo>
                <a:cubicBezTo>
                  <a:pt x="11519" y="7987"/>
                  <a:pt x="11519" y="7987"/>
                  <a:pt x="11538" y="7987"/>
                </a:cubicBezTo>
                <a:cubicBezTo>
                  <a:pt x="11538" y="7987"/>
                  <a:pt x="11538" y="7987"/>
                  <a:pt x="11538" y="7987"/>
                </a:cubicBezTo>
                <a:cubicBezTo>
                  <a:pt x="11519" y="7987"/>
                  <a:pt x="11500" y="7987"/>
                  <a:pt x="11481" y="7987"/>
                </a:cubicBezTo>
                <a:cubicBezTo>
                  <a:pt x="11481" y="7950"/>
                  <a:pt x="11481" y="7950"/>
                  <a:pt x="11481" y="7914"/>
                </a:cubicBezTo>
                <a:cubicBezTo>
                  <a:pt x="11500" y="7914"/>
                  <a:pt x="11481" y="7914"/>
                  <a:pt x="11500" y="7878"/>
                </a:cubicBezTo>
                <a:cubicBezTo>
                  <a:pt x="11500" y="7878"/>
                  <a:pt x="11538" y="7841"/>
                  <a:pt x="11557" y="7841"/>
                </a:cubicBezTo>
                <a:cubicBezTo>
                  <a:pt x="11557" y="7878"/>
                  <a:pt x="11575" y="7878"/>
                  <a:pt x="11575" y="7878"/>
                </a:cubicBezTo>
                <a:cubicBezTo>
                  <a:pt x="11575" y="7878"/>
                  <a:pt x="11575" y="7878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75" y="7841"/>
                  <a:pt x="11575" y="7841"/>
                </a:cubicBezTo>
                <a:cubicBezTo>
                  <a:pt x="11575" y="7841"/>
                  <a:pt x="11594" y="7841"/>
                  <a:pt x="11594" y="7841"/>
                </a:cubicBezTo>
                <a:cubicBezTo>
                  <a:pt x="11594" y="7841"/>
                  <a:pt x="11594" y="7841"/>
                  <a:pt x="11594" y="7878"/>
                </a:cubicBezTo>
                <a:cubicBezTo>
                  <a:pt x="11613" y="7841"/>
                  <a:pt x="11632" y="7841"/>
                  <a:pt x="11670" y="7878"/>
                </a:cubicBezTo>
                <a:cubicBezTo>
                  <a:pt x="11670" y="7878"/>
                  <a:pt x="11670" y="7841"/>
                  <a:pt x="11670" y="7841"/>
                </a:cubicBezTo>
                <a:cubicBezTo>
                  <a:pt x="11670" y="7841"/>
                  <a:pt x="11670" y="7841"/>
                  <a:pt x="11670" y="7841"/>
                </a:cubicBezTo>
                <a:cubicBezTo>
                  <a:pt x="11651" y="7841"/>
                  <a:pt x="11651" y="7841"/>
                  <a:pt x="11651" y="7841"/>
                </a:cubicBezTo>
                <a:cubicBezTo>
                  <a:pt x="11651" y="7841"/>
                  <a:pt x="11651" y="7841"/>
                  <a:pt x="11651" y="7805"/>
                </a:cubicBezTo>
                <a:cubicBezTo>
                  <a:pt x="11670" y="7805"/>
                  <a:pt x="11689" y="7805"/>
                  <a:pt x="11708" y="7805"/>
                </a:cubicBezTo>
                <a:cubicBezTo>
                  <a:pt x="11708" y="7805"/>
                  <a:pt x="11708" y="7805"/>
                  <a:pt x="11708" y="7805"/>
                </a:cubicBezTo>
                <a:cubicBezTo>
                  <a:pt x="11689" y="7805"/>
                  <a:pt x="11689" y="7805"/>
                  <a:pt x="11670" y="7805"/>
                </a:cubicBezTo>
                <a:cubicBezTo>
                  <a:pt x="11670" y="7805"/>
                  <a:pt x="11670" y="7769"/>
                  <a:pt x="11651" y="7769"/>
                </a:cubicBezTo>
                <a:cubicBezTo>
                  <a:pt x="11670" y="7769"/>
                  <a:pt x="11670" y="7769"/>
                  <a:pt x="11670" y="7732"/>
                </a:cubicBezTo>
                <a:cubicBezTo>
                  <a:pt x="11689" y="7732"/>
                  <a:pt x="11708" y="7732"/>
                  <a:pt x="11727" y="7769"/>
                </a:cubicBezTo>
                <a:cubicBezTo>
                  <a:pt x="11727" y="7732"/>
                  <a:pt x="11727" y="7732"/>
                  <a:pt x="11746" y="7732"/>
                </a:cubicBezTo>
                <a:cubicBezTo>
                  <a:pt x="11765" y="7769"/>
                  <a:pt x="11784" y="7769"/>
                  <a:pt x="11802" y="7732"/>
                </a:cubicBezTo>
                <a:cubicBezTo>
                  <a:pt x="11802" y="7732"/>
                  <a:pt x="11802" y="7732"/>
                  <a:pt x="11802" y="7732"/>
                </a:cubicBezTo>
                <a:cubicBezTo>
                  <a:pt x="11840" y="7696"/>
                  <a:pt x="11878" y="7660"/>
                  <a:pt x="11916" y="7624"/>
                </a:cubicBezTo>
                <a:cubicBezTo>
                  <a:pt x="11954" y="7624"/>
                  <a:pt x="11992" y="7660"/>
                  <a:pt x="12029" y="7624"/>
                </a:cubicBezTo>
                <a:cubicBezTo>
                  <a:pt x="12029" y="7660"/>
                  <a:pt x="12029" y="7660"/>
                  <a:pt x="12048" y="7696"/>
                </a:cubicBezTo>
                <a:cubicBezTo>
                  <a:pt x="12067" y="7696"/>
                  <a:pt x="12086" y="7660"/>
                  <a:pt x="12086" y="7660"/>
                </a:cubicBezTo>
                <a:cubicBezTo>
                  <a:pt x="12105" y="7696"/>
                  <a:pt x="12105" y="7732"/>
                  <a:pt x="12105" y="7732"/>
                </a:cubicBezTo>
                <a:cubicBezTo>
                  <a:pt x="12143" y="7696"/>
                  <a:pt x="12143" y="7769"/>
                  <a:pt x="12181" y="7769"/>
                </a:cubicBezTo>
                <a:cubicBezTo>
                  <a:pt x="12200" y="7769"/>
                  <a:pt x="12237" y="7805"/>
                  <a:pt x="12256" y="7769"/>
                </a:cubicBezTo>
                <a:cubicBezTo>
                  <a:pt x="12275" y="7769"/>
                  <a:pt x="12275" y="7769"/>
                  <a:pt x="12294" y="7769"/>
                </a:cubicBezTo>
                <a:cubicBezTo>
                  <a:pt x="12313" y="7769"/>
                  <a:pt x="12332" y="7805"/>
                  <a:pt x="12351" y="7769"/>
                </a:cubicBezTo>
                <a:cubicBezTo>
                  <a:pt x="12408" y="7769"/>
                  <a:pt x="12446" y="7696"/>
                  <a:pt x="12427" y="7587"/>
                </a:cubicBezTo>
                <a:cubicBezTo>
                  <a:pt x="12427" y="7587"/>
                  <a:pt x="12427" y="7551"/>
                  <a:pt x="12427" y="7515"/>
                </a:cubicBezTo>
                <a:cubicBezTo>
                  <a:pt x="12408" y="7478"/>
                  <a:pt x="12351" y="7478"/>
                  <a:pt x="12332" y="7442"/>
                </a:cubicBezTo>
                <a:cubicBezTo>
                  <a:pt x="12332" y="7442"/>
                  <a:pt x="12332" y="7442"/>
                  <a:pt x="12332" y="7406"/>
                </a:cubicBezTo>
                <a:cubicBezTo>
                  <a:pt x="12332" y="7406"/>
                  <a:pt x="12313" y="7369"/>
                  <a:pt x="12313" y="7369"/>
                </a:cubicBezTo>
                <a:cubicBezTo>
                  <a:pt x="12294" y="7333"/>
                  <a:pt x="12275" y="7297"/>
                  <a:pt x="12237" y="7297"/>
                </a:cubicBezTo>
                <a:cubicBezTo>
                  <a:pt x="12237" y="7261"/>
                  <a:pt x="12219" y="7261"/>
                  <a:pt x="12219" y="7261"/>
                </a:cubicBezTo>
                <a:cubicBezTo>
                  <a:pt x="12200" y="7261"/>
                  <a:pt x="12200" y="7224"/>
                  <a:pt x="12200" y="7224"/>
                </a:cubicBezTo>
                <a:cubicBezTo>
                  <a:pt x="12181" y="7224"/>
                  <a:pt x="12181" y="7224"/>
                  <a:pt x="12181" y="7224"/>
                </a:cubicBezTo>
                <a:cubicBezTo>
                  <a:pt x="12162" y="7224"/>
                  <a:pt x="12162" y="7188"/>
                  <a:pt x="12143" y="7152"/>
                </a:cubicBezTo>
                <a:cubicBezTo>
                  <a:pt x="12162" y="7152"/>
                  <a:pt x="12181" y="7152"/>
                  <a:pt x="12181" y="7152"/>
                </a:cubicBezTo>
                <a:cubicBezTo>
                  <a:pt x="12181" y="7079"/>
                  <a:pt x="12200" y="7079"/>
                  <a:pt x="12200" y="7043"/>
                </a:cubicBezTo>
                <a:cubicBezTo>
                  <a:pt x="12219" y="7043"/>
                  <a:pt x="12237" y="7043"/>
                  <a:pt x="12237" y="7043"/>
                </a:cubicBezTo>
                <a:cubicBezTo>
                  <a:pt x="12219" y="7006"/>
                  <a:pt x="12219" y="6970"/>
                  <a:pt x="12200" y="6970"/>
                </a:cubicBezTo>
                <a:cubicBezTo>
                  <a:pt x="12200" y="6970"/>
                  <a:pt x="12200" y="6934"/>
                  <a:pt x="12200" y="6934"/>
                </a:cubicBezTo>
                <a:cubicBezTo>
                  <a:pt x="12237" y="6934"/>
                  <a:pt x="12275" y="6897"/>
                  <a:pt x="12294" y="6897"/>
                </a:cubicBezTo>
                <a:cubicBezTo>
                  <a:pt x="12294" y="6861"/>
                  <a:pt x="12275" y="6861"/>
                  <a:pt x="12275" y="6861"/>
                </a:cubicBezTo>
                <a:cubicBezTo>
                  <a:pt x="12256" y="6861"/>
                  <a:pt x="12237" y="6861"/>
                  <a:pt x="12219" y="6861"/>
                </a:cubicBezTo>
                <a:cubicBezTo>
                  <a:pt x="12219" y="6897"/>
                  <a:pt x="12219" y="6897"/>
                  <a:pt x="12219" y="6897"/>
                </a:cubicBezTo>
                <a:cubicBezTo>
                  <a:pt x="12200" y="6897"/>
                  <a:pt x="12181" y="6897"/>
                  <a:pt x="12181" y="6897"/>
                </a:cubicBezTo>
                <a:cubicBezTo>
                  <a:pt x="12162" y="6897"/>
                  <a:pt x="12162" y="6934"/>
                  <a:pt x="12162" y="6934"/>
                </a:cubicBezTo>
                <a:cubicBezTo>
                  <a:pt x="12124" y="6934"/>
                  <a:pt x="12105" y="6934"/>
                  <a:pt x="12086" y="6970"/>
                </a:cubicBezTo>
                <a:cubicBezTo>
                  <a:pt x="12067" y="6970"/>
                  <a:pt x="12067" y="6970"/>
                  <a:pt x="12048" y="6970"/>
                </a:cubicBezTo>
                <a:cubicBezTo>
                  <a:pt x="12048" y="6970"/>
                  <a:pt x="12048" y="7006"/>
                  <a:pt x="12048" y="6970"/>
                </a:cubicBezTo>
                <a:cubicBezTo>
                  <a:pt x="12048" y="6970"/>
                  <a:pt x="12048" y="6970"/>
                  <a:pt x="12029" y="6970"/>
                </a:cubicBezTo>
                <a:cubicBezTo>
                  <a:pt x="12029" y="6970"/>
                  <a:pt x="12029" y="6970"/>
                  <a:pt x="12029" y="6970"/>
                </a:cubicBezTo>
                <a:cubicBezTo>
                  <a:pt x="12029" y="7006"/>
                  <a:pt x="12029" y="7006"/>
                  <a:pt x="12011" y="7006"/>
                </a:cubicBezTo>
                <a:cubicBezTo>
                  <a:pt x="11992" y="7006"/>
                  <a:pt x="11973" y="7006"/>
                  <a:pt x="11954" y="7043"/>
                </a:cubicBezTo>
                <a:cubicBezTo>
                  <a:pt x="11954" y="7043"/>
                  <a:pt x="11954" y="7043"/>
                  <a:pt x="11954" y="7043"/>
                </a:cubicBezTo>
                <a:cubicBezTo>
                  <a:pt x="11992" y="7043"/>
                  <a:pt x="12029" y="7115"/>
                  <a:pt x="12029" y="7152"/>
                </a:cubicBezTo>
                <a:cubicBezTo>
                  <a:pt x="12048" y="7152"/>
                  <a:pt x="12067" y="7152"/>
                  <a:pt x="12067" y="7152"/>
                </a:cubicBezTo>
                <a:cubicBezTo>
                  <a:pt x="12086" y="7152"/>
                  <a:pt x="12105" y="7152"/>
                  <a:pt x="12124" y="7152"/>
                </a:cubicBezTo>
                <a:cubicBezTo>
                  <a:pt x="12105" y="7152"/>
                  <a:pt x="12105" y="7188"/>
                  <a:pt x="12105" y="7188"/>
                </a:cubicBezTo>
                <a:cubicBezTo>
                  <a:pt x="12086" y="7188"/>
                  <a:pt x="12086" y="7188"/>
                  <a:pt x="12086" y="7188"/>
                </a:cubicBezTo>
                <a:cubicBezTo>
                  <a:pt x="12067" y="7188"/>
                  <a:pt x="12067" y="7188"/>
                  <a:pt x="12048" y="7188"/>
                </a:cubicBezTo>
                <a:cubicBezTo>
                  <a:pt x="12048" y="7224"/>
                  <a:pt x="12029" y="7224"/>
                  <a:pt x="12029" y="7224"/>
                </a:cubicBezTo>
                <a:cubicBezTo>
                  <a:pt x="12011" y="7224"/>
                  <a:pt x="12011" y="7224"/>
                  <a:pt x="11992" y="7224"/>
                </a:cubicBezTo>
                <a:cubicBezTo>
                  <a:pt x="11954" y="7261"/>
                  <a:pt x="11992" y="7297"/>
                  <a:pt x="11916" y="7261"/>
                </a:cubicBezTo>
                <a:cubicBezTo>
                  <a:pt x="11916" y="7261"/>
                  <a:pt x="11916" y="7261"/>
                  <a:pt x="11916" y="7261"/>
                </a:cubicBezTo>
                <a:cubicBezTo>
                  <a:pt x="11954" y="7152"/>
                  <a:pt x="11916" y="7152"/>
                  <a:pt x="11878" y="7152"/>
                </a:cubicBezTo>
                <a:cubicBezTo>
                  <a:pt x="11878" y="7152"/>
                  <a:pt x="11878" y="7152"/>
                  <a:pt x="11878" y="7152"/>
                </a:cubicBezTo>
                <a:cubicBezTo>
                  <a:pt x="11878" y="7115"/>
                  <a:pt x="11916" y="7115"/>
                  <a:pt x="11935" y="7079"/>
                </a:cubicBezTo>
                <a:cubicBezTo>
                  <a:pt x="11935" y="7043"/>
                  <a:pt x="11935" y="7043"/>
                  <a:pt x="11935" y="7043"/>
                </a:cubicBezTo>
                <a:cubicBezTo>
                  <a:pt x="11897" y="7043"/>
                  <a:pt x="11859" y="7043"/>
                  <a:pt x="11840" y="7006"/>
                </a:cubicBezTo>
                <a:cubicBezTo>
                  <a:pt x="11840" y="7006"/>
                  <a:pt x="11840" y="7006"/>
                  <a:pt x="11840" y="7006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70"/>
                  <a:pt x="11840" y="6970"/>
                </a:cubicBezTo>
                <a:cubicBezTo>
                  <a:pt x="11840" y="6970"/>
                  <a:pt x="11840" y="6934"/>
                  <a:pt x="11840" y="6934"/>
                </a:cubicBezTo>
                <a:cubicBezTo>
                  <a:pt x="11840" y="6934"/>
                  <a:pt x="11840" y="6934"/>
                  <a:pt x="11840" y="6934"/>
                </a:cubicBezTo>
                <a:cubicBezTo>
                  <a:pt x="11821" y="6934"/>
                  <a:pt x="11821" y="6970"/>
                  <a:pt x="11821" y="6970"/>
                </a:cubicBezTo>
                <a:cubicBezTo>
                  <a:pt x="11746" y="6970"/>
                  <a:pt x="11765" y="7043"/>
                  <a:pt x="11727" y="7079"/>
                </a:cubicBezTo>
                <a:cubicBezTo>
                  <a:pt x="11708" y="7115"/>
                  <a:pt x="11670" y="7079"/>
                  <a:pt x="11689" y="7152"/>
                </a:cubicBezTo>
                <a:cubicBezTo>
                  <a:pt x="11689" y="7152"/>
                  <a:pt x="11689" y="7152"/>
                  <a:pt x="11689" y="7152"/>
                </a:cubicBezTo>
                <a:cubicBezTo>
                  <a:pt x="11689" y="7188"/>
                  <a:pt x="11689" y="7188"/>
                  <a:pt x="11689" y="7224"/>
                </a:cubicBezTo>
                <a:cubicBezTo>
                  <a:pt x="11632" y="7224"/>
                  <a:pt x="11632" y="7297"/>
                  <a:pt x="11613" y="7369"/>
                </a:cubicBezTo>
                <a:cubicBezTo>
                  <a:pt x="11613" y="7406"/>
                  <a:pt x="11613" y="7406"/>
                  <a:pt x="11613" y="7442"/>
                </a:cubicBezTo>
                <a:cubicBezTo>
                  <a:pt x="11613" y="7442"/>
                  <a:pt x="11594" y="7442"/>
                  <a:pt x="11594" y="7442"/>
                </a:cubicBezTo>
                <a:cubicBezTo>
                  <a:pt x="11594" y="7478"/>
                  <a:pt x="11594" y="7515"/>
                  <a:pt x="11575" y="7551"/>
                </a:cubicBezTo>
                <a:cubicBezTo>
                  <a:pt x="11575" y="7551"/>
                  <a:pt x="11575" y="7551"/>
                  <a:pt x="11557" y="7551"/>
                </a:cubicBezTo>
                <a:cubicBezTo>
                  <a:pt x="11557" y="7587"/>
                  <a:pt x="11557" y="7587"/>
                  <a:pt x="11557" y="7587"/>
                </a:cubicBezTo>
                <a:cubicBezTo>
                  <a:pt x="11575" y="7587"/>
                  <a:pt x="11594" y="7696"/>
                  <a:pt x="11613" y="7696"/>
                </a:cubicBezTo>
                <a:cubicBezTo>
                  <a:pt x="11632" y="7732"/>
                  <a:pt x="11651" y="7732"/>
                  <a:pt x="11670" y="7732"/>
                </a:cubicBezTo>
                <a:cubicBezTo>
                  <a:pt x="11651" y="7769"/>
                  <a:pt x="11651" y="7769"/>
                  <a:pt x="11651" y="7769"/>
                </a:cubicBezTo>
                <a:cubicBezTo>
                  <a:pt x="11613" y="7769"/>
                  <a:pt x="11613" y="7769"/>
                  <a:pt x="11594" y="7769"/>
                </a:cubicBezTo>
                <a:cubicBezTo>
                  <a:pt x="11575" y="7769"/>
                  <a:pt x="11575" y="7769"/>
                  <a:pt x="11557" y="7769"/>
                </a:cubicBezTo>
                <a:cubicBezTo>
                  <a:pt x="11557" y="7805"/>
                  <a:pt x="11557" y="7805"/>
                  <a:pt x="11557" y="7805"/>
                </a:cubicBezTo>
                <a:cubicBezTo>
                  <a:pt x="11538" y="7841"/>
                  <a:pt x="11519" y="7841"/>
                  <a:pt x="11519" y="7841"/>
                </a:cubicBezTo>
                <a:cubicBezTo>
                  <a:pt x="11500" y="7878"/>
                  <a:pt x="11500" y="7878"/>
                  <a:pt x="11481" y="7914"/>
                </a:cubicBezTo>
                <a:cubicBezTo>
                  <a:pt x="11481" y="7878"/>
                  <a:pt x="11481" y="7878"/>
                  <a:pt x="11481" y="7878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500" y="7841"/>
                  <a:pt x="11500" y="7841"/>
                </a:cubicBezTo>
                <a:cubicBezTo>
                  <a:pt x="11500" y="7841"/>
                  <a:pt x="11481" y="7841"/>
                  <a:pt x="11481" y="7805"/>
                </a:cubicBezTo>
                <a:cubicBezTo>
                  <a:pt x="11481" y="7805"/>
                  <a:pt x="11462" y="7841"/>
                  <a:pt x="11462" y="7841"/>
                </a:cubicBezTo>
                <a:cubicBezTo>
                  <a:pt x="11462" y="7769"/>
                  <a:pt x="11424" y="7805"/>
                  <a:pt x="11405" y="7769"/>
                </a:cubicBezTo>
                <a:cubicBezTo>
                  <a:pt x="11405" y="7805"/>
                  <a:pt x="11386" y="7805"/>
                  <a:pt x="11367" y="7805"/>
                </a:cubicBezTo>
                <a:cubicBezTo>
                  <a:pt x="11367" y="7805"/>
                  <a:pt x="11367" y="7805"/>
                  <a:pt x="11367" y="7805"/>
                </a:cubicBezTo>
                <a:cubicBezTo>
                  <a:pt x="11349" y="7841"/>
                  <a:pt x="11349" y="7805"/>
                  <a:pt x="11330" y="7805"/>
                </a:cubicBezTo>
                <a:cubicBezTo>
                  <a:pt x="11330" y="7805"/>
                  <a:pt x="11330" y="7805"/>
                  <a:pt x="11330" y="7805"/>
                </a:cubicBezTo>
                <a:cubicBezTo>
                  <a:pt x="11330" y="7878"/>
                  <a:pt x="11349" y="7878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67" y="7914"/>
                  <a:pt x="11367" y="7914"/>
                  <a:pt x="11367" y="7914"/>
                </a:cubicBezTo>
                <a:cubicBezTo>
                  <a:pt x="11349" y="7914"/>
                  <a:pt x="11349" y="7878"/>
                  <a:pt x="11349" y="7878"/>
                </a:cubicBezTo>
                <a:cubicBezTo>
                  <a:pt x="11349" y="7878"/>
                  <a:pt x="11330" y="7878"/>
                  <a:pt x="11330" y="7878"/>
                </a:cubicBezTo>
                <a:cubicBezTo>
                  <a:pt x="11330" y="7878"/>
                  <a:pt x="11330" y="7878"/>
                  <a:pt x="11330" y="7878"/>
                </a:cubicBezTo>
                <a:cubicBezTo>
                  <a:pt x="11330" y="7914"/>
                  <a:pt x="11330" y="7914"/>
                  <a:pt x="11349" y="7914"/>
                </a:cubicBezTo>
                <a:cubicBezTo>
                  <a:pt x="11349" y="7914"/>
                  <a:pt x="11349" y="7914"/>
                  <a:pt x="11349" y="7914"/>
                </a:cubicBezTo>
                <a:cubicBezTo>
                  <a:pt x="11330" y="7914"/>
                  <a:pt x="11330" y="7914"/>
                  <a:pt x="11330" y="7914"/>
                </a:cubicBezTo>
                <a:cubicBezTo>
                  <a:pt x="11330" y="7914"/>
                  <a:pt x="11311" y="7878"/>
                  <a:pt x="11292" y="7878"/>
                </a:cubicBezTo>
                <a:cubicBezTo>
                  <a:pt x="11292" y="7878"/>
                  <a:pt x="11292" y="7878"/>
                  <a:pt x="11292" y="7878"/>
                </a:cubicBezTo>
                <a:cubicBezTo>
                  <a:pt x="11311" y="7914"/>
                  <a:pt x="11311" y="7914"/>
                  <a:pt x="11330" y="7914"/>
                </a:cubicBezTo>
                <a:cubicBezTo>
                  <a:pt x="11330" y="7914"/>
                  <a:pt x="11330" y="7914"/>
                  <a:pt x="11311" y="7914"/>
                </a:cubicBezTo>
                <a:cubicBezTo>
                  <a:pt x="11311" y="7914"/>
                  <a:pt x="11311" y="7914"/>
                  <a:pt x="11292" y="7914"/>
                </a:cubicBezTo>
                <a:cubicBezTo>
                  <a:pt x="11292" y="7878"/>
                  <a:pt x="11273" y="7878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73" y="7841"/>
                  <a:pt x="11273" y="7841"/>
                </a:cubicBezTo>
                <a:cubicBezTo>
                  <a:pt x="11273" y="7841"/>
                  <a:pt x="11254" y="7841"/>
                  <a:pt x="11254" y="7841"/>
                </a:cubicBezTo>
                <a:cubicBezTo>
                  <a:pt x="11254" y="7878"/>
                  <a:pt x="11254" y="7878"/>
                  <a:pt x="11254" y="7878"/>
                </a:cubicBezTo>
                <a:cubicBezTo>
                  <a:pt x="11254" y="7878"/>
                  <a:pt x="11254" y="7878"/>
                  <a:pt x="11254" y="7914"/>
                </a:cubicBezTo>
                <a:cubicBezTo>
                  <a:pt x="11254" y="7950"/>
                  <a:pt x="11273" y="7987"/>
                  <a:pt x="11292" y="8023"/>
                </a:cubicBezTo>
                <a:cubicBezTo>
                  <a:pt x="11292" y="8023"/>
                  <a:pt x="11292" y="8023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59"/>
                  <a:pt x="11292" y="8059"/>
                  <a:pt x="11292" y="8059"/>
                </a:cubicBezTo>
                <a:cubicBezTo>
                  <a:pt x="11292" y="8023"/>
                  <a:pt x="11292" y="8023"/>
                  <a:pt x="11292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23"/>
                  <a:pt x="11273" y="8023"/>
                </a:cubicBezTo>
                <a:cubicBezTo>
                  <a:pt x="11273" y="8023"/>
                  <a:pt x="11273" y="8059"/>
                  <a:pt x="11273" y="8059"/>
                </a:cubicBezTo>
                <a:cubicBezTo>
                  <a:pt x="11273" y="8059"/>
                  <a:pt x="11273" y="8059"/>
                  <a:pt x="11254" y="8095"/>
                </a:cubicBezTo>
                <a:cubicBezTo>
                  <a:pt x="11254" y="8095"/>
                  <a:pt x="11254" y="8095"/>
                  <a:pt x="11254" y="8095"/>
                </a:cubicBezTo>
                <a:cubicBezTo>
                  <a:pt x="11273" y="8095"/>
                  <a:pt x="11349" y="8168"/>
                  <a:pt x="11349" y="8168"/>
                </a:cubicBezTo>
                <a:cubicBezTo>
                  <a:pt x="11349" y="8168"/>
                  <a:pt x="11349" y="8168"/>
                  <a:pt x="11330" y="8168"/>
                </a:cubicBezTo>
                <a:cubicBezTo>
                  <a:pt x="11349" y="8204"/>
                  <a:pt x="11349" y="8204"/>
                  <a:pt x="11349" y="8241"/>
                </a:cubicBezTo>
                <a:cubicBezTo>
                  <a:pt x="11349" y="8241"/>
                  <a:pt x="11349" y="8241"/>
                  <a:pt x="11330" y="8241"/>
                </a:cubicBezTo>
                <a:cubicBezTo>
                  <a:pt x="11330" y="8241"/>
                  <a:pt x="11330" y="8241"/>
                  <a:pt x="11330" y="8241"/>
                </a:cubicBezTo>
                <a:cubicBezTo>
                  <a:pt x="11330" y="8241"/>
                  <a:pt x="11311" y="8204"/>
                  <a:pt x="11311" y="8204"/>
                </a:cubicBezTo>
                <a:cubicBezTo>
                  <a:pt x="11292" y="8204"/>
                  <a:pt x="11292" y="8204"/>
                  <a:pt x="11273" y="8204"/>
                </a:cubicBezTo>
                <a:cubicBezTo>
                  <a:pt x="11292" y="8241"/>
                  <a:pt x="11292" y="8241"/>
                  <a:pt x="11292" y="8241"/>
                </a:cubicBezTo>
                <a:cubicBezTo>
                  <a:pt x="11292" y="8241"/>
                  <a:pt x="11292" y="8241"/>
                  <a:pt x="11311" y="8241"/>
                </a:cubicBezTo>
                <a:cubicBezTo>
                  <a:pt x="11311" y="8277"/>
                  <a:pt x="11311" y="8277"/>
                  <a:pt x="11311" y="8277"/>
                </a:cubicBezTo>
                <a:cubicBezTo>
                  <a:pt x="11292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92" y="8277"/>
                  <a:pt x="11292" y="8277"/>
                </a:cubicBezTo>
                <a:cubicBezTo>
                  <a:pt x="11292" y="8277"/>
                  <a:pt x="11292" y="8277"/>
                  <a:pt x="11273" y="8277"/>
                </a:cubicBezTo>
                <a:cubicBezTo>
                  <a:pt x="11273" y="8277"/>
                  <a:pt x="11273" y="8277"/>
                  <a:pt x="11254" y="8241"/>
                </a:cubicBezTo>
                <a:cubicBezTo>
                  <a:pt x="11254" y="8277"/>
                  <a:pt x="11254" y="8277"/>
                  <a:pt x="11254" y="8277"/>
                </a:cubicBezTo>
                <a:cubicBezTo>
                  <a:pt x="11273" y="8313"/>
                  <a:pt x="11273" y="8350"/>
                  <a:pt x="11273" y="8386"/>
                </a:cubicBezTo>
                <a:cubicBezTo>
                  <a:pt x="11273" y="8386"/>
                  <a:pt x="11254" y="8350"/>
                  <a:pt x="11254" y="8386"/>
                </a:cubicBezTo>
                <a:cubicBezTo>
                  <a:pt x="11254" y="8386"/>
                  <a:pt x="11254" y="8386"/>
                  <a:pt x="11254" y="8386"/>
                </a:cubicBezTo>
                <a:cubicBezTo>
                  <a:pt x="11235" y="8386"/>
                  <a:pt x="11235" y="8386"/>
                  <a:pt x="11235" y="8386"/>
                </a:cubicBezTo>
                <a:cubicBezTo>
                  <a:pt x="11235" y="8386"/>
                  <a:pt x="11235" y="8350"/>
                  <a:pt x="11216" y="8350"/>
                </a:cubicBezTo>
                <a:cubicBezTo>
                  <a:pt x="11216" y="8350"/>
                  <a:pt x="11216" y="8350"/>
                  <a:pt x="11216" y="8350"/>
                </a:cubicBezTo>
                <a:cubicBezTo>
                  <a:pt x="11197" y="8350"/>
                  <a:pt x="11197" y="8350"/>
                  <a:pt x="11197" y="8350"/>
                </a:cubicBezTo>
                <a:cubicBezTo>
                  <a:pt x="11197" y="8313"/>
                  <a:pt x="11197" y="8313"/>
                  <a:pt x="11197" y="8277"/>
                </a:cubicBezTo>
                <a:cubicBezTo>
                  <a:pt x="11197" y="8277"/>
                  <a:pt x="11178" y="8241"/>
                  <a:pt x="11178" y="8241"/>
                </a:cubicBezTo>
                <a:cubicBezTo>
                  <a:pt x="11178" y="8204"/>
                  <a:pt x="11178" y="8204"/>
                  <a:pt x="11178" y="8168"/>
                </a:cubicBezTo>
                <a:cubicBezTo>
                  <a:pt x="11197" y="8168"/>
                  <a:pt x="11216" y="8168"/>
                  <a:pt x="11216" y="8168"/>
                </a:cubicBezTo>
                <a:cubicBezTo>
                  <a:pt x="11254" y="8168"/>
                  <a:pt x="11273" y="8241"/>
                  <a:pt x="11292" y="8168"/>
                </a:cubicBezTo>
                <a:cubicBezTo>
                  <a:pt x="11292" y="8168"/>
                  <a:pt x="11292" y="8168"/>
                  <a:pt x="11292" y="8168"/>
                </a:cubicBezTo>
                <a:cubicBezTo>
                  <a:pt x="11273" y="8168"/>
                  <a:pt x="11254" y="8132"/>
                  <a:pt x="11235" y="8132"/>
                </a:cubicBezTo>
                <a:cubicBezTo>
                  <a:pt x="11216" y="8132"/>
                  <a:pt x="11197" y="8132"/>
                  <a:pt x="11159" y="8168"/>
                </a:cubicBezTo>
                <a:cubicBezTo>
                  <a:pt x="11159" y="8132"/>
                  <a:pt x="11159" y="8095"/>
                  <a:pt x="11140" y="8095"/>
                </a:cubicBezTo>
                <a:cubicBezTo>
                  <a:pt x="11140" y="8095"/>
                  <a:pt x="11140" y="8095"/>
                  <a:pt x="11140" y="8095"/>
                </a:cubicBezTo>
                <a:cubicBezTo>
                  <a:pt x="11159" y="8095"/>
                  <a:pt x="11159" y="8095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59" y="8059"/>
                  <a:pt x="11159" y="8059"/>
                  <a:pt x="11159" y="8059"/>
                </a:cubicBezTo>
                <a:cubicBezTo>
                  <a:pt x="11140" y="8059"/>
                  <a:pt x="11122" y="8023"/>
                  <a:pt x="11103" y="7987"/>
                </a:cubicBezTo>
                <a:cubicBezTo>
                  <a:pt x="11103" y="7987"/>
                  <a:pt x="11103" y="7950"/>
                  <a:pt x="11103" y="7950"/>
                </a:cubicBezTo>
                <a:cubicBezTo>
                  <a:pt x="11084" y="7914"/>
                  <a:pt x="11065" y="7914"/>
                  <a:pt x="11065" y="7878"/>
                </a:cubicBezTo>
                <a:cubicBezTo>
                  <a:pt x="11065" y="7878"/>
                  <a:pt x="11065" y="7878"/>
                  <a:pt x="11065" y="7878"/>
                </a:cubicBezTo>
                <a:cubicBezTo>
                  <a:pt x="11065" y="7878"/>
                  <a:pt x="11065" y="7841"/>
                  <a:pt x="11065" y="7841"/>
                </a:cubicBezTo>
                <a:cubicBezTo>
                  <a:pt x="11065" y="7841"/>
                  <a:pt x="11065" y="7805"/>
                  <a:pt x="11065" y="7805"/>
                </a:cubicBezTo>
                <a:cubicBezTo>
                  <a:pt x="11065" y="7805"/>
                  <a:pt x="11065" y="7732"/>
                  <a:pt x="11065" y="7696"/>
                </a:cubicBezTo>
                <a:cubicBezTo>
                  <a:pt x="11084" y="7696"/>
                  <a:pt x="11084" y="7696"/>
                  <a:pt x="11084" y="7696"/>
                </a:cubicBezTo>
                <a:cubicBezTo>
                  <a:pt x="11065" y="7660"/>
                  <a:pt x="11065" y="7660"/>
                  <a:pt x="11046" y="7660"/>
                </a:cubicBezTo>
                <a:cubicBezTo>
                  <a:pt x="11046" y="7624"/>
                  <a:pt x="11027" y="7624"/>
                  <a:pt x="11027" y="7624"/>
                </a:cubicBezTo>
                <a:cubicBezTo>
                  <a:pt x="11008" y="7587"/>
                  <a:pt x="10970" y="7551"/>
                  <a:pt x="10951" y="7515"/>
                </a:cubicBezTo>
                <a:cubicBezTo>
                  <a:pt x="10932" y="7478"/>
                  <a:pt x="10932" y="7478"/>
                  <a:pt x="10913" y="7442"/>
                </a:cubicBezTo>
                <a:cubicBezTo>
                  <a:pt x="10913" y="7442"/>
                  <a:pt x="10876" y="7442"/>
                  <a:pt x="10876" y="7442"/>
                </a:cubicBezTo>
                <a:cubicBezTo>
                  <a:pt x="10876" y="7406"/>
                  <a:pt x="10857" y="7442"/>
                  <a:pt x="10857" y="7442"/>
                </a:cubicBezTo>
                <a:cubicBezTo>
                  <a:pt x="10838" y="7406"/>
                  <a:pt x="10819" y="7369"/>
                  <a:pt x="10800" y="7333"/>
                </a:cubicBezTo>
                <a:cubicBezTo>
                  <a:pt x="10800" y="7333"/>
                  <a:pt x="10800" y="7333"/>
                  <a:pt x="10800" y="7333"/>
                </a:cubicBezTo>
                <a:cubicBezTo>
                  <a:pt x="10800" y="7333"/>
                  <a:pt x="10819" y="7333"/>
                  <a:pt x="10819" y="7333"/>
                </a:cubicBezTo>
                <a:cubicBezTo>
                  <a:pt x="10762" y="7297"/>
                  <a:pt x="10800" y="7188"/>
                  <a:pt x="10743" y="7152"/>
                </a:cubicBezTo>
                <a:cubicBezTo>
                  <a:pt x="10743" y="7188"/>
                  <a:pt x="10743" y="7188"/>
                  <a:pt x="10743" y="7224"/>
                </a:cubicBezTo>
                <a:cubicBezTo>
                  <a:pt x="10724" y="7224"/>
                  <a:pt x="10724" y="7224"/>
                  <a:pt x="10724" y="7261"/>
                </a:cubicBezTo>
                <a:cubicBezTo>
                  <a:pt x="10705" y="7224"/>
                  <a:pt x="10705" y="7188"/>
                  <a:pt x="10705" y="7152"/>
                </a:cubicBezTo>
                <a:cubicBezTo>
                  <a:pt x="10705" y="7152"/>
                  <a:pt x="10705" y="7152"/>
                  <a:pt x="10724" y="7115"/>
                </a:cubicBezTo>
                <a:cubicBezTo>
                  <a:pt x="10705" y="7115"/>
                  <a:pt x="10705" y="7115"/>
                  <a:pt x="10705" y="7115"/>
                </a:cubicBezTo>
                <a:cubicBezTo>
                  <a:pt x="10687" y="7115"/>
                  <a:pt x="10687" y="7115"/>
                  <a:pt x="10668" y="7115"/>
                </a:cubicBezTo>
                <a:cubicBezTo>
                  <a:pt x="10668" y="7115"/>
                  <a:pt x="10668" y="7115"/>
                  <a:pt x="10668" y="7115"/>
                </a:cubicBezTo>
                <a:cubicBezTo>
                  <a:pt x="10649" y="7115"/>
                  <a:pt x="10630" y="7152"/>
                  <a:pt x="10630" y="7152"/>
                </a:cubicBezTo>
                <a:cubicBezTo>
                  <a:pt x="10611" y="7152"/>
                  <a:pt x="10611" y="7188"/>
                  <a:pt x="10611" y="7188"/>
                </a:cubicBezTo>
                <a:cubicBezTo>
                  <a:pt x="10611" y="7188"/>
                  <a:pt x="10630" y="7188"/>
                  <a:pt x="10630" y="7188"/>
                </a:cubicBezTo>
                <a:cubicBezTo>
                  <a:pt x="10630" y="7224"/>
                  <a:pt x="10630" y="7224"/>
                  <a:pt x="10630" y="7224"/>
                </a:cubicBezTo>
                <a:cubicBezTo>
                  <a:pt x="10630" y="7224"/>
                  <a:pt x="10630" y="7261"/>
                  <a:pt x="10630" y="7261"/>
                </a:cubicBezTo>
                <a:cubicBezTo>
                  <a:pt x="10630" y="7333"/>
                  <a:pt x="10649" y="7369"/>
                  <a:pt x="10687" y="7406"/>
                </a:cubicBezTo>
                <a:cubicBezTo>
                  <a:pt x="10687" y="7406"/>
                  <a:pt x="10705" y="7406"/>
                  <a:pt x="10705" y="7442"/>
                </a:cubicBezTo>
                <a:cubicBezTo>
                  <a:pt x="10724" y="7442"/>
                  <a:pt x="10724" y="7478"/>
                  <a:pt x="10724" y="7515"/>
                </a:cubicBezTo>
                <a:cubicBezTo>
                  <a:pt x="10724" y="7551"/>
                  <a:pt x="10762" y="7587"/>
                  <a:pt x="10781" y="7624"/>
                </a:cubicBezTo>
                <a:cubicBezTo>
                  <a:pt x="10800" y="7660"/>
                  <a:pt x="10857" y="7624"/>
                  <a:pt x="10857" y="7660"/>
                </a:cubicBezTo>
                <a:cubicBezTo>
                  <a:pt x="10857" y="7660"/>
                  <a:pt x="10857" y="7660"/>
                  <a:pt x="10857" y="7696"/>
                </a:cubicBezTo>
                <a:cubicBezTo>
                  <a:pt x="10857" y="7696"/>
                  <a:pt x="10857" y="7696"/>
                  <a:pt x="10838" y="7696"/>
                </a:cubicBezTo>
                <a:cubicBezTo>
                  <a:pt x="10838" y="7732"/>
                  <a:pt x="10857" y="7732"/>
                  <a:pt x="10857" y="7732"/>
                </a:cubicBezTo>
                <a:cubicBezTo>
                  <a:pt x="10913" y="7769"/>
                  <a:pt x="10970" y="7841"/>
                  <a:pt x="11008" y="7914"/>
                </a:cubicBezTo>
                <a:cubicBezTo>
                  <a:pt x="11008" y="7914"/>
                  <a:pt x="11008" y="7950"/>
                  <a:pt x="10989" y="7950"/>
                </a:cubicBezTo>
                <a:cubicBezTo>
                  <a:pt x="10989" y="7950"/>
                  <a:pt x="10989" y="7950"/>
                  <a:pt x="10970" y="7914"/>
                </a:cubicBezTo>
                <a:cubicBezTo>
                  <a:pt x="10970" y="7914"/>
                  <a:pt x="10970" y="7914"/>
                  <a:pt x="10970" y="7914"/>
                </a:cubicBezTo>
                <a:cubicBezTo>
                  <a:pt x="10951" y="7878"/>
                  <a:pt x="10932" y="7878"/>
                  <a:pt x="10932" y="7841"/>
                </a:cubicBezTo>
                <a:cubicBezTo>
                  <a:pt x="10895" y="7841"/>
                  <a:pt x="10895" y="7914"/>
                  <a:pt x="10876" y="7950"/>
                </a:cubicBezTo>
                <a:cubicBezTo>
                  <a:pt x="10895" y="7987"/>
                  <a:pt x="10913" y="7987"/>
                  <a:pt x="10932" y="7987"/>
                </a:cubicBezTo>
                <a:cubicBezTo>
                  <a:pt x="10913" y="8023"/>
                  <a:pt x="10913" y="8023"/>
                  <a:pt x="10932" y="8059"/>
                </a:cubicBezTo>
                <a:cubicBezTo>
                  <a:pt x="10932" y="8059"/>
                  <a:pt x="10913" y="8059"/>
                  <a:pt x="10913" y="8059"/>
                </a:cubicBezTo>
                <a:cubicBezTo>
                  <a:pt x="10895" y="8059"/>
                  <a:pt x="10895" y="8095"/>
                  <a:pt x="10876" y="8095"/>
                </a:cubicBezTo>
                <a:cubicBezTo>
                  <a:pt x="10895" y="8132"/>
                  <a:pt x="10895" y="8132"/>
                  <a:pt x="10876" y="8132"/>
                </a:cubicBezTo>
                <a:cubicBezTo>
                  <a:pt x="10876" y="8168"/>
                  <a:pt x="10857" y="8168"/>
                  <a:pt x="10857" y="8204"/>
                </a:cubicBezTo>
                <a:cubicBezTo>
                  <a:pt x="10857" y="8204"/>
                  <a:pt x="10838" y="8204"/>
                  <a:pt x="10838" y="8204"/>
                </a:cubicBezTo>
                <a:cubicBezTo>
                  <a:pt x="10838" y="8204"/>
                  <a:pt x="10838" y="8204"/>
                  <a:pt x="10838" y="8204"/>
                </a:cubicBezTo>
                <a:cubicBezTo>
                  <a:pt x="10838" y="8204"/>
                  <a:pt x="10838" y="8168"/>
                  <a:pt x="10838" y="8168"/>
                </a:cubicBezTo>
                <a:cubicBezTo>
                  <a:pt x="10838" y="8168"/>
                  <a:pt x="10838" y="8132"/>
                  <a:pt x="10838" y="8095"/>
                </a:cubicBezTo>
                <a:cubicBezTo>
                  <a:pt x="10838" y="8095"/>
                  <a:pt x="10838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57" y="8095"/>
                  <a:pt x="10857" y="8095"/>
                </a:cubicBezTo>
                <a:cubicBezTo>
                  <a:pt x="10857" y="8095"/>
                  <a:pt x="10838" y="7914"/>
                  <a:pt x="10819" y="7914"/>
                </a:cubicBezTo>
                <a:cubicBezTo>
                  <a:pt x="10819" y="7914"/>
                  <a:pt x="10819" y="7914"/>
                  <a:pt x="10819" y="7914"/>
                </a:cubicBezTo>
                <a:cubicBezTo>
                  <a:pt x="10800" y="7914"/>
                  <a:pt x="10800" y="7914"/>
                  <a:pt x="10781" y="7878"/>
                </a:cubicBezTo>
                <a:cubicBezTo>
                  <a:pt x="10781" y="7878"/>
                  <a:pt x="10781" y="7878"/>
                  <a:pt x="10781" y="7841"/>
                </a:cubicBezTo>
                <a:cubicBezTo>
                  <a:pt x="10781" y="7841"/>
                  <a:pt x="10781" y="7841"/>
                  <a:pt x="10781" y="7841"/>
                </a:cubicBezTo>
                <a:cubicBezTo>
                  <a:pt x="10762" y="7841"/>
                  <a:pt x="10762" y="7841"/>
                  <a:pt x="10743" y="7841"/>
                </a:cubicBezTo>
                <a:cubicBezTo>
                  <a:pt x="10743" y="7841"/>
                  <a:pt x="10743" y="7841"/>
                  <a:pt x="10743" y="7841"/>
                </a:cubicBezTo>
                <a:cubicBezTo>
                  <a:pt x="10762" y="7841"/>
                  <a:pt x="10762" y="7841"/>
                  <a:pt x="10762" y="7841"/>
                </a:cubicBezTo>
                <a:cubicBezTo>
                  <a:pt x="10762" y="7805"/>
                  <a:pt x="10762" y="7805"/>
                  <a:pt x="10743" y="7805"/>
                </a:cubicBezTo>
                <a:cubicBezTo>
                  <a:pt x="10743" y="7805"/>
                  <a:pt x="10743" y="7805"/>
                  <a:pt x="10743" y="7805"/>
                </a:cubicBezTo>
                <a:cubicBezTo>
                  <a:pt x="10743" y="7805"/>
                  <a:pt x="10743" y="7805"/>
                  <a:pt x="10724" y="7805"/>
                </a:cubicBezTo>
                <a:cubicBezTo>
                  <a:pt x="10724" y="7732"/>
                  <a:pt x="10687" y="7769"/>
                  <a:pt x="10668" y="7732"/>
                </a:cubicBezTo>
                <a:cubicBezTo>
                  <a:pt x="10630" y="7696"/>
                  <a:pt x="10592" y="7624"/>
                  <a:pt x="10554" y="7551"/>
                </a:cubicBezTo>
                <a:cubicBezTo>
                  <a:pt x="10516" y="7515"/>
                  <a:pt x="10516" y="7369"/>
                  <a:pt x="10460" y="7333"/>
                </a:cubicBezTo>
                <a:cubicBezTo>
                  <a:pt x="10422" y="7297"/>
                  <a:pt x="10403" y="7297"/>
                  <a:pt x="10365" y="7333"/>
                </a:cubicBezTo>
                <a:cubicBezTo>
                  <a:pt x="10365" y="7333"/>
                  <a:pt x="10365" y="7369"/>
                  <a:pt x="10365" y="7369"/>
                </a:cubicBezTo>
                <a:cubicBezTo>
                  <a:pt x="10346" y="7369"/>
                  <a:pt x="10346" y="7369"/>
                  <a:pt x="10327" y="7369"/>
                </a:cubicBezTo>
                <a:cubicBezTo>
                  <a:pt x="10289" y="7406"/>
                  <a:pt x="10270" y="7478"/>
                  <a:pt x="10233" y="7515"/>
                </a:cubicBezTo>
                <a:cubicBezTo>
                  <a:pt x="10195" y="7515"/>
                  <a:pt x="10195" y="7478"/>
                  <a:pt x="10176" y="7442"/>
                </a:cubicBezTo>
                <a:cubicBezTo>
                  <a:pt x="10176" y="7442"/>
                  <a:pt x="10157" y="7442"/>
                  <a:pt x="10157" y="7442"/>
                </a:cubicBezTo>
                <a:cubicBezTo>
                  <a:pt x="10119" y="7442"/>
                  <a:pt x="10119" y="7406"/>
                  <a:pt x="10081" y="7442"/>
                </a:cubicBezTo>
                <a:cubicBezTo>
                  <a:pt x="10025" y="7515"/>
                  <a:pt x="10081" y="7587"/>
                  <a:pt x="10062" y="7660"/>
                </a:cubicBezTo>
                <a:cubicBezTo>
                  <a:pt x="10043" y="7696"/>
                  <a:pt x="10025" y="7696"/>
                  <a:pt x="10006" y="7732"/>
                </a:cubicBezTo>
                <a:cubicBezTo>
                  <a:pt x="10006" y="7732"/>
                  <a:pt x="9987" y="7732"/>
                  <a:pt x="9987" y="7732"/>
                </a:cubicBezTo>
                <a:cubicBezTo>
                  <a:pt x="9968" y="7769"/>
                  <a:pt x="9930" y="7732"/>
                  <a:pt x="9911" y="7805"/>
                </a:cubicBezTo>
                <a:cubicBezTo>
                  <a:pt x="9911" y="7805"/>
                  <a:pt x="9911" y="7805"/>
                  <a:pt x="9911" y="7841"/>
                </a:cubicBezTo>
                <a:cubicBezTo>
                  <a:pt x="9911" y="7841"/>
                  <a:pt x="9911" y="7841"/>
                  <a:pt x="9911" y="7841"/>
                </a:cubicBezTo>
                <a:cubicBezTo>
                  <a:pt x="9892" y="7841"/>
                  <a:pt x="9854" y="7950"/>
                  <a:pt x="9835" y="8023"/>
                </a:cubicBezTo>
                <a:cubicBezTo>
                  <a:pt x="9854" y="8023"/>
                  <a:pt x="9854" y="8059"/>
                  <a:pt x="9854" y="8059"/>
                </a:cubicBezTo>
                <a:cubicBezTo>
                  <a:pt x="9854" y="8095"/>
                  <a:pt x="9873" y="8095"/>
                  <a:pt x="9873" y="8095"/>
                </a:cubicBezTo>
                <a:cubicBezTo>
                  <a:pt x="9873" y="8095"/>
                  <a:pt x="9873" y="8095"/>
                  <a:pt x="9873" y="8095"/>
                </a:cubicBezTo>
                <a:cubicBezTo>
                  <a:pt x="9854" y="8132"/>
                  <a:pt x="9816" y="8168"/>
                  <a:pt x="9816" y="8241"/>
                </a:cubicBezTo>
                <a:cubicBezTo>
                  <a:pt x="9816" y="8241"/>
                  <a:pt x="9816" y="8241"/>
                  <a:pt x="9816" y="8241"/>
                </a:cubicBezTo>
                <a:cubicBezTo>
                  <a:pt x="9798" y="8277"/>
                  <a:pt x="9760" y="8277"/>
                  <a:pt x="9760" y="8313"/>
                </a:cubicBezTo>
                <a:cubicBezTo>
                  <a:pt x="9741" y="8350"/>
                  <a:pt x="9741" y="8350"/>
                  <a:pt x="9722" y="8386"/>
                </a:cubicBezTo>
                <a:cubicBezTo>
                  <a:pt x="9722" y="8386"/>
                  <a:pt x="9722" y="8350"/>
                  <a:pt x="9722" y="8350"/>
                </a:cubicBezTo>
                <a:cubicBezTo>
                  <a:pt x="9703" y="8350"/>
                  <a:pt x="9703" y="8386"/>
                  <a:pt x="9703" y="8386"/>
                </a:cubicBezTo>
                <a:cubicBezTo>
                  <a:pt x="9665" y="8386"/>
                  <a:pt x="9627" y="8386"/>
                  <a:pt x="9589" y="8386"/>
                </a:cubicBezTo>
                <a:cubicBezTo>
                  <a:pt x="9589" y="8386"/>
                  <a:pt x="9571" y="8386"/>
                  <a:pt x="9571" y="8422"/>
                </a:cubicBezTo>
                <a:cubicBezTo>
                  <a:pt x="9552" y="8422"/>
                  <a:pt x="9533" y="8422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533" y="8458"/>
                  <a:pt x="9533" y="8458"/>
                  <a:pt x="9533" y="8458"/>
                </a:cubicBezTo>
                <a:cubicBezTo>
                  <a:pt x="9495" y="8495"/>
                  <a:pt x="9476" y="8422"/>
                  <a:pt x="9476" y="8386"/>
                </a:cubicBezTo>
                <a:cubicBezTo>
                  <a:pt x="9476" y="8386"/>
                  <a:pt x="9476" y="8386"/>
                  <a:pt x="9457" y="8386"/>
                </a:cubicBezTo>
                <a:cubicBezTo>
                  <a:pt x="9476" y="8350"/>
                  <a:pt x="9438" y="8277"/>
                  <a:pt x="9400" y="8313"/>
                </a:cubicBezTo>
                <a:cubicBezTo>
                  <a:pt x="9400" y="8313"/>
                  <a:pt x="9381" y="8313"/>
                  <a:pt x="9381" y="8350"/>
                </a:cubicBezTo>
                <a:cubicBezTo>
                  <a:pt x="9363" y="8350"/>
                  <a:pt x="9363" y="8313"/>
                  <a:pt x="9363" y="8313"/>
                </a:cubicBezTo>
                <a:cubicBezTo>
                  <a:pt x="9344" y="8313"/>
                  <a:pt x="9325" y="8313"/>
                  <a:pt x="9306" y="8350"/>
                </a:cubicBezTo>
                <a:cubicBezTo>
                  <a:pt x="9306" y="8350"/>
                  <a:pt x="9306" y="8350"/>
                  <a:pt x="9306" y="8350"/>
                </a:cubicBezTo>
                <a:cubicBezTo>
                  <a:pt x="9306" y="8313"/>
                  <a:pt x="9325" y="8277"/>
                  <a:pt x="9325" y="8277"/>
                </a:cubicBezTo>
                <a:cubicBezTo>
                  <a:pt x="9325" y="8241"/>
                  <a:pt x="9325" y="8204"/>
                  <a:pt x="9306" y="8204"/>
                </a:cubicBezTo>
                <a:cubicBezTo>
                  <a:pt x="9306" y="8204"/>
                  <a:pt x="9325" y="8204"/>
                  <a:pt x="9325" y="8204"/>
                </a:cubicBezTo>
                <a:cubicBezTo>
                  <a:pt x="9325" y="8168"/>
                  <a:pt x="9325" y="8168"/>
                  <a:pt x="9325" y="8132"/>
                </a:cubicBezTo>
                <a:cubicBezTo>
                  <a:pt x="9325" y="8132"/>
                  <a:pt x="9325" y="8132"/>
                  <a:pt x="9325" y="8132"/>
                </a:cubicBezTo>
                <a:cubicBezTo>
                  <a:pt x="9306" y="8132"/>
                  <a:pt x="9306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287" y="8132"/>
                  <a:pt x="9287" y="8132"/>
                  <a:pt x="9287" y="8132"/>
                </a:cubicBezTo>
                <a:cubicBezTo>
                  <a:pt x="9306" y="8132"/>
                  <a:pt x="9306" y="8095"/>
                  <a:pt x="9306" y="8095"/>
                </a:cubicBezTo>
                <a:cubicBezTo>
                  <a:pt x="9306" y="8095"/>
                  <a:pt x="9306" y="8095"/>
                  <a:pt x="9306" y="8059"/>
                </a:cubicBezTo>
                <a:cubicBezTo>
                  <a:pt x="9306" y="8095"/>
                  <a:pt x="9306" y="8095"/>
                  <a:pt x="9306" y="8095"/>
                </a:cubicBezTo>
                <a:cubicBezTo>
                  <a:pt x="9306" y="8095"/>
                  <a:pt x="9287" y="8095"/>
                  <a:pt x="9287" y="8095"/>
                </a:cubicBezTo>
                <a:cubicBezTo>
                  <a:pt x="9287" y="8095"/>
                  <a:pt x="9287" y="8095"/>
                  <a:pt x="9268" y="8095"/>
                </a:cubicBezTo>
                <a:cubicBezTo>
                  <a:pt x="9287" y="8059"/>
                  <a:pt x="9287" y="8059"/>
                  <a:pt x="9287" y="8023"/>
                </a:cubicBezTo>
                <a:cubicBezTo>
                  <a:pt x="9325" y="7987"/>
                  <a:pt x="9344" y="7769"/>
                  <a:pt x="9306" y="7660"/>
                </a:cubicBezTo>
                <a:cubicBezTo>
                  <a:pt x="9325" y="7660"/>
                  <a:pt x="9325" y="7587"/>
                  <a:pt x="9325" y="7587"/>
                </a:cubicBezTo>
                <a:cubicBezTo>
                  <a:pt x="9325" y="7551"/>
                  <a:pt x="9325" y="7515"/>
                  <a:pt x="9287" y="7515"/>
                </a:cubicBezTo>
                <a:cubicBezTo>
                  <a:pt x="9287" y="7515"/>
                  <a:pt x="9287" y="7515"/>
                  <a:pt x="9287" y="7478"/>
                </a:cubicBezTo>
                <a:cubicBezTo>
                  <a:pt x="9306" y="7442"/>
                  <a:pt x="9306" y="7442"/>
                  <a:pt x="9344" y="7442"/>
                </a:cubicBezTo>
                <a:cubicBezTo>
                  <a:pt x="9344" y="7442"/>
                  <a:pt x="9344" y="7442"/>
                  <a:pt x="9363" y="7442"/>
                </a:cubicBezTo>
                <a:cubicBezTo>
                  <a:pt x="9363" y="7442"/>
                  <a:pt x="9363" y="7406"/>
                  <a:pt x="9363" y="7406"/>
                </a:cubicBezTo>
                <a:cubicBezTo>
                  <a:pt x="9400" y="7369"/>
                  <a:pt x="9419" y="7406"/>
                  <a:pt x="9438" y="7442"/>
                </a:cubicBezTo>
                <a:cubicBezTo>
                  <a:pt x="9457" y="7442"/>
                  <a:pt x="9476" y="7406"/>
                  <a:pt x="9495" y="7406"/>
                </a:cubicBezTo>
                <a:cubicBezTo>
                  <a:pt x="9495" y="7406"/>
                  <a:pt x="9552" y="7442"/>
                  <a:pt x="9571" y="7442"/>
                </a:cubicBezTo>
                <a:cubicBezTo>
                  <a:pt x="9608" y="7442"/>
                  <a:pt x="9665" y="7442"/>
                  <a:pt x="9684" y="7406"/>
                </a:cubicBezTo>
                <a:cubicBezTo>
                  <a:pt x="9703" y="7442"/>
                  <a:pt x="9722" y="7442"/>
                  <a:pt x="9760" y="7442"/>
                </a:cubicBezTo>
                <a:cubicBezTo>
                  <a:pt x="9779" y="7406"/>
                  <a:pt x="9779" y="7333"/>
                  <a:pt x="9779" y="7261"/>
                </a:cubicBezTo>
                <a:cubicBezTo>
                  <a:pt x="9779" y="7261"/>
                  <a:pt x="9798" y="7261"/>
                  <a:pt x="9798" y="7261"/>
                </a:cubicBezTo>
                <a:cubicBezTo>
                  <a:pt x="9798" y="7261"/>
                  <a:pt x="9798" y="7261"/>
                  <a:pt x="9798" y="7261"/>
                </a:cubicBezTo>
                <a:cubicBezTo>
                  <a:pt x="9779" y="7261"/>
                  <a:pt x="9779" y="7261"/>
                  <a:pt x="9779" y="7261"/>
                </a:cubicBezTo>
                <a:cubicBezTo>
                  <a:pt x="9779" y="7224"/>
                  <a:pt x="9779" y="7152"/>
                  <a:pt x="9798" y="7152"/>
                </a:cubicBezTo>
                <a:cubicBezTo>
                  <a:pt x="9798" y="7152"/>
                  <a:pt x="9798" y="7152"/>
                  <a:pt x="9798" y="7152"/>
                </a:cubicBezTo>
                <a:cubicBezTo>
                  <a:pt x="9798" y="7152"/>
                  <a:pt x="9816" y="7188"/>
                  <a:pt x="9816" y="7188"/>
                </a:cubicBezTo>
                <a:cubicBezTo>
                  <a:pt x="9816" y="7152"/>
                  <a:pt x="9798" y="7152"/>
                  <a:pt x="9798" y="7115"/>
                </a:cubicBezTo>
                <a:cubicBezTo>
                  <a:pt x="9798" y="7079"/>
                  <a:pt x="9798" y="7079"/>
                  <a:pt x="9798" y="7043"/>
                </a:cubicBezTo>
                <a:cubicBezTo>
                  <a:pt x="9779" y="7006"/>
                  <a:pt x="9798" y="7006"/>
                  <a:pt x="9760" y="7006"/>
                </a:cubicBezTo>
                <a:cubicBezTo>
                  <a:pt x="9760" y="6970"/>
                  <a:pt x="9741" y="6970"/>
                  <a:pt x="9741" y="6934"/>
                </a:cubicBezTo>
                <a:cubicBezTo>
                  <a:pt x="9741" y="6934"/>
                  <a:pt x="9741" y="6934"/>
                  <a:pt x="9741" y="6897"/>
                </a:cubicBezTo>
                <a:cubicBezTo>
                  <a:pt x="9741" y="6897"/>
                  <a:pt x="9722" y="6897"/>
                  <a:pt x="9703" y="6861"/>
                </a:cubicBezTo>
                <a:cubicBezTo>
                  <a:pt x="9703" y="6861"/>
                  <a:pt x="9703" y="6861"/>
                  <a:pt x="9722" y="6825"/>
                </a:cubicBezTo>
                <a:cubicBezTo>
                  <a:pt x="9703" y="6825"/>
                  <a:pt x="9703" y="6825"/>
                  <a:pt x="9703" y="6825"/>
                </a:cubicBezTo>
                <a:cubicBezTo>
                  <a:pt x="9703" y="6825"/>
                  <a:pt x="9703" y="6825"/>
                  <a:pt x="9684" y="6825"/>
                </a:cubicBezTo>
                <a:cubicBezTo>
                  <a:pt x="9665" y="6789"/>
                  <a:pt x="9627" y="6789"/>
                  <a:pt x="9589" y="6789"/>
                </a:cubicBezTo>
                <a:cubicBezTo>
                  <a:pt x="9589" y="6789"/>
                  <a:pt x="9589" y="6789"/>
                  <a:pt x="9589" y="6789"/>
                </a:cubicBezTo>
                <a:cubicBezTo>
                  <a:pt x="9589" y="6752"/>
                  <a:pt x="9571" y="6752"/>
                  <a:pt x="9571" y="6752"/>
                </a:cubicBezTo>
                <a:cubicBezTo>
                  <a:pt x="9589" y="6752"/>
                  <a:pt x="9589" y="6752"/>
                  <a:pt x="9608" y="6752"/>
                </a:cubicBezTo>
                <a:cubicBezTo>
                  <a:pt x="9608" y="6752"/>
                  <a:pt x="9608" y="6752"/>
                  <a:pt x="9608" y="6752"/>
                </a:cubicBezTo>
                <a:cubicBezTo>
                  <a:pt x="9589" y="6752"/>
                  <a:pt x="9589" y="6752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89" y="6716"/>
                  <a:pt x="9589" y="6716"/>
                </a:cubicBezTo>
                <a:cubicBezTo>
                  <a:pt x="9589" y="6716"/>
                  <a:pt x="9571" y="6716"/>
                  <a:pt x="9571" y="6716"/>
                </a:cubicBezTo>
                <a:cubicBezTo>
                  <a:pt x="9571" y="6716"/>
                  <a:pt x="9571" y="6680"/>
                  <a:pt x="9571" y="6680"/>
                </a:cubicBezTo>
                <a:cubicBezTo>
                  <a:pt x="9589" y="6680"/>
                  <a:pt x="9608" y="6643"/>
                  <a:pt x="9627" y="6643"/>
                </a:cubicBezTo>
                <a:cubicBezTo>
                  <a:pt x="9627" y="6643"/>
                  <a:pt x="9627" y="6643"/>
                  <a:pt x="9627" y="6643"/>
                </a:cubicBezTo>
                <a:cubicBezTo>
                  <a:pt x="9627" y="6643"/>
                  <a:pt x="9646" y="6643"/>
                  <a:pt x="9646" y="6643"/>
                </a:cubicBezTo>
                <a:cubicBezTo>
                  <a:pt x="9646" y="6643"/>
                  <a:pt x="9646" y="6643"/>
                  <a:pt x="9646" y="6643"/>
                </a:cubicBezTo>
                <a:cubicBezTo>
                  <a:pt x="9665" y="6643"/>
                  <a:pt x="9665" y="6643"/>
                  <a:pt x="9684" y="6643"/>
                </a:cubicBezTo>
                <a:cubicBezTo>
                  <a:pt x="9684" y="6643"/>
                  <a:pt x="9684" y="6643"/>
                  <a:pt x="9684" y="6680"/>
                </a:cubicBezTo>
                <a:cubicBezTo>
                  <a:pt x="9703" y="6680"/>
                  <a:pt x="9741" y="6680"/>
                  <a:pt x="9760" y="6643"/>
                </a:cubicBezTo>
                <a:cubicBezTo>
                  <a:pt x="9760" y="6643"/>
                  <a:pt x="9760" y="6680"/>
                  <a:pt x="9760" y="6680"/>
                </a:cubicBezTo>
                <a:cubicBezTo>
                  <a:pt x="9760" y="6680"/>
                  <a:pt x="9760" y="6680"/>
                  <a:pt x="9779" y="6643"/>
                </a:cubicBezTo>
                <a:cubicBezTo>
                  <a:pt x="9760" y="6643"/>
                  <a:pt x="9760" y="6607"/>
                  <a:pt x="9760" y="6571"/>
                </a:cubicBezTo>
                <a:cubicBezTo>
                  <a:pt x="9760" y="6571"/>
                  <a:pt x="9741" y="6534"/>
                  <a:pt x="9741" y="6498"/>
                </a:cubicBezTo>
                <a:cubicBezTo>
                  <a:pt x="9760" y="6498"/>
                  <a:pt x="9779" y="6498"/>
                  <a:pt x="9798" y="6498"/>
                </a:cubicBezTo>
                <a:cubicBezTo>
                  <a:pt x="9779" y="6534"/>
                  <a:pt x="9798" y="6534"/>
                  <a:pt x="9798" y="6571"/>
                </a:cubicBezTo>
                <a:cubicBezTo>
                  <a:pt x="9816" y="6534"/>
                  <a:pt x="9854" y="6571"/>
                  <a:pt x="9892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73" y="6534"/>
                  <a:pt x="9873" y="6534"/>
                  <a:pt x="9873" y="6534"/>
                </a:cubicBezTo>
                <a:cubicBezTo>
                  <a:pt x="9892" y="6462"/>
                  <a:pt x="9930" y="6498"/>
                  <a:pt x="9949" y="6462"/>
                </a:cubicBezTo>
                <a:cubicBezTo>
                  <a:pt x="9968" y="6426"/>
                  <a:pt x="9949" y="6389"/>
                  <a:pt x="9968" y="6317"/>
                </a:cubicBezTo>
                <a:cubicBezTo>
                  <a:pt x="9968" y="6317"/>
                  <a:pt x="9987" y="6317"/>
                  <a:pt x="9987" y="6280"/>
                </a:cubicBezTo>
                <a:cubicBezTo>
                  <a:pt x="10006" y="6280"/>
                  <a:pt x="10006" y="6280"/>
                  <a:pt x="10025" y="6280"/>
                </a:cubicBezTo>
                <a:cubicBezTo>
                  <a:pt x="10025" y="6280"/>
                  <a:pt x="10043" y="6280"/>
                  <a:pt x="10043" y="6244"/>
                </a:cubicBezTo>
                <a:cubicBezTo>
                  <a:pt x="10062" y="6244"/>
                  <a:pt x="10081" y="6280"/>
                  <a:pt x="10100" y="6244"/>
                </a:cubicBezTo>
                <a:cubicBezTo>
                  <a:pt x="10100" y="6244"/>
                  <a:pt x="10081" y="6208"/>
                  <a:pt x="10081" y="6208"/>
                </a:cubicBezTo>
                <a:cubicBezTo>
                  <a:pt x="10100" y="6171"/>
                  <a:pt x="10119" y="6171"/>
                  <a:pt x="10138" y="6135"/>
                </a:cubicBezTo>
                <a:cubicBezTo>
                  <a:pt x="10138" y="6099"/>
                  <a:pt x="10138" y="6063"/>
                  <a:pt x="10157" y="6026"/>
                </a:cubicBezTo>
                <a:cubicBezTo>
                  <a:pt x="10157" y="6026"/>
                  <a:pt x="10176" y="6026"/>
                  <a:pt x="10176" y="5990"/>
                </a:cubicBezTo>
                <a:cubicBezTo>
                  <a:pt x="10176" y="6026"/>
                  <a:pt x="10176" y="6026"/>
                  <a:pt x="10195" y="6026"/>
                </a:cubicBezTo>
                <a:cubicBezTo>
                  <a:pt x="10195" y="6026"/>
                  <a:pt x="10195" y="6063"/>
                  <a:pt x="10176" y="6063"/>
                </a:cubicBezTo>
                <a:cubicBezTo>
                  <a:pt x="10176" y="6063"/>
                  <a:pt x="10176" y="6063"/>
                  <a:pt x="10176" y="6063"/>
                </a:cubicBezTo>
                <a:cubicBezTo>
                  <a:pt x="10176" y="6063"/>
                  <a:pt x="10176" y="6099"/>
                  <a:pt x="10176" y="6099"/>
                </a:cubicBezTo>
                <a:cubicBezTo>
                  <a:pt x="10195" y="6099"/>
                  <a:pt x="10195" y="6135"/>
                  <a:pt x="10214" y="6099"/>
                </a:cubicBezTo>
                <a:cubicBezTo>
                  <a:pt x="10214" y="6099"/>
                  <a:pt x="10214" y="6099"/>
                  <a:pt x="10233" y="6063"/>
                </a:cubicBezTo>
                <a:cubicBezTo>
                  <a:pt x="10214" y="6063"/>
                  <a:pt x="10214" y="6063"/>
                  <a:pt x="10214" y="6063"/>
                </a:cubicBezTo>
                <a:cubicBezTo>
                  <a:pt x="10214" y="6026"/>
                  <a:pt x="10214" y="6026"/>
                  <a:pt x="10214" y="6026"/>
                </a:cubicBezTo>
                <a:cubicBezTo>
                  <a:pt x="10214" y="6026"/>
                  <a:pt x="10195" y="6026"/>
                  <a:pt x="10195" y="6026"/>
                </a:cubicBezTo>
                <a:cubicBezTo>
                  <a:pt x="10195" y="5990"/>
                  <a:pt x="10195" y="5990"/>
                  <a:pt x="10195" y="5954"/>
                </a:cubicBezTo>
                <a:cubicBezTo>
                  <a:pt x="10214" y="5954"/>
                  <a:pt x="10251" y="5917"/>
                  <a:pt x="10289" y="5917"/>
                </a:cubicBezTo>
                <a:cubicBezTo>
                  <a:pt x="10289" y="5954"/>
                  <a:pt x="10289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308" y="5954"/>
                  <a:pt x="10308" y="5954"/>
                </a:cubicBezTo>
                <a:cubicBezTo>
                  <a:pt x="10308" y="5954"/>
                  <a:pt x="10289" y="5954"/>
                  <a:pt x="10289" y="5917"/>
                </a:cubicBezTo>
                <a:cubicBezTo>
                  <a:pt x="10289" y="5917"/>
                  <a:pt x="10289" y="5917"/>
                  <a:pt x="10289" y="5917"/>
                </a:cubicBezTo>
                <a:cubicBezTo>
                  <a:pt x="10308" y="5881"/>
                  <a:pt x="10327" y="5881"/>
                  <a:pt x="10365" y="5881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65" y="5917"/>
                </a:cubicBezTo>
                <a:cubicBezTo>
                  <a:pt x="10365" y="5917"/>
                  <a:pt x="10365" y="5917"/>
                  <a:pt x="10384" y="5917"/>
                </a:cubicBezTo>
                <a:cubicBezTo>
                  <a:pt x="10365" y="5917"/>
                  <a:pt x="10365" y="5917"/>
                  <a:pt x="10365" y="5881"/>
                </a:cubicBezTo>
                <a:cubicBezTo>
                  <a:pt x="10384" y="5917"/>
                  <a:pt x="10384" y="5917"/>
                  <a:pt x="10384" y="5917"/>
                </a:cubicBezTo>
                <a:cubicBezTo>
                  <a:pt x="10384" y="5881"/>
                  <a:pt x="10384" y="5881"/>
                  <a:pt x="10384" y="5845"/>
                </a:cubicBezTo>
                <a:cubicBezTo>
                  <a:pt x="10403" y="5845"/>
                  <a:pt x="10422" y="5881"/>
                  <a:pt x="10422" y="5845"/>
                </a:cubicBezTo>
                <a:cubicBezTo>
                  <a:pt x="10422" y="5845"/>
                  <a:pt x="10422" y="5845"/>
                  <a:pt x="10403" y="5845"/>
                </a:cubicBezTo>
                <a:cubicBezTo>
                  <a:pt x="10403" y="5845"/>
                  <a:pt x="10403" y="5845"/>
                  <a:pt x="10403" y="5845"/>
                </a:cubicBezTo>
                <a:cubicBezTo>
                  <a:pt x="10403" y="5845"/>
                  <a:pt x="10422" y="5808"/>
                  <a:pt x="10422" y="5808"/>
                </a:cubicBezTo>
                <a:cubicBezTo>
                  <a:pt x="10403" y="5808"/>
                  <a:pt x="10403" y="5808"/>
                  <a:pt x="10403" y="5808"/>
                </a:cubicBezTo>
                <a:cubicBezTo>
                  <a:pt x="10403" y="5808"/>
                  <a:pt x="10403" y="5808"/>
                  <a:pt x="10422" y="5772"/>
                </a:cubicBezTo>
                <a:cubicBezTo>
                  <a:pt x="10403" y="5808"/>
                  <a:pt x="10403" y="5808"/>
                  <a:pt x="10384" y="5772"/>
                </a:cubicBezTo>
                <a:cubicBezTo>
                  <a:pt x="10403" y="5772"/>
                  <a:pt x="10403" y="5772"/>
                  <a:pt x="10422" y="5772"/>
                </a:cubicBezTo>
                <a:cubicBezTo>
                  <a:pt x="10403" y="5736"/>
                  <a:pt x="10403" y="5736"/>
                  <a:pt x="10403" y="5699"/>
                </a:cubicBezTo>
                <a:cubicBezTo>
                  <a:pt x="10384" y="5663"/>
                  <a:pt x="10403" y="5627"/>
                  <a:pt x="10403" y="5591"/>
                </a:cubicBezTo>
                <a:cubicBezTo>
                  <a:pt x="10384" y="5591"/>
                  <a:pt x="10384" y="5591"/>
                  <a:pt x="10384" y="5591"/>
                </a:cubicBezTo>
                <a:cubicBezTo>
                  <a:pt x="10384" y="5591"/>
                  <a:pt x="10365" y="5591"/>
                  <a:pt x="10365" y="5591"/>
                </a:cubicBezTo>
                <a:cubicBezTo>
                  <a:pt x="10365" y="5591"/>
                  <a:pt x="10365" y="5591"/>
                  <a:pt x="10365" y="5591"/>
                </a:cubicBezTo>
                <a:cubicBezTo>
                  <a:pt x="10365" y="5554"/>
                  <a:pt x="10365" y="5554"/>
                  <a:pt x="10384" y="5518"/>
                </a:cubicBezTo>
                <a:cubicBezTo>
                  <a:pt x="10384" y="5482"/>
                  <a:pt x="10365" y="5445"/>
                  <a:pt x="10365" y="5409"/>
                </a:cubicBezTo>
                <a:cubicBezTo>
                  <a:pt x="10384" y="5409"/>
                  <a:pt x="10384" y="5445"/>
                  <a:pt x="10403" y="5445"/>
                </a:cubicBezTo>
                <a:cubicBezTo>
                  <a:pt x="10403" y="5409"/>
                  <a:pt x="10403" y="5409"/>
                  <a:pt x="10422" y="5373"/>
                </a:cubicBezTo>
                <a:cubicBezTo>
                  <a:pt x="10422" y="5409"/>
                  <a:pt x="10422" y="5409"/>
                  <a:pt x="10422" y="5409"/>
                </a:cubicBezTo>
                <a:cubicBezTo>
                  <a:pt x="10441" y="5409"/>
                  <a:pt x="10441" y="5409"/>
                  <a:pt x="10441" y="5409"/>
                </a:cubicBezTo>
                <a:cubicBezTo>
                  <a:pt x="10441" y="5373"/>
                  <a:pt x="10441" y="5373"/>
                  <a:pt x="10441" y="5336"/>
                </a:cubicBezTo>
                <a:cubicBezTo>
                  <a:pt x="10460" y="5336"/>
                  <a:pt x="10478" y="5336"/>
                  <a:pt x="10497" y="5336"/>
                </a:cubicBezTo>
                <a:cubicBezTo>
                  <a:pt x="10497" y="5373"/>
                  <a:pt x="10497" y="5409"/>
                  <a:pt x="10497" y="5409"/>
                </a:cubicBezTo>
                <a:cubicBezTo>
                  <a:pt x="10516" y="5409"/>
                  <a:pt x="10516" y="5409"/>
                  <a:pt x="10535" y="5409"/>
                </a:cubicBezTo>
                <a:cubicBezTo>
                  <a:pt x="10535" y="5445"/>
                  <a:pt x="10535" y="5482"/>
                  <a:pt x="10535" y="5482"/>
                </a:cubicBezTo>
                <a:cubicBezTo>
                  <a:pt x="10516" y="5482"/>
                  <a:pt x="10516" y="5482"/>
                  <a:pt x="10516" y="5482"/>
                </a:cubicBezTo>
                <a:cubicBezTo>
                  <a:pt x="10516" y="5482"/>
                  <a:pt x="10516" y="5482"/>
                  <a:pt x="10497" y="5482"/>
                </a:cubicBezTo>
                <a:cubicBezTo>
                  <a:pt x="10497" y="5482"/>
                  <a:pt x="10497" y="5482"/>
                  <a:pt x="10497" y="5482"/>
                </a:cubicBezTo>
                <a:cubicBezTo>
                  <a:pt x="10497" y="5518"/>
                  <a:pt x="10478" y="5518"/>
                  <a:pt x="10478" y="5554"/>
                </a:cubicBezTo>
                <a:cubicBezTo>
                  <a:pt x="10478" y="5554"/>
                  <a:pt x="10460" y="5554"/>
                  <a:pt x="10460" y="5554"/>
                </a:cubicBezTo>
                <a:cubicBezTo>
                  <a:pt x="10460" y="5554"/>
                  <a:pt x="10460" y="5554"/>
                  <a:pt x="10460" y="5591"/>
                </a:cubicBezTo>
                <a:cubicBezTo>
                  <a:pt x="10460" y="5591"/>
                  <a:pt x="10460" y="5627"/>
                  <a:pt x="10441" y="5663"/>
                </a:cubicBezTo>
                <a:cubicBezTo>
                  <a:pt x="10460" y="5663"/>
                  <a:pt x="10497" y="5699"/>
                  <a:pt x="10478" y="5736"/>
                </a:cubicBezTo>
                <a:cubicBezTo>
                  <a:pt x="10478" y="5736"/>
                  <a:pt x="10478" y="5736"/>
                  <a:pt x="10497" y="5772"/>
                </a:cubicBezTo>
                <a:cubicBezTo>
                  <a:pt x="10497" y="5772"/>
                  <a:pt x="10497" y="5772"/>
                  <a:pt x="10516" y="5772"/>
                </a:cubicBezTo>
                <a:cubicBezTo>
                  <a:pt x="10516" y="5772"/>
                  <a:pt x="10535" y="5772"/>
                  <a:pt x="10554" y="5772"/>
                </a:cubicBezTo>
                <a:cubicBezTo>
                  <a:pt x="10554" y="5772"/>
                  <a:pt x="10554" y="5772"/>
                  <a:pt x="10554" y="5772"/>
                </a:cubicBezTo>
                <a:cubicBezTo>
                  <a:pt x="10535" y="5808"/>
                  <a:pt x="10535" y="5808"/>
                  <a:pt x="10535" y="5845"/>
                </a:cubicBezTo>
                <a:cubicBezTo>
                  <a:pt x="10535" y="5845"/>
                  <a:pt x="10535" y="5845"/>
                  <a:pt x="10535" y="5845"/>
                </a:cubicBezTo>
                <a:cubicBezTo>
                  <a:pt x="10535" y="5845"/>
                  <a:pt x="10535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54" y="5845"/>
                  <a:pt x="10554" y="5845"/>
                </a:cubicBezTo>
                <a:cubicBezTo>
                  <a:pt x="10554" y="5845"/>
                  <a:pt x="10573" y="5845"/>
                  <a:pt x="10573" y="5845"/>
                </a:cubicBezTo>
                <a:cubicBezTo>
                  <a:pt x="10573" y="5808"/>
                  <a:pt x="10649" y="5772"/>
                  <a:pt x="10668" y="5772"/>
                </a:cubicBezTo>
                <a:cubicBezTo>
                  <a:pt x="10668" y="5808"/>
                  <a:pt x="10705" y="5808"/>
                  <a:pt x="10705" y="5808"/>
                </a:cubicBezTo>
                <a:cubicBezTo>
                  <a:pt x="10705" y="5845"/>
                  <a:pt x="10724" y="5845"/>
                  <a:pt x="10724" y="5845"/>
                </a:cubicBezTo>
                <a:cubicBezTo>
                  <a:pt x="10724" y="5881"/>
                  <a:pt x="10743" y="5881"/>
                  <a:pt x="10762" y="5881"/>
                </a:cubicBezTo>
                <a:cubicBezTo>
                  <a:pt x="10762" y="5881"/>
                  <a:pt x="10762" y="5881"/>
                  <a:pt x="10762" y="5845"/>
                </a:cubicBezTo>
                <a:cubicBezTo>
                  <a:pt x="10838" y="5808"/>
                  <a:pt x="10876" y="5772"/>
                  <a:pt x="10932" y="5736"/>
                </a:cubicBezTo>
                <a:cubicBezTo>
                  <a:pt x="10951" y="5699"/>
                  <a:pt x="10989" y="5699"/>
                  <a:pt x="10989" y="5736"/>
                </a:cubicBezTo>
                <a:cubicBezTo>
                  <a:pt x="11008" y="5736"/>
                  <a:pt x="11008" y="5736"/>
                  <a:pt x="11008" y="5772"/>
                </a:cubicBezTo>
                <a:cubicBezTo>
                  <a:pt x="11046" y="5808"/>
                  <a:pt x="11065" y="5772"/>
                  <a:pt x="11084" y="5736"/>
                </a:cubicBezTo>
                <a:cubicBezTo>
                  <a:pt x="11084" y="5699"/>
                  <a:pt x="11084" y="5699"/>
                  <a:pt x="11103" y="5663"/>
                </a:cubicBezTo>
                <a:cubicBezTo>
                  <a:pt x="11122" y="5663"/>
                  <a:pt x="11159" y="5699"/>
                  <a:pt x="11178" y="5663"/>
                </a:cubicBezTo>
                <a:cubicBezTo>
                  <a:pt x="11178" y="5663"/>
                  <a:pt x="11178" y="5627"/>
                  <a:pt x="11159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78" y="5627"/>
                  <a:pt x="11178" y="5627"/>
                  <a:pt x="11178" y="5627"/>
                </a:cubicBezTo>
                <a:cubicBezTo>
                  <a:pt x="11159" y="5591"/>
                  <a:pt x="11140" y="5445"/>
                  <a:pt x="11159" y="5373"/>
                </a:cubicBezTo>
                <a:cubicBezTo>
                  <a:pt x="11159" y="5373"/>
                  <a:pt x="11178" y="5373"/>
                  <a:pt x="11178" y="5336"/>
                </a:cubicBezTo>
                <a:cubicBezTo>
                  <a:pt x="11178" y="5336"/>
                  <a:pt x="11178" y="5300"/>
                  <a:pt x="11178" y="5300"/>
                </a:cubicBezTo>
                <a:cubicBezTo>
                  <a:pt x="11178" y="5264"/>
                  <a:pt x="11197" y="5264"/>
                  <a:pt x="11197" y="5228"/>
                </a:cubicBezTo>
                <a:cubicBezTo>
                  <a:pt x="11235" y="5228"/>
                  <a:pt x="11235" y="5228"/>
                  <a:pt x="11254" y="5228"/>
                </a:cubicBezTo>
                <a:cubicBezTo>
                  <a:pt x="11254" y="5228"/>
                  <a:pt x="11254" y="5228"/>
                  <a:pt x="11254" y="5228"/>
                </a:cubicBezTo>
                <a:cubicBezTo>
                  <a:pt x="11273" y="5264"/>
                  <a:pt x="11273" y="5264"/>
                  <a:pt x="11292" y="5264"/>
                </a:cubicBezTo>
                <a:cubicBezTo>
                  <a:pt x="11292" y="5300"/>
                  <a:pt x="11292" y="5300"/>
                  <a:pt x="11292" y="5336"/>
                </a:cubicBezTo>
                <a:cubicBezTo>
                  <a:pt x="11311" y="5373"/>
                  <a:pt x="11349" y="5336"/>
                  <a:pt x="11367" y="5300"/>
                </a:cubicBezTo>
                <a:cubicBezTo>
                  <a:pt x="11349" y="5228"/>
                  <a:pt x="11367" y="5191"/>
                  <a:pt x="11367" y="5119"/>
                </a:cubicBezTo>
                <a:cubicBezTo>
                  <a:pt x="11367" y="5119"/>
                  <a:pt x="11367" y="5119"/>
                  <a:pt x="11367" y="5119"/>
                </a:cubicBezTo>
                <a:cubicBezTo>
                  <a:pt x="11367" y="5119"/>
                  <a:pt x="11349" y="5119"/>
                  <a:pt x="11349" y="5119"/>
                </a:cubicBezTo>
                <a:cubicBezTo>
                  <a:pt x="11349" y="5119"/>
                  <a:pt x="11330" y="5119"/>
                  <a:pt x="11330" y="5119"/>
                </a:cubicBezTo>
                <a:cubicBezTo>
                  <a:pt x="11330" y="5082"/>
                  <a:pt x="11330" y="5082"/>
                  <a:pt x="11330" y="5046"/>
                </a:cubicBezTo>
                <a:cubicBezTo>
                  <a:pt x="11330" y="5046"/>
                  <a:pt x="11311" y="5046"/>
                  <a:pt x="11311" y="5046"/>
                </a:cubicBezTo>
                <a:cubicBezTo>
                  <a:pt x="11311" y="5010"/>
                  <a:pt x="11311" y="5010"/>
                  <a:pt x="11311" y="4973"/>
                </a:cubicBezTo>
                <a:cubicBezTo>
                  <a:pt x="11311" y="4973"/>
                  <a:pt x="11311" y="4973"/>
                  <a:pt x="11311" y="4973"/>
                </a:cubicBezTo>
                <a:cubicBezTo>
                  <a:pt x="11330" y="4973"/>
                  <a:pt x="11349" y="4937"/>
                  <a:pt x="11367" y="4901"/>
                </a:cubicBezTo>
                <a:cubicBezTo>
                  <a:pt x="11367" y="4937"/>
                  <a:pt x="11386" y="4901"/>
                  <a:pt x="11386" y="4937"/>
                </a:cubicBezTo>
                <a:cubicBezTo>
                  <a:pt x="11386" y="4901"/>
                  <a:pt x="11386" y="4901"/>
                  <a:pt x="11386" y="4901"/>
                </a:cubicBezTo>
                <a:cubicBezTo>
                  <a:pt x="11405" y="4901"/>
                  <a:pt x="11405" y="4901"/>
                  <a:pt x="11424" y="4901"/>
                </a:cubicBezTo>
                <a:cubicBezTo>
                  <a:pt x="11424" y="4901"/>
                  <a:pt x="11424" y="4901"/>
                  <a:pt x="11443" y="4901"/>
                </a:cubicBezTo>
                <a:cubicBezTo>
                  <a:pt x="11443" y="4901"/>
                  <a:pt x="11462" y="4901"/>
                  <a:pt x="11481" y="4901"/>
                </a:cubicBezTo>
                <a:cubicBezTo>
                  <a:pt x="11519" y="4901"/>
                  <a:pt x="11538" y="4937"/>
                  <a:pt x="11575" y="4937"/>
                </a:cubicBezTo>
                <a:cubicBezTo>
                  <a:pt x="11575" y="4937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901"/>
                </a:cubicBezTo>
                <a:cubicBezTo>
                  <a:pt x="11594" y="4901"/>
                  <a:pt x="11594" y="4901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594" y="4865"/>
                  <a:pt x="11594" y="4865"/>
                </a:cubicBezTo>
                <a:cubicBezTo>
                  <a:pt x="11594" y="4865"/>
                  <a:pt x="11613" y="4865"/>
                  <a:pt x="11613" y="4865"/>
                </a:cubicBezTo>
                <a:cubicBezTo>
                  <a:pt x="11613" y="4865"/>
                  <a:pt x="11613" y="4865"/>
                  <a:pt x="11613" y="4828"/>
                </a:cubicBezTo>
                <a:cubicBezTo>
                  <a:pt x="11632" y="4828"/>
                  <a:pt x="11632" y="4828"/>
                  <a:pt x="11632" y="4865"/>
                </a:cubicBezTo>
                <a:cubicBezTo>
                  <a:pt x="11651" y="4828"/>
                  <a:pt x="11651" y="4792"/>
                  <a:pt x="11670" y="4792"/>
                </a:cubicBezTo>
                <a:cubicBezTo>
                  <a:pt x="11689" y="4828"/>
                  <a:pt x="11689" y="4828"/>
                  <a:pt x="11708" y="4828"/>
                </a:cubicBezTo>
                <a:cubicBezTo>
                  <a:pt x="11708" y="4828"/>
                  <a:pt x="11727" y="4828"/>
                  <a:pt x="11727" y="4828"/>
                </a:cubicBezTo>
                <a:cubicBezTo>
                  <a:pt x="11689" y="4719"/>
                  <a:pt x="11651" y="4828"/>
                  <a:pt x="11613" y="4719"/>
                </a:cubicBezTo>
                <a:cubicBezTo>
                  <a:pt x="11613" y="4719"/>
                  <a:pt x="11632" y="4683"/>
                  <a:pt x="11632" y="4683"/>
                </a:cubicBezTo>
                <a:cubicBezTo>
                  <a:pt x="11613" y="4683"/>
                  <a:pt x="11613" y="4683"/>
                  <a:pt x="11613" y="4719"/>
                </a:cubicBezTo>
                <a:cubicBezTo>
                  <a:pt x="11594" y="4719"/>
                  <a:pt x="11575" y="4719"/>
                  <a:pt x="11557" y="4756"/>
                </a:cubicBezTo>
                <a:cubicBezTo>
                  <a:pt x="11557" y="4756"/>
                  <a:pt x="11538" y="4719"/>
                  <a:pt x="11538" y="4719"/>
                </a:cubicBezTo>
                <a:cubicBezTo>
                  <a:pt x="11538" y="4719"/>
                  <a:pt x="11538" y="4756"/>
                  <a:pt x="11519" y="4756"/>
                </a:cubicBezTo>
                <a:cubicBezTo>
                  <a:pt x="11519" y="4756"/>
                  <a:pt x="11500" y="4756"/>
                  <a:pt x="11500" y="4719"/>
                </a:cubicBezTo>
                <a:cubicBezTo>
                  <a:pt x="11500" y="4719"/>
                  <a:pt x="11500" y="4719"/>
                  <a:pt x="11500" y="4719"/>
                </a:cubicBezTo>
                <a:cubicBezTo>
                  <a:pt x="11500" y="4719"/>
                  <a:pt x="11500" y="4756"/>
                  <a:pt x="11500" y="4756"/>
                </a:cubicBezTo>
                <a:cubicBezTo>
                  <a:pt x="11481" y="4756"/>
                  <a:pt x="11462" y="4756"/>
                  <a:pt x="11462" y="4792"/>
                </a:cubicBezTo>
                <a:cubicBezTo>
                  <a:pt x="11462" y="4792"/>
                  <a:pt x="11462" y="4792"/>
                  <a:pt x="11462" y="4792"/>
                </a:cubicBezTo>
                <a:cubicBezTo>
                  <a:pt x="11443" y="4792"/>
                  <a:pt x="11443" y="4756"/>
                  <a:pt x="11443" y="4756"/>
                </a:cubicBezTo>
                <a:cubicBezTo>
                  <a:pt x="11443" y="4792"/>
                  <a:pt x="11424" y="4792"/>
                  <a:pt x="11405" y="4792"/>
                </a:cubicBezTo>
                <a:cubicBezTo>
                  <a:pt x="11405" y="4792"/>
                  <a:pt x="11405" y="4792"/>
                  <a:pt x="11405" y="4792"/>
                </a:cubicBezTo>
                <a:cubicBezTo>
                  <a:pt x="11386" y="4792"/>
                  <a:pt x="11386" y="4792"/>
                  <a:pt x="11367" y="4828"/>
                </a:cubicBezTo>
                <a:cubicBezTo>
                  <a:pt x="11367" y="4828"/>
                  <a:pt x="11349" y="4828"/>
                  <a:pt x="11349" y="4828"/>
                </a:cubicBezTo>
                <a:cubicBezTo>
                  <a:pt x="11349" y="4828"/>
                  <a:pt x="11349" y="4828"/>
                  <a:pt x="11349" y="4828"/>
                </a:cubicBezTo>
                <a:cubicBezTo>
                  <a:pt x="11330" y="4828"/>
                  <a:pt x="11311" y="4865"/>
                  <a:pt x="11292" y="4828"/>
                </a:cubicBezTo>
                <a:cubicBezTo>
                  <a:pt x="11292" y="4828"/>
                  <a:pt x="11273" y="4828"/>
                  <a:pt x="11273" y="4792"/>
                </a:cubicBezTo>
                <a:cubicBezTo>
                  <a:pt x="11273" y="4792"/>
                  <a:pt x="11273" y="4792"/>
                  <a:pt x="11273" y="4756"/>
                </a:cubicBezTo>
                <a:cubicBezTo>
                  <a:pt x="11273" y="4756"/>
                  <a:pt x="11254" y="4792"/>
                  <a:pt x="11254" y="4792"/>
                </a:cubicBezTo>
                <a:cubicBezTo>
                  <a:pt x="11254" y="4792"/>
                  <a:pt x="11254" y="4756"/>
                  <a:pt x="11254" y="4756"/>
                </a:cubicBezTo>
                <a:cubicBezTo>
                  <a:pt x="11235" y="4756"/>
                  <a:pt x="11235" y="4756"/>
                  <a:pt x="11216" y="4756"/>
                </a:cubicBezTo>
                <a:cubicBezTo>
                  <a:pt x="11178" y="4719"/>
                  <a:pt x="11178" y="4647"/>
                  <a:pt x="11197" y="4574"/>
                </a:cubicBezTo>
                <a:cubicBezTo>
                  <a:pt x="11197" y="4574"/>
                  <a:pt x="11197" y="4538"/>
                  <a:pt x="11197" y="4538"/>
                </a:cubicBezTo>
                <a:cubicBezTo>
                  <a:pt x="11197" y="4502"/>
                  <a:pt x="11178" y="4502"/>
                  <a:pt x="11178" y="4465"/>
                </a:cubicBezTo>
                <a:cubicBezTo>
                  <a:pt x="11178" y="4429"/>
                  <a:pt x="11178" y="4429"/>
                  <a:pt x="11178" y="4393"/>
                </a:cubicBezTo>
                <a:cubicBezTo>
                  <a:pt x="11178" y="4356"/>
                  <a:pt x="11159" y="4356"/>
                  <a:pt x="11159" y="4356"/>
                </a:cubicBezTo>
                <a:cubicBezTo>
                  <a:pt x="11159" y="4320"/>
                  <a:pt x="11178" y="4284"/>
                  <a:pt x="11197" y="4284"/>
                </a:cubicBezTo>
                <a:cubicBezTo>
                  <a:pt x="11197" y="4247"/>
                  <a:pt x="11197" y="4247"/>
                  <a:pt x="11197" y="4247"/>
                </a:cubicBezTo>
                <a:cubicBezTo>
                  <a:pt x="11197" y="4211"/>
                  <a:pt x="11216" y="4247"/>
                  <a:pt x="11216" y="4247"/>
                </a:cubicBezTo>
                <a:cubicBezTo>
                  <a:pt x="11254" y="4211"/>
                  <a:pt x="11235" y="4175"/>
                  <a:pt x="11254" y="4138"/>
                </a:cubicBezTo>
                <a:cubicBezTo>
                  <a:pt x="11254" y="4138"/>
                  <a:pt x="11254" y="4138"/>
                  <a:pt x="11254" y="4138"/>
                </a:cubicBezTo>
                <a:cubicBezTo>
                  <a:pt x="11254" y="4138"/>
                  <a:pt x="11273" y="4138"/>
                  <a:pt x="11273" y="4138"/>
                </a:cubicBezTo>
                <a:cubicBezTo>
                  <a:pt x="11273" y="4138"/>
                  <a:pt x="11273" y="4138"/>
                  <a:pt x="11273" y="4138"/>
                </a:cubicBezTo>
                <a:cubicBezTo>
                  <a:pt x="11292" y="4102"/>
                  <a:pt x="11386" y="3921"/>
                  <a:pt x="11405" y="3921"/>
                </a:cubicBezTo>
                <a:cubicBezTo>
                  <a:pt x="11405" y="3921"/>
                  <a:pt x="11424" y="3921"/>
                  <a:pt x="11424" y="3921"/>
                </a:cubicBezTo>
                <a:cubicBezTo>
                  <a:pt x="11424" y="3921"/>
                  <a:pt x="11424" y="3884"/>
                  <a:pt x="11424" y="3884"/>
                </a:cubicBezTo>
                <a:cubicBezTo>
                  <a:pt x="11424" y="3884"/>
                  <a:pt x="11424" y="3884"/>
                  <a:pt x="11424" y="3884"/>
                </a:cubicBezTo>
                <a:cubicBezTo>
                  <a:pt x="11424" y="3848"/>
                  <a:pt x="11424" y="3812"/>
                  <a:pt x="11424" y="3812"/>
                </a:cubicBezTo>
                <a:cubicBezTo>
                  <a:pt x="11424" y="3812"/>
                  <a:pt x="11424" y="3775"/>
                  <a:pt x="11405" y="3775"/>
                </a:cubicBezTo>
                <a:cubicBezTo>
                  <a:pt x="11386" y="3775"/>
                  <a:pt x="11367" y="3775"/>
                  <a:pt x="11349" y="3739"/>
                </a:cubicBezTo>
                <a:cubicBezTo>
                  <a:pt x="11349" y="3739"/>
                  <a:pt x="11292" y="3739"/>
                  <a:pt x="11292" y="3739"/>
                </a:cubicBezTo>
                <a:cubicBezTo>
                  <a:pt x="11273" y="3739"/>
                  <a:pt x="11273" y="3703"/>
                  <a:pt x="11254" y="3703"/>
                </a:cubicBezTo>
                <a:cubicBezTo>
                  <a:pt x="11235" y="3739"/>
                  <a:pt x="11235" y="3775"/>
                  <a:pt x="11216" y="3812"/>
                </a:cubicBezTo>
                <a:cubicBezTo>
                  <a:pt x="11197" y="3812"/>
                  <a:pt x="11197" y="3812"/>
                  <a:pt x="11178" y="3848"/>
                </a:cubicBezTo>
                <a:cubicBezTo>
                  <a:pt x="11178" y="3848"/>
                  <a:pt x="11197" y="3884"/>
                  <a:pt x="11178" y="3884"/>
                </a:cubicBezTo>
                <a:cubicBezTo>
                  <a:pt x="11178" y="3921"/>
                  <a:pt x="11159" y="3921"/>
                  <a:pt x="11159" y="3957"/>
                </a:cubicBezTo>
                <a:cubicBezTo>
                  <a:pt x="11159" y="3957"/>
                  <a:pt x="11159" y="3957"/>
                  <a:pt x="11159" y="3957"/>
                </a:cubicBezTo>
                <a:cubicBezTo>
                  <a:pt x="11159" y="3957"/>
                  <a:pt x="11178" y="3993"/>
                  <a:pt x="11178" y="3993"/>
                </a:cubicBezTo>
                <a:cubicBezTo>
                  <a:pt x="11178" y="3993"/>
                  <a:pt x="11178" y="3993"/>
                  <a:pt x="11178" y="3993"/>
                </a:cubicBezTo>
                <a:cubicBezTo>
                  <a:pt x="11159" y="4030"/>
                  <a:pt x="11159" y="4066"/>
                  <a:pt x="11140" y="4102"/>
                </a:cubicBezTo>
                <a:cubicBezTo>
                  <a:pt x="11122" y="4138"/>
                  <a:pt x="11103" y="4175"/>
                  <a:pt x="11084" y="4175"/>
                </a:cubicBezTo>
                <a:cubicBezTo>
                  <a:pt x="11084" y="4175"/>
                  <a:pt x="11065" y="4175"/>
                  <a:pt x="11065" y="4175"/>
                </a:cubicBezTo>
                <a:cubicBezTo>
                  <a:pt x="11046" y="4175"/>
                  <a:pt x="11046" y="4211"/>
                  <a:pt x="11046" y="4211"/>
                </a:cubicBezTo>
                <a:cubicBezTo>
                  <a:pt x="11027" y="4247"/>
                  <a:pt x="11008" y="4247"/>
                  <a:pt x="10989" y="4320"/>
                </a:cubicBezTo>
                <a:cubicBezTo>
                  <a:pt x="10989" y="4320"/>
                  <a:pt x="10970" y="4320"/>
                  <a:pt x="10970" y="4320"/>
                </a:cubicBezTo>
                <a:cubicBezTo>
                  <a:pt x="10970" y="4320"/>
                  <a:pt x="10970" y="4320"/>
                  <a:pt x="10970" y="4356"/>
                </a:cubicBezTo>
                <a:cubicBezTo>
                  <a:pt x="10970" y="4356"/>
                  <a:pt x="10951" y="4356"/>
                  <a:pt x="10951" y="4393"/>
                </a:cubicBezTo>
                <a:cubicBezTo>
                  <a:pt x="10951" y="4393"/>
                  <a:pt x="10932" y="4356"/>
                  <a:pt x="10932" y="4356"/>
                </a:cubicBezTo>
                <a:cubicBezTo>
                  <a:pt x="10932" y="4429"/>
                  <a:pt x="10951" y="4429"/>
                  <a:pt x="10932" y="4502"/>
                </a:cubicBezTo>
                <a:cubicBezTo>
                  <a:pt x="10932" y="4502"/>
                  <a:pt x="10932" y="4502"/>
                  <a:pt x="10913" y="4502"/>
                </a:cubicBezTo>
                <a:cubicBezTo>
                  <a:pt x="10913" y="4574"/>
                  <a:pt x="10932" y="4683"/>
                  <a:pt x="10932" y="4683"/>
                </a:cubicBezTo>
                <a:cubicBezTo>
                  <a:pt x="10932" y="4683"/>
                  <a:pt x="10932" y="4683"/>
                  <a:pt x="10932" y="4683"/>
                </a:cubicBezTo>
                <a:cubicBezTo>
                  <a:pt x="10951" y="4683"/>
                  <a:pt x="10951" y="4683"/>
                  <a:pt x="10951" y="4719"/>
                </a:cubicBezTo>
                <a:cubicBezTo>
                  <a:pt x="10970" y="4719"/>
                  <a:pt x="10970" y="4719"/>
                  <a:pt x="10970" y="4719"/>
                </a:cubicBezTo>
                <a:cubicBezTo>
                  <a:pt x="10989" y="4756"/>
                  <a:pt x="10989" y="4792"/>
                  <a:pt x="11027" y="4792"/>
                </a:cubicBezTo>
                <a:cubicBezTo>
                  <a:pt x="11027" y="4828"/>
                  <a:pt x="11046" y="4828"/>
                  <a:pt x="11046" y="4865"/>
                </a:cubicBezTo>
                <a:cubicBezTo>
                  <a:pt x="11027" y="4865"/>
                  <a:pt x="11027" y="4865"/>
                  <a:pt x="11027" y="4865"/>
                </a:cubicBezTo>
                <a:cubicBezTo>
                  <a:pt x="11027" y="4865"/>
                  <a:pt x="10970" y="4937"/>
                  <a:pt x="10970" y="4901"/>
                </a:cubicBezTo>
                <a:cubicBezTo>
                  <a:pt x="10951" y="4901"/>
                  <a:pt x="10895" y="4865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876" y="4901"/>
                  <a:pt x="10876" y="4901"/>
                  <a:pt x="10876" y="4901"/>
                </a:cubicBezTo>
                <a:cubicBezTo>
                  <a:pt x="10913" y="4901"/>
                  <a:pt x="10913" y="4937"/>
                  <a:pt x="10951" y="4937"/>
                </a:cubicBezTo>
                <a:cubicBezTo>
                  <a:pt x="10970" y="4937"/>
                  <a:pt x="10989" y="4901"/>
                  <a:pt x="11008" y="4937"/>
                </a:cubicBezTo>
                <a:cubicBezTo>
                  <a:pt x="11008" y="4937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01"/>
                  <a:pt x="11008" y="4901"/>
                  <a:pt x="11008" y="4901"/>
                </a:cubicBezTo>
                <a:cubicBezTo>
                  <a:pt x="11008" y="4937"/>
                  <a:pt x="11008" y="4937"/>
                  <a:pt x="11008" y="4937"/>
                </a:cubicBezTo>
                <a:cubicBezTo>
                  <a:pt x="11008" y="4937"/>
                  <a:pt x="11008" y="4937"/>
                  <a:pt x="10989" y="4937"/>
                </a:cubicBezTo>
                <a:cubicBezTo>
                  <a:pt x="10989" y="4937"/>
                  <a:pt x="10989" y="4937"/>
                  <a:pt x="10989" y="4973"/>
                </a:cubicBezTo>
                <a:cubicBezTo>
                  <a:pt x="10989" y="4973"/>
                  <a:pt x="10970" y="4973"/>
                  <a:pt x="10970" y="5010"/>
                </a:cubicBezTo>
                <a:cubicBezTo>
                  <a:pt x="10970" y="5010"/>
                  <a:pt x="10970" y="5010"/>
                  <a:pt x="10951" y="5010"/>
                </a:cubicBezTo>
                <a:cubicBezTo>
                  <a:pt x="10951" y="5010"/>
                  <a:pt x="10951" y="5010"/>
                  <a:pt x="10951" y="5010"/>
                </a:cubicBezTo>
                <a:cubicBezTo>
                  <a:pt x="10951" y="4973"/>
                  <a:pt x="10951" y="4973"/>
                  <a:pt x="10951" y="4973"/>
                </a:cubicBezTo>
                <a:cubicBezTo>
                  <a:pt x="10932" y="4973"/>
                  <a:pt x="10951" y="5046"/>
                  <a:pt x="10913" y="5046"/>
                </a:cubicBezTo>
                <a:cubicBezTo>
                  <a:pt x="10913" y="5046"/>
                  <a:pt x="10913" y="5046"/>
                  <a:pt x="10913" y="5046"/>
                </a:cubicBezTo>
                <a:cubicBezTo>
                  <a:pt x="10913" y="5046"/>
                  <a:pt x="10895" y="5046"/>
                  <a:pt x="10876" y="5046"/>
                </a:cubicBezTo>
                <a:cubicBezTo>
                  <a:pt x="10876" y="5082"/>
                  <a:pt x="10913" y="5155"/>
                  <a:pt x="10895" y="5191"/>
                </a:cubicBezTo>
                <a:cubicBezTo>
                  <a:pt x="10895" y="5191"/>
                  <a:pt x="10895" y="5191"/>
                  <a:pt x="10876" y="5191"/>
                </a:cubicBezTo>
                <a:cubicBezTo>
                  <a:pt x="10876" y="5191"/>
                  <a:pt x="10876" y="5191"/>
                  <a:pt x="10876" y="5191"/>
                </a:cubicBezTo>
                <a:cubicBezTo>
                  <a:pt x="10876" y="5191"/>
                  <a:pt x="10895" y="5228"/>
                  <a:pt x="10895" y="5228"/>
                </a:cubicBezTo>
                <a:cubicBezTo>
                  <a:pt x="10895" y="5228"/>
                  <a:pt x="10895" y="5228"/>
                  <a:pt x="10895" y="5264"/>
                </a:cubicBezTo>
                <a:cubicBezTo>
                  <a:pt x="10895" y="5264"/>
                  <a:pt x="10876" y="5300"/>
                  <a:pt x="10876" y="5300"/>
                </a:cubicBezTo>
                <a:cubicBezTo>
                  <a:pt x="10876" y="5336"/>
                  <a:pt x="10876" y="5336"/>
                  <a:pt x="10876" y="5373"/>
                </a:cubicBezTo>
                <a:cubicBezTo>
                  <a:pt x="10857" y="5409"/>
                  <a:pt x="10857" y="5445"/>
                  <a:pt x="10838" y="5482"/>
                </a:cubicBezTo>
                <a:cubicBezTo>
                  <a:pt x="10838" y="5482"/>
                  <a:pt x="10838" y="5482"/>
                  <a:pt x="10838" y="5482"/>
                </a:cubicBezTo>
                <a:cubicBezTo>
                  <a:pt x="10838" y="5482"/>
                  <a:pt x="10819" y="5482"/>
                  <a:pt x="10819" y="5482"/>
                </a:cubicBezTo>
                <a:cubicBezTo>
                  <a:pt x="10800" y="5482"/>
                  <a:pt x="10800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62" y="5482"/>
                  <a:pt x="10762" y="5482"/>
                  <a:pt x="10762" y="5482"/>
                </a:cubicBezTo>
                <a:cubicBezTo>
                  <a:pt x="10743" y="5518"/>
                  <a:pt x="10743" y="5518"/>
                  <a:pt x="10743" y="5554"/>
                </a:cubicBezTo>
                <a:cubicBezTo>
                  <a:pt x="10743" y="5554"/>
                  <a:pt x="10743" y="5554"/>
                  <a:pt x="10743" y="5591"/>
                </a:cubicBezTo>
                <a:cubicBezTo>
                  <a:pt x="10743" y="5591"/>
                  <a:pt x="10743" y="5591"/>
                  <a:pt x="10743" y="5591"/>
                </a:cubicBezTo>
                <a:cubicBezTo>
                  <a:pt x="10705" y="5591"/>
                  <a:pt x="10687" y="5627"/>
                  <a:pt x="10649" y="5591"/>
                </a:cubicBezTo>
                <a:cubicBezTo>
                  <a:pt x="10649" y="5591"/>
                  <a:pt x="10668" y="5554"/>
                  <a:pt x="10668" y="5554"/>
                </a:cubicBezTo>
                <a:cubicBezTo>
                  <a:pt x="10649" y="5518"/>
                  <a:pt x="10649" y="5482"/>
                  <a:pt x="10630" y="5445"/>
                </a:cubicBezTo>
                <a:cubicBezTo>
                  <a:pt x="10630" y="5445"/>
                  <a:pt x="10649" y="5445"/>
                  <a:pt x="10649" y="5445"/>
                </a:cubicBezTo>
                <a:cubicBezTo>
                  <a:pt x="10649" y="5445"/>
                  <a:pt x="10649" y="5445"/>
                  <a:pt x="10649" y="5409"/>
                </a:cubicBezTo>
                <a:cubicBezTo>
                  <a:pt x="10649" y="5409"/>
                  <a:pt x="10649" y="5409"/>
                  <a:pt x="10649" y="5409"/>
                </a:cubicBezTo>
                <a:cubicBezTo>
                  <a:pt x="10649" y="5409"/>
                  <a:pt x="10649" y="5409"/>
                  <a:pt x="10668" y="5409"/>
                </a:cubicBezTo>
                <a:cubicBezTo>
                  <a:pt x="10630" y="5373"/>
                  <a:pt x="10611" y="5336"/>
                  <a:pt x="10611" y="5264"/>
                </a:cubicBezTo>
                <a:cubicBezTo>
                  <a:pt x="10611" y="5264"/>
                  <a:pt x="10592" y="5264"/>
                  <a:pt x="10592" y="5264"/>
                </a:cubicBezTo>
                <a:cubicBezTo>
                  <a:pt x="10592" y="5228"/>
                  <a:pt x="10592" y="5228"/>
                  <a:pt x="10573" y="5191"/>
                </a:cubicBezTo>
                <a:cubicBezTo>
                  <a:pt x="10592" y="5155"/>
                  <a:pt x="10592" y="5155"/>
                  <a:pt x="10592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73" y="5119"/>
                  <a:pt x="10573" y="5119"/>
                </a:cubicBezTo>
                <a:cubicBezTo>
                  <a:pt x="10573" y="5119"/>
                  <a:pt x="10554" y="5119"/>
                  <a:pt x="10554" y="5119"/>
                </a:cubicBezTo>
                <a:cubicBezTo>
                  <a:pt x="10554" y="5082"/>
                  <a:pt x="10554" y="5010"/>
                  <a:pt x="10554" y="5010"/>
                </a:cubicBezTo>
                <a:cubicBezTo>
                  <a:pt x="10554" y="4973"/>
                  <a:pt x="10554" y="4973"/>
                  <a:pt x="10554" y="4973"/>
                </a:cubicBezTo>
                <a:cubicBezTo>
                  <a:pt x="10554" y="4973"/>
                  <a:pt x="10554" y="4937"/>
                  <a:pt x="10554" y="4937"/>
                </a:cubicBezTo>
                <a:cubicBezTo>
                  <a:pt x="10535" y="4973"/>
                  <a:pt x="10535" y="4937"/>
                  <a:pt x="10516" y="4901"/>
                </a:cubicBezTo>
                <a:cubicBezTo>
                  <a:pt x="10516" y="4901"/>
                  <a:pt x="10516" y="4901"/>
                  <a:pt x="10516" y="4865"/>
                </a:cubicBezTo>
                <a:cubicBezTo>
                  <a:pt x="10516" y="4901"/>
                  <a:pt x="10516" y="4901"/>
                  <a:pt x="10516" y="4901"/>
                </a:cubicBezTo>
                <a:cubicBezTo>
                  <a:pt x="10516" y="4937"/>
                  <a:pt x="10497" y="4973"/>
                  <a:pt x="10497" y="4973"/>
                </a:cubicBezTo>
                <a:cubicBezTo>
                  <a:pt x="10478" y="5010"/>
                  <a:pt x="10460" y="4973"/>
                  <a:pt x="10460" y="4973"/>
                </a:cubicBezTo>
                <a:cubicBezTo>
                  <a:pt x="10441" y="5010"/>
                  <a:pt x="10441" y="5010"/>
                  <a:pt x="10441" y="5010"/>
                </a:cubicBezTo>
                <a:cubicBezTo>
                  <a:pt x="10422" y="5082"/>
                  <a:pt x="10384" y="5082"/>
                  <a:pt x="10365" y="5155"/>
                </a:cubicBezTo>
                <a:cubicBezTo>
                  <a:pt x="10346" y="5155"/>
                  <a:pt x="10308" y="5155"/>
                  <a:pt x="10289" y="5155"/>
                </a:cubicBezTo>
                <a:cubicBezTo>
                  <a:pt x="10289" y="5155"/>
                  <a:pt x="10289" y="5155"/>
                  <a:pt x="10289" y="5119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55"/>
                  <a:pt x="10270" y="5155"/>
                  <a:pt x="10270" y="5155"/>
                </a:cubicBezTo>
                <a:cubicBezTo>
                  <a:pt x="10270" y="5119"/>
                  <a:pt x="10270" y="5119"/>
                  <a:pt x="10270" y="5119"/>
                </a:cubicBezTo>
                <a:cubicBezTo>
                  <a:pt x="10251" y="5119"/>
                  <a:pt x="10233" y="5082"/>
                  <a:pt x="10214" y="5082"/>
                </a:cubicBezTo>
                <a:cubicBezTo>
                  <a:pt x="10214" y="5046"/>
                  <a:pt x="10195" y="5046"/>
                  <a:pt x="10195" y="5046"/>
                </a:cubicBezTo>
                <a:cubicBezTo>
                  <a:pt x="10195" y="5010"/>
                  <a:pt x="10214" y="5010"/>
                  <a:pt x="10195" y="4973"/>
                </a:cubicBezTo>
                <a:cubicBezTo>
                  <a:pt x="10214" y="4973"/>
                  <a:pt x="10214" y="4973"/>
                  <a:pt x="10214" y="4973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14" y="5010"/>
                  <a:pt x="10214" y="5010"/>
                  <a:pt x="10214" y="5010"/>
                </a:cubicBezTo>
                <a:cubicBezTo>
                  <a:pt x="10233" y="4973"/>
                  <a:pt x="10233" y="5010"/>
                  <a:pt x="10233" y="5010"/>
                </a:cubicBezTo>
                <a:cubicBezTo>
                  <a:pt x="10233" y="5010"/>
                  <a:pt x="10233" y="5010"/>
                  <a:pt x="10233" y="5010"/>
                </a:cubicBezTo>
                <a:cubicBezTo>
                  <a:pt x="10233" y="5010"/>
                  <a:pt x="10233" y="4973"/>
                  <a:pt x="10251" y="4973"/>
                </a:cubicBezTo>
                <a:cubicBezTo>
                  <a:pt x="10251" y="4973"/>
                  <a:pt x="10251" y="4973"/>
                  <a:pt x="10251" y="4973"/>
                </a:cubicBezTo>
                <a:cubicBezTo>
                  <a:pt x="10233" y="4973"/>
                  <a:pt x="10233" y="5010"/>
                  <a:pt x="10233" y="4973"/>
                </a:cubicBezTo>
                <a:cubicBezTo>
                  <a:pt x="10214" y="4973"/>
                  <a:pt x="10214" y="4973"/>
                  <a:pt x="10233" y="4973"/>
                </a:cubicBezTo>
                <a:cubicBezTo>
                  <a:pt x="10233" y="4937"/>
                  <a:pt x="10233" y="4937"/>
                  <a:pt x="10251" y="4937"/>
                </a:cubicBezTo>
                <a:cubicBezTo>
                  <a:pt x="10251" y="4937"/>
                  <a:pt x="10251" y="4937"/>
                  <a:pt x="10251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33" y="4901"/>
                  <a:pt x="10233" y="4901"/>
                  <a:pt x="10251" y="4901"/>
                </a:cubicBezTo>
                <a:cubicBezTo>
                  <a:pt x="10233" y="4901"/>
                  <a:pt x="10233" y="4901"/>
                  <a:pt x="10233" y="4937"/>
                </a:cubicBezTo>
                <a:cubicBezTo>
                  <a:pt x="10233" y="4937"/>
                  <a:pt x="10233" y="4937"/>
                  <a:pt x="10233" y="4937"/>
                </a:cubicBezTo>
                <a:cubicBezTo>
                  <a:pt x="10214" y="4901"/>
                  <a:pt x="10214" y="4901"/>
                  <a:pt x="10214" y="4901"/>
                </a:cubicBezTo>
                <a:cubicBezTo>
                  <a:pt x="10214" y="4901"/>
                  <a:pt x="10214" y="4901"/>
                  <a:pt x="10214" y="4937"/>
                </a:cubicBezTo>
                <a:cubicBezTo>
                  <a:pt x="10214" y="4937"/>
                  <a:pt x="10214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95" y="4937"/>
                </a:cubicBezTo>
                <a:cubicBezTo>
                  <a:pt x="10195" y="4937"/>
                  <a:pt x="10195" y="4937"/>
                  <a:pt x="10176" y="4937"/>
                </a:cubicBezTo>
                <a:cubicBezTo>
                  <a:pt x="10176" y="4901"/>
                  <a:pt x="10176" y="4901"/>
                  <a:pt x="10176" y="4901"/>
                </a:cubicBezTo>
                <a:cubicBezTo>
                  <a:pt x="10176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195" y="4865"/>
                  <a:pt x="10195" y="4865"/>
                  <a:pt x="10195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14" y="4865"/>
                  <a:pt x="10214" y="4865"/>
                  <a:pt x="10214" y="4865"/>
                </a:cubicBezTo>
                <a:cubicBezTo>
                  <a:pt x="10233" y="4865"/>
                  <a:pt x="10233" y="4865"/>
                  <a:pt x="10251" y="4828"/>
                </a:cubicBezTo>
                <a:cubicBezTo>
                  <a:pt x="10233" y="4828"/>
                  <a:pt x="10233" y="4865"/>
                  <a:pt x="10214" y="4865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14" y="4828"/>
                  <a:pt x="10214" y="4828"/>
                </a:cubicBezTo>
                <a:cubicBezTo>
                  <a:pt x="10214" y="4828"/>
                  <a:pt x="10233" y="4792"/>
                  <a:pt x="10233" y="4792"/>
                </a:cubicBezTo>
                <a:cubicBezTo>
                  <a:pt x="10195" y="4792"/>
                  <a:pt x="10195" y="4792"/>
                  <a:pt x="10176" y="4756"/>
                </a:cubicBezTo>
                <a:cubicBezTo>
                  <a:pt x="10195" y="4756"/>
                  <a:pt x="10195" y="4719"/>
                  <a:pt x="10214" y="4719"/>
                </a:cubicBezTo>
                <a:cubicBezTo>
                  <a:pt x="10214" y="4719"/>
                  <a:pt x="10195" y="4719"/>
                  <a:pt x="10195" y="4683"/>
                </a:cubicBezTo>
                <a:cubicBezTo>
                  <a:pt x="10195" y="4719"/>
                  <a:pt x="10176" y="4719"/>
                  <a:pt x="10176" y="4683"/>
                </a:cubicBezTo>
                <a:cubicBezTo>
                  <a:pt x="10176" y="4683"/>
                  <a:pt x="10176" y="4683"/>
                  <a:pt x="10176" y="4683"/>
                </a:cubicBezTo>
                <a:cubicBezTo>
                  <a:pt x="10176" y="4647"/>
                  <a:pt x="10176" y="4647"/>
                  <a:pt x="10195" y="4610"/>
                </a:cubicBezTo>
                <a:cubicBezTo>
                  <a:pt x="10195" y="4610"/>
                  <a:pt x="10195" y="4610"/>
                  <a:pt x="10195" y="4610"/>
                </a:cubicBezTo>
                <a:cubicBezTo>
                  <a:pt x="10176" y="4610"/>
                  <a:pt x="10176" y="4610"/>
                  <a:pt x="10176" y="4574"/>
                </a:cubicBezTo>
                <a:cubicBezTo>
                  <a:pt x="10176" y="4538"/>
                  <a:pt x="10176" y="4538"/>
                  <a:pt x="10176" y="4502"/>
                </a:cubicBezTo>
                <a:cubicBezTo>
                  <a:pt x="10195" y="4502"/>
                  <a:pt x="10214" y="4502"/>
                  <a:pt x="10233" y="4502"/>
                </a:cubicBezTo>
                <a:cubicBezTo>
                  <a:pt x="10233" y="4465"/>
                  <a:pt x="10233" y="4465"/>
                  <a:pt x="10233" y="4465"/>
                </a:cubicBezTo>
                <a:cubicBezTo>
                  <a:pt x="10214" y="4465"/>
                  <a:pt x="10214" y="4465"/>
                  <a:pt x="10195" y="4429"/>
                </a:cubicBezTo>
                <a:cubicBezTo>
                  <a:pt x="10195" y="4429"/>
                  <a:pt x="10195" y="4429"/>
                  <a:pt x="10195" y="4429"/>
                </a:cubicBezTo>
                <a:cubicBezTo>
                  <a:pt x="10233" y="4429"/>
                  <a:pt x="10233" y="4393"/>
                  <a:pt x="10251" y="4393"/>
                </a:cubicBezTo>
                <a:cubicBezTo>
                  <a:pt x="10270" y="4393"/>
                  <a:pt x="10270" y="4356"/>
                  <a:pt x="10270" y="4356"/>
                </a:cubicBezTo>
                <a:cubicBezTo>
                  <a:pt x="10289" y="4356"/>
                  <a:pt x="10308" y="4356"/>
                  <a:pt x="10327" y="4320"/>
                </a:cubicBezTo>
                <a:cubicBezTo>
                  <a:pt x="10308" y="4320"/>
                  <a:pt x="10308" y="4320"/>
                  <a:pt x="10289" y="4284"/>
                </a:cubicBezTo>
                <a:cubicBezTo>
                  <a:pt x="10289" y="4284"/>
                  <a:pt x="10308" y="4284"/>
                  <a:pt x="10308" y="4284"/>
                </a:cubicBezTo>
                <a:cubicBezTo>
                  <a:pt x="10327" y="4284"/>
                  <a:pt x="10365" y="4284"/>
                  <a:pt x="10365" y="4284"/>
                </a:cubicBezTo>
                <a:cubicBezTo>
                  <a:pt x="10365" y="4247"/>
                  <a:pt x="10403" y="4175"/>
                  <a:pt x="10422" y="4175"/>
                </a:cubicBezTo>
                <a:cubicBezTo>
                  <a:pt x="10422" y="4211"/>
                  <a:pt x="10422" y="4211"/>
                  <a:pt x="10441" y="4211"/>
                </a:cubicBezTo>
                <a:cubicBezTo>
                  <a:pt x="10441" y="4211"/>
                  <a:pt x="10441" y="4211"/>
                  <a:pt x="10441" y="4211"/>
                </a:cubicBezTo>
                <a:cubicBezTo>
                  <a:pt x="10441" y="4175"/>
                  <a:pt x="10460" y="4175"/>
                  <a:pt x="10478" y="4138"/>
                </a:cubicBezTo>
                <a:cubicBezTo>
                  <a:pt x="10478" y="4138"/>
                  <a:pt x="10478" y="4102"/>
                  <a:pt x="10478" y="4102"/>
                </a:cubicBezTo>
                <a:cubicBezTo>
                  <a:pt x="10478" y="4066"/>
                  <a:pt x="10516" y="3993"/>
                  <a:pt x="10535" y="3993"/>
                </a:cubicBezTo>
                <a:cubicBezTo>
                  <a:pt x="10554" y="3993"/>
                  <a:pt x="10554" y="3993"/>
                  <a:pt x="10573" y="3993"/>
                </a:cubicBezTo>
                <a:cubicBezTo>
                  <a:pt x="10573" y="3993"/>
                  <a:pt x="10573" y="3993"/>
                  <a:pt x="10573" y="3993"/>
                </a:cubicBezTo>
                <a:cubicBezTo>
                  <a:pt x="10573" y="3957"/>
                  <a:pt x="10573" y="3957"/>
                  <a:pt x="10573" y="3957"/>
                </a:cubicBezTo>
                <a:cubicBezTo>
                  <a:pt x="10592" y="3921"/>
                  <a:pt x="10592" y="3884"/>
                  <a:pt x="10611" y="3848"/>
                </a:cubicBezTo>
                <a:cubicBezTo>
                  <a:pt x="10630" y="3848"/>
                  <a:pt x="10630" y="3848"/>
                  <a:pt x="10630" y="3848"/>
                </a:cubicBezTo>
                <a:cubicBezTo>
                  <a:pt x="10630" y="3848"/>
                  <a:pt x="10630" y="3812"/>
                  <a:pt x="10630" y="3812"/>
                </a:cubicBezTo>
                <a:cubicBezTo>
                  <a:pt x="10630" y="3812"/>
                  <a:pt x="10630" y="3812"/>
                  <a:pt x="10630" y="3812"/>
                </a:cubicBezTo>
                <a:cubicBezTo>
                  <a:pt x="10630" y="3739"/>
                  <a:pt x="10630" y="3703"/>
                  <a:pt x="10668" y="3703"/>
                </a:cubicBezTo>
                <a:cubicBezTo>
                  <a:pt x="10668" y="3703"/>
                  <a:pt x="10668" y="3667"/>
                  <a:pt x="10668" y="3667"/>
                </a:cubicBezTo>
                <a:cubicBezTo>
                  <a:pt x="10687" y="3667"/>
                  <a:pt x="10687" y="3667"/>
                  <a:pt x="10705" y="3667"/>
                </a:cubicBezTo>
                <a:cubicBezTo>
                  <a:pt x="10705" y="3667"/>
                  <a:pt x="10705" y="3667"/>
                  <a:pt x="10705" y="3667"/>
                </a:cubicBezTo>
                <a:cubicBezTo>
                  <a:pt x="10687" y="3630"/>
                  <a:pt x="10687" y="3630"/>
                  <a:pt x="10668" y="3594"/>
                </a:cubicBezTo>
                <a:cubicBezTo>
                  <a:pt x="10687" y="3594"/>
                  <a:pt x="10687" y="3558"/>
                  <a:pt x="10687" y="3558"/>
                </a:cubicBezTo>
                <a:cubicBezTo>
                  <a:pt x="10705" y="3558"/>
                  <a:pt x="10705" y="3558"/>
                  <a:pt x="10724" y="3558"/>
                </a:cubicBezTo>
                <a:cubicBezTo>
                  <a:pt x="10724" y="3558"/>
                  <a:pt x="10724" y="3558"/>
                  <a:pt x="10724" y="3558"/>
                </a:cubicBezTo>
                <a:cubicBezTo>
                  <a:pt x="10724" y="3521"/>
                  <a:pt x="10724" y="3521"/>
                  <a:pt x="10705" y="3521"/>
                </a:cubicBezTo>
                <a:cubicBezTo>
                  <a:pt x="10705" y="3521"/>
                  <a:pt x="10724" y="3521"/>
                  <a:pt x="10724" y="3521"/>
                </a:cubicBezTo>
                <a:cubicBezTo>
                  <a:pt x="10724" y="3485"/>
                  <a:pt x="10762" y="3485"/>
                  <a:pt x="10781" y="3449"/>
                </a:cubicBezTo>
                <a:cubicBezTo>
                  <a:pt x="10762" y="3449"/>
                  <a:pt x="10762" y="3449"/>
                  <a:pt x="10762" y="3412"/>
                </a:cubicBezTo>
                <a:cubicBezTo>
                  <a:pt x="10781" y="3412"/>
                  <a:pt x="10781" y="3412"/>
                  <a:pt x="10781" y="3376"/>
                </a:cubicBezTo>
                <a:cubicBezTo>
                  <a:pt x="10800" y="3376"/>
                  <a:pt x="10800" y="3376"/>
                  <a:pt x="10819" y="3412"/>
                </a:cubicBezTo>
                <a:cubicBezTo>
                  <a:pt x="10819" y="3376"/>
                  <a:pt x="10819" y="3376"/>
                  <a:pt x="10838" y="3376"/>
                </a:cubicBezTo>
                <a:cubicBezTo>
                  <a:pt x="10838" y="3376"/>
                  <a:pt x="10838" y="3376"/>
                  <a:pt x="10838" y="3340"/>
                </a:cubicBezTo>
                <a:cubicBezTo>
                  <a:pt x="10838" y="3340"/>
                  <a:pt x="10819" y="3340"/>
                  <a:pt x="10819" y="3340"/>
                </a:cubicBezTo>
                <a:cubicBezTo>
                  <a:pt x="10838" y="3304"/>
                  <a:pt x="10838" y="3267"/>
                  <a:pt x="10857" y="3267"/>
                </a:cubicBezTo>
                <a:cubicBezTo>
                  <a:pt x="10857" y="3267"/>
                  <a:pt x="10857" y="3267"/>
                  <a:pt x="10857" y="3267"/>
                </a:cubicBezTo>
                <a:cubicBezTo>
                  <a:pt x="10857" y="3304"/>
                  <a:pt x="10857" y="3304"/>
                  <a:pt x="10876" y="3304"/>
                </a:cubicBezTo>
                <a:cubicBezTo>
                  <a:pt x="10876" y="3304"/>
                  <a:pt x="10876" y="3304"/>
                  <a:pt x="10876" y="3304"/>
                </a:cubicBezTo>
                <a:cubicBezTo>
                  <a:pt x="10876" y="3304"/>
                  <a:pt x="10895" y="3304"/>
                  <a:pt x="10895" y="3267"/>
                </a:cubicBezTo>
                <a:cubicBezTo>
                  <a:pt x="10895" y="3267"/>
                  <a:pt x="10895" y="3231"/>
                  <a:pt x="10876" y="3231"/>
                </a:cubicBezTo>
                <a:cubicBezTo>
                  <a:pt x="10895" y="3231"/>
                  <a:pt x="10913" y="3231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95"/>
                  <a:pt x="10913" y="3195"/>
                  <a:pt x="10913" y="3195"/>
                </a:cubicBezTo>
                <a:cubicBezTo>
                  <a:pt x="10913" y="3158"/>
                  <a:pt x="10913" y="3158"/>
                  <a:pt x="10913" y="3158"/>
                </a:cubicBezTo>
                <a:cubicBezTo>
                  <a:pt x="10932" y="3122"/>
                  <a:pt x="10932" y="3122"/>
                  <a:pt x="10951" y="3086"/>
                </a:cubicBezTo>
                <a:cubicBezTo>
                  <a:pt x="10970" y="3049"/>
                  <a:pt x="10989" y="3122"/>
                  <a:pt x="10989" y="3013"/>
                </a:cubicBezTo>
                <a:cubicBezTo>
                  <a:pt x="11008" y="3013"/>
                  <a:pt x="11008" y="3013"/>
                  <a:pt x="11008" y="3049"/>
                </a:cubicBezTo>
                <a:cubicBezTo>
                  <a:pt x="11046" y="3013"/>
                  <a:pt x="11046" y="3049"/>
                  <a:pt x="11065" y="3049"/>
                </a:cubicBezTo>
                <a:cubicBezTo>
                  <a:pt x="11084" y="3013"/>
                  <a:pt x="11103" y="2941"/>
                  <a:pt x="11122" y="2904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41"/>
                  <a:pt x="11122" y="2941"/>
                  <a:pt x="11122" y="2941"/>
                </a:cubicBezTo>
                <a:cubicBezTo>
                  <a:pt x="11122" y="2977"/>
                  <a:pt x="11122" y="2977"/>
                  <a:pt x="11103" y="3013"/>
                </a:cubicBezTo>
                <a:cubicBezTo>
                  <a:pt x="11122" y="2977"/>
                  <a:pt x="11140" y="2977"/>
                  <a:pt x="11140" y="2941"/>
                </a:cubicBezTo>
                <a:cubicBezTo>
                  <a:pt x="11159" y="2904"/>
                  <a:pt x="11178" y="2904"/>
                  <a:pt x="11178" y="2868"/>
                </a:cubicBezTo>
                <a:cubicBezTo>
                  <a:pt x="11178" y="2868"/>
                  <a:pt x="11197" y="2868"/>
                  <a:pt x="11197" y="2868"/>
                </a:cubicBezTo>
                <a:cubicBezTo>
                  <a:pt x="11197" y="2904"/>
                  <a:pt x="11216" y="2904"/>
                  <a:pt x="11216" y="2904"/>
                </a:cubicBezTo>
                <a:cubicBezTo>
                  <a:pt x="11235" y="2759"/>
                  <a:pt x="11254" y="2832"/>
                  <a:pt x="11292" y="2868"/>
                </a:cubicBezTo>
                <a:cubicBezTo>
                  <a:pt x="11311" y="2832"/>
                  <a:pt x="11311" y="2795"/>
                  <a:pt x="11330" y="2759"/>
                </a:cubicBezTo>
                <a:cubicBezTo>
                  <a:pt x="11349" y="2759"/>
                  <a:pt x="11349" y="2759"/>
                  <a:pt x="11367" y="2759"/>
                </a:cubicBezTo>
                <a:cubicBezTo>
                  <a:pt x="11386" y="2723"/>
                  <a:pt x="11405" y="2686"/>
                  <a:pt x="11462" y="2686"/>
                </a:cubicBezTo>
                <a:cubicBezTo>
                  <a:pt x="11443" y="2723"/>
                  <a:pt x="11405" y="2759"/>
                  <a:pt x="11405" y="2832"/>
                </a:cubicBezTo>
                <a:cubicBezTo>
                  <a:pt x="11424" y="2832"/>
                  <a:pt x="11424" y="2832"/>
                  <a:pt x="11424" y="2868"/>
                </a:cubicBezTo>
                <a:cubicBezTo>
                  <a:pt x="11443" y="2795"/>
                  <a:pt x="11481" y="2723"/>
                  <a:pt x="11500" y="2686"/>
                </a:cubicBezTo>
                <a:cubicBezTo>
                  <a:pt x="11500" y="2723"/>
                  <a:pt x="11500" y="2759"/>
                  <a:pt x="11500" y="2795"/>
                </a:cubicBezTo>
                <a:cubicBezTo>
                  <a:pt x="11538" y="2759"/>
                  <a:pt x="11557" y="2723"/>
                  <a:pt x="11557" y="2650"/>
                </a:cubicBezTo>
                <a:cubicBezTo>
                  <a:pt x="11575" y="2650"/>
                  <a:pt x="11594" y="2650"/>
                  <a:pt x="11613" y="2686"/>
                </a:cubicBezTo>
                <a:cubicBezTo>
                  <a:pt x="11594" y="2723"/>
                  <a:pt x="11594" y="2723"/>
                  <a:pt x="11575" y="2795"/>
                </a:cubicBezTo>
                <a:cubicBezTo>
                  <a:pt x="11594" y="2795"/>
                  <a:pt x="11594" y="2795"/>
                  <a:pt x="11613" y="2795"/>
                </a:cubicBezTo>
                <a:cubicBezTo>
                  <a:pt x="11613" y="2759"/>
                  <a:pt x="11632" y="2723"/>
                  <a:pt x="11651" y="2686"/>
                </a:cubicBezTo>
                <a:cubicBezTo>
                  <a:pt x="11670" y="2686"/>
                  <a:pt x="11689" y="2723"/>
                  <a:pt x="11708" y="2759"/>
                </a:cubicBezTo>
                <a:cubicBezTo>
                  <a:pt x="11708" y="2759"/>
                  <a:pt x="11727" y="2759"/>
                  <a:pt x="11746" y="2759"/>
                </a:cubicBezTo>
                <a:cubicBezTo>
                  <a:pt x="11746" y="2759"/>
                  <a:pt x="11765" y="2759"/>
                  <a:pt x="11765" y="2795"/>
                </a:cubicBezTo>
                <a:cubicBezTo>
                  <a:pt x="11765" y="2795"/>
                  <a:pt x="11765" y="2795"/>
                  <a:pt x="11765" y="2795"/>
                </a:cubicBezTo>
                <a:cubicBezTo>
                  <a:pt x="11746" y="2868"/>
                  <a:pt x="11689" y="2832"/>
                  <a:pt x="11632" y="2832"/>
                </a:cubicBezTo>
                <a:cubicBezTo>
                  <a:pt x="11651" y="2868"/>
                  <a:pt x="11689" y="2904"/>
                  <a:pt x="11689" y="2941"/>
                </a:cubicBezTo>
                <a:cubicBezTo>
                  <a:pt x="11727" y="2941"/>
                  <a:pt x="11746" y="2904"/>
                  <a:pt x="11784" y="2941"/>
                </a:cubicBezTo>
                <a:cubicBezTo>
                  <a:pt x="11784" y="2941"/>
                  <a:pt x="11802" y="2941"/>
                  <a:pt x="11802" y="2941"/>
                </a:cubicBezTo>
                <a:cubicBezTo>
                  <a:pt x="11821" y="2904"/>
                  <a:pt x="11840" y="2904"/>
                  <a:pt x="11840" y="2868"/>
                </a:cubicBezTo>
                <a:cubicBezTo>
                  <a:pt x="11840" y="2977"/>
                  <a:pt x="11878" y="2977"/>
                  <a:pt x="11916" y="3013"/>
                </a:cubicBezTo>
                <a:cubicBezTo>
                  <a:pt x="11916" y="3013"/>
                  <a:pt x="11916" y="3049"/>
                  <a:pt x="11916" y="3049"/>
                </a:cubicBezTo>
                <a:cubicBezTo>
                  <a:pt x="11935" y="3049"/>
                  <a:pt x="11935" y="3049"/>
                  <a:pt x="11935" y="3013"/>
                </a:cubicBezTo>
                <a:cubicBezTo>
                  <a:pt x="11973" y="3049"/>
                  <a:pt x="12011" y="3049"/>
                  <a:pt x="12048" y="3049"/>
                </a:cubicBezTo>
                <a:cubicBezTo>
                  <a:pt x="12086" y="3049"/>
                  <a:pt x="12105" y="3086"/>
                  <a:pt x="12124" y="3086"/>
                </a:cubicBezTo>
                <a:cubicBezTo>
                  <a:pt x="12143" y="3086"/>
                  <a:pt x="12143" y="3122"/>
                  <a:pt x="12162" y="3122"/>
                </a:cubicBezTo>
                <a:cubicBezTo>
                  <a:pt x="12200" y="3158"/>
                  <a:pt x="12219" y="3195"/>
                  <a:pt x="12237" y="3231"/>
                </a:cubicBezTo>
                <a:cubicBezTo>
                  <a:pt x="12275" y="3267"/>
                  <a:pt x="12294" y="3267"/>
                  <a:pt x="12313" y="3267"/>
                </a:cubicBezTo>
                <a:cubicBezTo>
                  <a:pt x="12351" y="3304"/>
                  <a:pt x="12370" y="3340"/>
                  <a:pt x="12389" y="3376"/>
                </a:cubicBezTo>
                <a:cubicBezTo>
                  <a:pt x="12389" y="3412"/>
                  <a:pt x="12389" y="3449"/>
                  <a:pt x="12408" y="3449"/>
                </a:cubicBezTo>
                <a:cubicBezTo>
                  <a:pt x="12408" y="3521"/>
                  <a:pt x="12389" y="3558"/>
                  <a:pt x="12351" y="3594"/>
                </a:cubicBezTo>
                <a:cubicBezTo>
                  <a:pt x="12256" y="3775"/>
                  <a:pt x="12086" y="3594"/>
                  <a:pt x="11973" y="3558"/>
                </a:cubicBezTo>
                <a:cubicBezTo>
                  <a:pt x="11954" y="3558"/>
                  <a:pt x="11935" y="3558"/>
                  <a:pt x="11935" y="3521"/>
                </a:cubicBezTo>
                <a:cubicBezTo>
                  <a:pt x="11916" y="3521"/>
                  <a:pt x="11897" y="3449"/>
                  <a:pt x="11859" y="3485"/>
                </a:cubicBezTo>
                <a:cubicBezTo>
                  <a:pt x="11878" y="3521"/>
                  <a:pt x="11897" y="3594"/>
                  <a:pt x="11935" y="3630"/>
                </a:cubicBezTo>
                <a:cubicBezTo>
                  <a:pt x="11954" y="3630"/>
                  <a:pt x="11992" y="3630"/>
                  <a:pt x="11992" y="3667"/>
                </a:cubicBezTo>
                <a:cubicBezTo>
                  <a:pt x="12011" y="3703"/>
                  <a:pt x="12011" y="3775"/>
                  <a:pt x="11973" y="3775"/>
                </a:cubicBezTo>
                <a:cubicBezTo>
                  <a:pt x="11992" y="3812"/>
                  <a:pt x="12011" y="3993"/>
                  <a:pt x="12029" y="3993"/>
                </a:cubicBezTo>
                <a:cubicBezTo>
                  <a:pt x="12048" y="4030"/>
                  <a:pt x="12067" y="4030"/>
                  <a:pt x="12086" y="4030"/>
                </a:cubicBezTo>
                <a:cubicBezTo>
                  <a:pt x="12086" y="4030"/>
                  <a:pt x="12105" y="4066"/>
                  <a:pt x="12105" y="4066"/>
                </a:cubicBezTo>
                <a:cubicBezTo>
                  <a:pt x="12105" y="4102"/>
                  <a:pt x="12124" y="4066"/>
                  <a:pt x="12143" y="4102"/>
                </a:cubicBezTo>
                <a:cubicBezTo>
                  <a:pt x="12181" y="4102"/>
                  <a:pt x="12237" y="4102"/>
                  <a:pt x="12200" y="3993"/>
                </a:cubicBezTo>
                <a:cubicBezTo>
                  <a:pt x="12200" y="3993"/>
                  <a:pt x="12181" y="3993"/>
                  <a:pt x="12162" y="3993"/>
                </a:cubicBezTo>
                <a:cubicBezTo>
                  <a:pt x="12143" y="3993"/>
                  <a:pt x="12124" y="3921"/>
                  <a:pt x="12124" y="3921"/>
                </a:cubicBezTo>
                <a:cubicBezTo>
                  <a:pt x="12124" y="3884"/>
                  <a:pt x="12124" y="3848"/>
                  <a:pt x="12162" y="3848"/>
                </a:cubicBezTo>
                <a:cubicBezTo>
                  <a:pt x="12181" y="3884"/>
                  <a:pt x="12237" y="3921"/>
                  <a:pt x="12275" y="3957"/>
                </a:cubicBezTo>
                <a:cubicBezTo>
                  <a:pt x="12294" y="3957"/>
                  <a:pt x="12313" y="3957"/>
                  <a:pt x="12332" y="3957"/>
                </a:cubicBezTo>
                <a:cubicBezTo>
                  <a:pt x="12332" y="3957"/>
                  <a:pt x="12351" y="3957"/>
                  <a:pt x="12351" y="3957"/>
                </a:cubicBezTo>
                <a:cubicBezTo>
                  <a:pt x="12370" y="3884"/>
                  <a:pt x="12332" y="3848"/>
                  <a:pt x="12313" y="3775"/>
                </a:cubicBezTo>
                <a:cubicBezTo>
                  <a:pt x="12351" y="3703"/>
                  <a:pt x="12427" y="3703"/>
                  <a:pt x="12464" y="3594"/>
                </a:cubicBezTo>
                <a:cubicBezTo>
                  <a:pt x="12502" y="3594"/>
                  <a:pt x="12540" y="3667"/>
                  <a:pt x="12578" y="3667"/>
                </a:cubicBezTo>
                <a:cubicBezTo>
                  <a:pt x="12578" y="3667"/>
                  <a:pt x="12578" y="3667"/>
                  <a:pt x="12578" y="3667"/>
                </a:cubicBezTo>
                <a:cubicBezTo>
                  <a:pt x="12578" y="3667"/>
                  <a:pt x="12578" y="3630"/>
                  <a:pt x="12578" y="3630"/>
                </a:cubicBezTo>
                <a:cubicBezTo>
                  <a:pt x="12597" y="3558"/>
                  <a:pt x="12616" y="3558"/>
                  <a:pt x="12597" y="3449"/>
                </a:cubicBezTo>
                <a:cubicBezTo>
                  <a:pt x="12578" y="3449"/>
                  <a:pt x="12559" y="3449"/>
                  <a:pt x="12559" y="3412"/>
                </a:cubicBezTo>
                <a:cubicBezTo>
                  <a:pt x="12559" y="3412"/>
                  <a:pt x="12559" y="3412"/>
                  <a:pt x="12559" y="3412"/>
                </a:cubicBezTo>
                <a:cubicBezTo>
                  <a:pt x="12578" y="3376"/>
                  <a:pt x="12578" y="3340"/>
                  <a:pt x="12597" y="3304"/>
                </a:cubicBezTo>
                <a:cubicBezTo>
                  <a:pt x="12597" y="3231"/>
                  <a:pt x="12559" y="3231"/>
                  <a:pt x="12578" y="3195"/>
                </a:cubicBezTo>
                <a:cubicBezTo>
                  <a:pt x="12578" y="3158"/>
                  <a:pt x="12597" y="3195"/>
                  <a:pt x="12616" y="3195"/>
                </a:cubicBezTo>
                <a:cubicBezTo>
                  <a:pt x="12635" y="3195"/>
                  <a:pt x="12654" y="3195"/>
                  <a:pt x="12673" y="3195"/>
                </a:cubicBezTo>
                <a:cubicBezTo>
                  <a:pt x="12710" y="3195"/>
                  <a:pt x="12729" y="3304"/>
                  <a:pt x="12748" y="3340"/>
                </a:cubicBezTo>
                <a:cubicBezTo>
                  <a:pt x="12691" y="3340"/>
                  <a:pt x="12635" y="3340"/>
                  <a:pt x="12635" y="3412"/>
                </a:cubicBezTo>
                <a:cubicBezTo>
                  <a:pt x="12673" y="3485"/>
                  <a:pt x="12691" y="3558"/>
                  <a:pt x="12767" y="3521"/>
                </a:cubicBezTo>
                <a:cubicBezTo>
                  <a:pt x="12786" y="3521"/>
                  <a:pt x="12786" y="3521"/>
                  <a:pt x="12805" y="3521"/>
                </a:cubicBezTo>
                <a:cubicBezTo>
                  <a:pt x="12824" y="3485"/>
                  <a:pt x="12805" y="3376"/>
                  <a:pt x="12824" y="3376"/>
                </a:cubicBezTo>
                <a:cubicBezTo>
                  <a:pt x="12843" y="3376"/>
                  <a:pt x="12862" y="3340"/>
                  <a:pt x="12862" y="3340"/>
                </a:cubicBezTo>
                <a:cubicBezTo>
                  <a:pt x="12899" y="3304"/>
                  <a:pt x="12956" y="3267"/>
                  <a:pt x="13013" y="3231"/>
                </a:cubicBezTo>
                <a:cubicBezTo>
                  <a:pt x="13032" y="3231"/>
                  <a:pt x="13070" y="3195"/>
                  <a:pt x="13089" y="3158"/>
                </a:cubicBezTo>
                <a:cubicBezTo>
                  <a:pt x="13089" y="3195"/>
                  <a:pt x="13089" y="3195"/>
                  <a:pt x="13089" y="3195"/>
                </a:cubicBezTo>
                <a:cubicBezTo>
                  <a:pt x="13089" y="3195"/>
                  <a:pt x="13108" y="3195"/>
                  <a:pt x="13108" y="3231"/>
                </a:cubicBezTo>
                <a:cubicBezTo>
                  <a:pt x="13145" y="3195"/>
                  <a:pt x="13108" y="3122"/>
                  <a:pt x="13183" y="3122"/>
                </a:cubicBezTo>
                <a:cubicBezTo>
                  <a:pt x="13183" y="3158"/>
                  <a:pt x="13183" y="3158"/>
                  <a:pt x="13183" y="3195"/>
                </a:cubicBezTo>
                <a:cubicBezTo>
                  <a:pt x="13183" y="3195"/>
                  <a:pt x="13164" y="3231"/>
                  <a:pt x="13164" y="3231"/>
                </a:cubicBezTo>
                <a:cubicBezTo>
                  <a:pt x="13145" y="3231"/>
                  <a:pt x="13145" y="3231"/>
                  <a:pt x="13145" y="3267"/>
                </a:cubicBezTo>
                <a:cubicBezTo>
                  <a:pt x="13183" y="3267"/>
                  <a:pt x="13202" y="3231"/>
                  <a:pt x="13240" y="3231"/>
                </a:cubicBezTo>
                <a:cubicBezTo>
                  <a:pt x="13240" y="3267"/>
                  <a:pt x="13240" y="3267"/>
                  <a:pt x="13240" y="3267"/>
                </a:cubicBezTo>
                <a:cubicBezTo>
                  <a:pt x="13259" y="3231"/>
                  <a:pt x="13259" y="3195"/>
                  <a:pt x="13278" y="3195"/>
                </a:cubicBezTo>
                <a:cubicBezTo>
                  <a:pt x="13297" y="3158"/>
                  <a:pt x="13335" y="3158"/>
                  <a:pt x="13353" y="3158"/>
                </a:cubicBezTo>
                <a:cubicBezTo>
                  <a:pt x="13372" y="3158"/>
                  <a:pt x="13391" y="3195"/>
                  <a:pt x="13410" y="3195"/>
                </a:cubicBezTo>
                <a:cubicBezTo>
                  <a:pt x="13410" y="3158"/>
                  <a:pt x="13429" y="3158"/>
                  <a:pt x="13429" y="3158"/>
                </a:cubicBezTo>
                <a:cubicBezTo>
                  <a:pt x="13467" y="3086"/>
                  <a:pt x="13486" y="3086"/>
                  <a:pt x="13524" y="3122"/>
                </a:cubicBezTo>
                <a:cubicBezTo>
                  <a:pt x="13524" y="3158"/>
                  <a:pt x="13505" y="3158"/>
                  <a:pt x="13505" y="3195"/>
                </a:cubicBezTo>
                <a:cubicBezTo>
                  <a:pt x="13505" y="3195"/>
                  <a:pt x="13543" y="3231"/>
                  <a:pt x="13561" y="3231"/>
                </a:cubicBezTo>
                <a:cubicBezTo>
                  <a:pt x="13561" y="3195"/>
                  <a:pt x="13561" y="3158"/>
                  <a:pt x="13561" y="3158"/>
                </a:cubicBezTo>
                <a:cubicBezTo>
                  <a:pt x="13599" y="3158"/>
                  <a:pt x="13618" y="3158"/>
                  <a:pt x="13618" y="3086"/>
                </a:cubicBezTo>
                <a:cubicBezTo>
                  <a:pt x="13618" y="3049"/>
                  <a:pt x="13599" y="3013"/>
                  <a:pt x="13580" y="2977"/>
                </a:cubicBezTo>
                <a:cubicBezTo>
                  <a:pt x="13580" y="2977"/>
                  <a:pt x="13580" y="2977"/>
                  <a:pt x="13580" y="2977"/>
                </a:cubicBezTo>
                <a:cubicBezTo>
                  <a:pt x="13599" y="2941"/>
                  <a:pt x="13618" y="2941"/>
                  <a:pt x="13618" y="2904"/>
                </a:cubicBezTo>
                <a:cubicBezTo>
                  <a:pt x="13656" y="2904"/>
                  <a:pt x="13732" y="2941"/>
                  <a:pt x="13770" y="2941"/>
                </a:cubicBezTo>
                <a:cubicBezTo>
                  <a:pt x="13883" y="3013"/>
                  <a:pt x="13996" y="3086"/>
                  <a:pt x="14072" y="3231"/>
                </a:cubicBezTo>
                <a:cubicBezTo>
                  <a:pt x="14072" y="3231"/>
                  <a:pt x="14091" y="3231"/>
                  <a:pt x="14091" y="3231"/>
                </a:cubicBezTo>
                <a:cubicBezTo>
                  <a:pt x="14110" y="3231"/>
                  <a:pt x="14129" y="3158"/>
                  <a:pt x="14129" y="3122"/>
                </a:cubicBezTo>
                <a:cubicBezTo>
                  <a:pt x="14091" y="3122"/>
                  <a:pt x="14072" y="3086"/>
                  <a:pt x="14072" y="3049"/>
                </a:cubicBezTo>
                <a:cubicBezTo>
                  <a:pt x="14053" y="3013"/>
                  <a:pt x="14072" y="3013"/>
                  <a:pt x="14053" y="2977"/>
                </a:cubicBezTo>
                <a:cubicBezTo>
                  <a:pt x="14034" y="2941"/>
                  <a:pt x="13996" y="2977"/>
                  <a:pt x="13978" y="2904"/>
                </a:cubicBezTo>
                <a:cubicBezTo>
                  <a:pt x="13996" y="2832"/>
                  <a:pt x="14034" y="2868"/>
                  <a:pt x="14015" y="2723"/>
                </a:cubicBezTo>
                <a:cubicBezTo>
                  <a:pt x="13996" y="2723"/>
                  <a:pt x="13996" y="2723"/>
                  <a:pt x="13978" y="2723"/>
                </a:cubicBezTo>
                <a:cubicBezTo>
                  <a:pt x="13959" y="2577"/>
                  <a:pt x="14053" y="2577"/>
                  <a:pt x="14072" y="2505"/>
                </a:cubicBezTo>
                <a:cubicBezTo>
                  <a:pt x="14091" y="2469"/>
                  <a:pt x="14091" y="2432"/>
                  <a:pt x="14110" y="2396"/>
                </a:cubicBezTo>
                <a:cubicBezTo>
                  <a:pt x="14110" y="2360"/>
                  <a:pt x="14110" y="2323"/>
                  <a:pt x="14129" y="2287"/>
                </a:cubicBezTo>
                <a:cubicBezTo>
                  <a:pt x="14129" y="2287"/>
                  <a:pt x="14129" y="2251"/>
                  <a:pt x="14148" y="2251"/>
                </a:cubicBezTo>
                <a:cubicBezTo>
                  <a:pt x="14167" y="2251"/>
                  <a:pt x="14186" y="2287"/>
                  <a:pt x="14205" y="2251"/>
                </a:cubicBezTo>
                <a:cubicBezTo>
                  <a:pt x="14242" y="2251"/>
                  <a:pt x="14261" y="2251"/>
                  <a:pt x="14299" y="2251"/>
                </a:cubicBezTo>
                <a:cubicBezTo>
                  <a:pt x="14318" y="2251"/>
                  <a:pt x="14337" y="2214"/>
                  <a:pt x="14356" y="2251"/>
                </a:cubicBezTo>
                <a:cubicBezTo>
                  <a:pt x="14394" y="2360"/>
                  <a:pt x="14299" y="2505"/>
                  <a:pt x="14299" y="2541"/>
                </a:cubicBezTo>
                <a:cubicBezTo>
                  <a:pt x="14318" y="2577"/>
                  <a:pt x="14356" y="2686"/>
                  <a:pt x="14356" y="2759"/>
                </a:cubicBezTo>
                <a:cubicBezTo>
                  <a:pt x="14337" y="2795"/>
                  <a:pt x="14337" y="2795"/>
                  <a:pt x="14337" y="2832"/>
                </a:cubicBezTo>
                <a:cubicBezTo>
                  <a:pt x="14337" y="2868"/>
                  <a:pt x="14337" y="2868"/>
                  <a:pt x="14337" y="2904"/>
                </a:cubicBezTo>
                <a:cubicBezTo>
                  <a:pt x="14337" y="2977"/>
                  <a:pt x="14337" y="3013"/>
                  <a:pt x="14337" y="3049"/>
                </a:cubicBezTo>
                <a:cubicBezTo>
                  <a:pt x="14356" y="3158"/>
                  <a:pt x="14375" y="3122"/>
                  <a:pt x="14394" y="3195"/>
                </a:cubicBezTo>
                <a:cubicBezTo>
                  <a:pt x="14394" y="3231"/>
                  <a:pt x="14375" y="3231"/>
                  <a:pt x="14375" y="3231"/>
                </a:cubicBezTo>
                <a:cubicBezTo>
                  <a:pt x="14375" y="3267"/>
                  <a:pt x="14375" y="3304"/>
                  <a:pt x="14375" y="3304"/>
                </a:cubicBezTo>
                <a:cubicBezTo>
                  <a:pt x="14356" y="3340"/>
                  <a:pt x="14337" y="3412"/>
                  <a:pt x="14318" y="3449"/>
                </a:cubicBezTo>
                <a:cubicBezTo>
                  <a:pt x="14299" y="3449"/>
                  <a:pt x="14280" y="3449"/>
                  <a:pt x="14261" y="3485"/>
                </a:cubicBezTo>
                <a:cubicBezTo>
                  <a:pt x="14280" y="3521"/>
                  <a:pt x="14280" y="3521"/>
                  <a:pt x="14280" y="3521"/>
                </a:cubicBezTo>
                <a:cubicBezTo>
                  <a:pt x="14261" y="3558"/>
                  <a:pt x="14242" y="3558"/>
                  <a:pt x="14223" y="3558"/>
                </a:cubicBezTo>
                <a:cubicBezTo>
                  <a:pt x="14223" y="3558"/>
                  <a:pt x="14223" y="3558"/>
                  <a:pt x="14205" y="3558"/>
                </a:cubicBezTo>
                <a:cubicBezTo>
                  <a:pt x="14186" y="3521"/>
                  <a:pt x="14148" y="3521"/>
                  <a:pt x="14129" y="3558"/>
                </a:cubicBezTo>
                <a:cubicBezTo>
                  <a:pt x="14148" y="3594"/>
                  <a:pt x="14186" y="3630"/>
                  <a:pt x="14223" y="3630"/>
                </a:cubicBezTo>
                <a:cubicBezTo>
                  <a:pt x="14242" y="3630"/>
                  <a:pt x="14261" y="3630"/>
                  <a:pt x="14261" y="3630"/>
                </a:cubicBezTo>
                <a:cubicBezTo>
                  <a:pt x="14280" y="3630"/>
                  <a:pt x="14299" y="3667"/>
                  <a:pt x="14318" y="3630"/>
                </a:cubicBezTo>
                <a:cubicBezTo>
                  <a:pt x="14337" y="3558"/>
                  <a:pt x="14375" y="3558"/>
                  <a:pt x="14413" y="3521"/>
                </a:cubicBezTo>
                <a:cubicBezTo>
                  <a:pt x="14413" y="3485"/>
                  <a:pt x="14413" y="3449"/>
                  <a:pt x="14432" y="3412"/>
                </a:cubicBezTo>
                <a:cubicBezTo>
                  <a:pt x="14432" y="3412"/>
                  <a:pt x="14450" y="3412"/>
                  <a:pt x="14450" y="3412"/>
                </a:cubicBezTo>
                <a:cubicBezTo>
                  <a:pt x="14450" y="3376"/>
                  <a:pt x="14469" y="3376"/>
                  <a:pt x="14469" y="3340"/>
                </a:cubicBezTo>
                <a:cubicBezTo>
                  <a:pt x="14469" y="3267"/>
                  <a:pt x="14469" y="3231"/>
                  <a:pt x="14450" y="3195"/>
                </a:cubicBezTo>
                <a:cubicBezTo>
                  <a:pt x="14469" y="3086"/>
                  <a:pt x="14583" y="3086"/>
                  <a:pt x="14621" y="3195"/>
                </a:cubicBezTo>
                <a:cubicBezTo>
                  <a:pt x="14621" y="3231"/>
                  <a:pt x="14602" y="3340"/>
                  <a:pt x="14621" y="3340"/>
                </a:cubicBezTo>
                <a:cubicBezTo>
                  <a:pt x="14621" y="3412"/>
                  <a:pt x="14677" y="3412"/>
                  <a:pt x="14696" y="3376"/>
                </a:cubicBezTo>
                <a:cubicBezTo>
                  <a:pt x="14696" y="3376"/>
                  <a:pt x="14715" y="3376"/>
                  <a:pt x="14715" y="3340"/>
                </a:cubicBezTo>
                <a:cubicBezTo>
                  <a:pt x="14696" y="3340"/>
                  <a:pt x="14658" y="3340"/>
                  <a:pt x="14640" y="3304"/>
                </a:cubicBezTo>
                <a:cubicBezTo>
                  <a:pt x="14640" y="3304"/>
                  <a:pt x="14640" y="3304"/>
                  <a:pt x="14640" y="3304"/>
                </a:cubicBezTo>
                <a:cubicBezTo>
                  <a:pt x="14640" y="3304"/>
                  <a:pt x="14640" y="3304"/>
                  <a:pt x="14640" y="3267"/>
                </a:cubicBezTo>
                <a:cubicBezTo>
                  <a:pt x="14658" y="3267"/>
                  <a:pt x="14677" y="3267"/>
                  <a:pt x="14677" y="3231"/>
                </a:cubicBezTo>
                <a:cubicBezTo>
                  <a:pt x="14677" y="3231"/>
                  <a:pt x="14658" y="3195"/>
                  <a:pt x="14658" y="3195"/>
                </a:cubicBezTo>
                <a:cubicBezTo>
                  <a:pt x="14658" y="3158"/>
                  <a:pt x="14658" y="3086"/>
                  <a:pt x="14640" y="3086"/>
                </a:cubicBezTo>
                <a:cubicBezTo>
                  <a:pt x="14621" y="3086"/>
                  <a:pt x="14621" y="3086"/>
                  <a:pt x="14621" y="3086"/>
                </a:cubicBezTo>
                <a:cubicBezTo>
                  <a:pt x="14583" y="3049"/>
                  <a:pt x="14545" y="3013"/>
                  <a:pt x="14526" y="3013"/>
                </a:cubicBezTo>
                <a:cubicBezTo>
                  <a:pt x="14507" y="3049"/>
                  <a:pt x="14507" y="3049"/>
                  <a:pt x="14488" y="3049"/>
                </a:cubicBezTo>
                <a:cubicBezTo>
                  <a:pt x="14469" y="3049"/>
                  <a:pt x="14450" y="3049"/>
                  <a:pt x="14413" y="3049"/>
                </a:cubicBezTo>
                <a:cubicBezTo>
                  <a:pt x="14413" y="2977"/>
                  <a:pt x="14413" y="2941"/>
                  <a:pt x="14413" y="2904"/>
                </a:cubicBezTo>
                <a:cubicBezTo>
                  <a:pt x="14413" y="2832"/>
                  <a:pt x="14450" y="2795"/>
                  <a:pt x="14450" y="2723"/>
                </a:cubicBezTo>
                <a:cubicBezTo>
                  <a:pt x="14432" y="2686"/>
                  <a:pt x="14394" y="2614"/>
                  <a:pt x="14375" y="2541"/>
                </a:cubicBezTo>
                <a:cubicBezTo>
                  <a:pt x="14394" y="2469"/>
                  <a:pt x="14432" y="2505"/>
                  <a:pt x="14469" y="2469"/>
                </a:cubicBezTo>
                <a:cubicBezTo>
                  <a:pt x="14488" y="2432"/>
                  <a:pt x="14488" y="2360"/>
                  <a:pt x="14488" y="2287"/>
                </a:cubicBezTo>
                <a:cubicBezTo>
                  <a:pt x="14507" y="2287"/>
                  <a:pt x="14507" y="2287"/>
                  <a:pt x="14526" y="2287"/>
                </a:cubicBezTo>
                <a:cubicBezTo>
                  <a:pt x="14526" y="2323"/>
                  <a:pt x="14526" y="2360"/>
                  <a:pt x="14526" y="2396"/>
                </a:cubicBezTo>
                <a:cubicBezTo>
                  <a:pt x="14526" y="2432"/>
                  <a:pt x="14488" y="2505"/>
                  <a:pt x="14507" y="2541"/>
                </a:cubicBezTo>
                <a:cubicBezTo>
                  <a:pt x="14526" y="2614"/>
                  <a:pt x="14583" y="2614"/>
                  <a:pt x="14640" y="2650"/>
                </a:cubicBezTo>
                <a:cubicBezTo>
                  <a:pt x="14640" y="2650"/>
                  <a:pt x="14658" y="2650"/>
                  <a:pt x="14658" y="2650"/>
                </a:cubicBezTo>
                <a:cubicBezTo>
                  <a:pt x="14658" y="2650"/>
                  <a:pt x="14677" y="2686"/>
                  <a:pt x="14677" y="2686"/>
                </a:cubicBezTo>
                <a:cubicBezTo>
                  <a:pt x="14696" y="2686"/>
                  <a:pt x="14696" y="2686"/>
                  <a:pt x="14715" y="2686"/>
                </a:cubicBezTo>
                <a:cubicBezTo>
                  <a:pt x="14715" y="2686"/>
                  <a:pt x="14715" y="2686"/>
                  <a:pt x="14715" y="2686"/>
                </a:cubicBezTo>
                <a:cubicBezTo>
                  <a:pt x="14696" y="2650"/>
                  <a:pt x="14696" y="2614"/>
                  <a:pt x="14677" y="2577"/>
                </a:cubicBezTo>
                <a:cubicBezTo>
                  <a:pt x="14621" y="2577"/>
                  <a:pt x="14602" y="2541"/>
                  <a:pt x="14564" y="2505"/>
                </a:cubicBezTo>
                <a:cubicBezTo>
                  <a:pt x="14583" y="2469"/>
                  <a:pt x="14583" y="2469"/>
                  <a:pt x="14583" y="2469"/>
                </a:cubicBezTo>
                <a:cubicBezTo>
                  <a:pt x="14602" y="2469"/>
                  <a:pt x="14602" y="2469"/>
                  <a:pt x="14621" y="2469"/>
                </a:cubicBezTo>
                <a:cubicBezTo>
                  <a:pt x="14640" y="2469"/>
                  <a:pt x="14640" y="2469"/>
                  <a:pt x="14677" y="2469"/>
                </a:cubicBezTo>
                <a:cubicBezTo>
                  <a:pt x="14677" y="2432"/>
                  <a:pt x="14677" y="2432"/>
                  <a:pt x="14677" y="2396"/>
                </a:cubicBezTo>
                <a:cubicBezTo>
                  <a:pt x="14772" y="2287"/>
                  <a:pt x="14829" y="2505"/>
                  <a:pt x="14904" y="2505"/>
                </a:cubicBezTo>
                <a:cubicBezTo>
                  <a:pt x="14923" y="2541"/>
                  <a:pt x="14961" y="2505"/>
                  <a:pt x="14980" y="2505"/>
                </a:cubicBezTo>
                <a:cubicBezTo>
                  <a:pt x="14980" y="2505"/>
                  <a:pt x="14980" y="2541"/>
                  <a:pt x="14980" y="2541"/>
                </a:cubicBezTo>
                <a:cubicBezTo>
                  <a:pt x="14961" y="2577"/>
                  <a:pt x="14942" y="2577"/>
                  <a:pt x="14942" y="2614"/>
                </a:cubicBezTo>
                <a:cubicBezTo>
                  <a:pt x="14923" y="2650"/>
                  <a:pt x="14923" y="2723"/>
                  <a:pt x="14923" y="2759"/>
                </a:cubicBezTo>
                <a:cubicBezTo>
                  <a:pt x="14923" y="2795"/>
                  <a:pt x="14923" y="2795"/>
                  <a:pt x="14942" y="2795"/>
                </a:cubicBezTo>
                <a:cubicBezTo>
                  <a:pt x="14942" y="2759"/>
                  <a:pt x="14942" y="2723"/>
                  <a:pt x="14961" y="2686"/>
                </a:cubicBezTo>
                <a:cubicBezTo>
                  <a:pt x="14961" y="2686"/>
                  <a:pt x="14961" y="2686"/>
                  <a:pt x="14980" y="2686"/>
                </a:cubicBezTo>
                <a:cubicBezTo>
                  <a:pt x="14980" y="2723"/>
                  <a:pt x="14999" y="2759"/>
                  <a:pt x="14980" y="2795"/>
                </a:cubicBezTo>
                <a:cubicBezTo>
                  <a:pt x="14980" y="2795"/>
                  <a:pt x="14980" y="2795"/>
                  <a:pt x="14980" y="2795"/>
                </a:cubicBezTo>
                <a:cubicBezTo>
                  <a:pt x="14999" y="2795"/>
                  <a:pt x="15018" y="2795"/>
                  <a:pt x="15018" y="2759"/>
                </a:cubicBezTo>
                <a:cubicBezTo>
                  <a:pt x="15018" y="2686"/>
                  <a:pt x="14999" y="2650"/>
                  <a:pt x="14999" y="2614"/>
                </a:cubicBezTo>
                <a:cubicBezTo>
                  <a:pt x="14999" y="2577"/>
                  <a:pt x="15018" y="2541"/>
                  <a:pt x="15018" y="2505"/>
                </a:cubicBezTo>
                <a:cubicBezTo>
                  <a:pt x="15018" y="2505"/>
                  <a:pt x="14999" y="2469"/>
                  <a:pt x="14999" y="2469"/>
                </a:cubicBezTo>
                <a:cubicBezTo>
                  <a:pt x="14980" y="2432"/>
                  <a:pt x="14942" y="2432"/>
                  <a:pt x="14942" y="2396"/>
                </a:cubicBezTo>
                <a:cubicBezTo>
                  <a:pt x="14923" y="2360"/>
                  <a:pt x="14848" y="2323"/>
                  <a:pt x="14848" y="2323"/>
                </a:cubicBezTo>
                <a:cubicBezTo>
                  <a:pt x="14848" y="2287"/>
                  <a:pt x="14848" y="2251"/>
                  <a:pt x="14848" y="2214"/>
                </a:cubicBezTo>
                <a:cubicBezTo>
                  <a:pt x="14848" y="2178"/>
                  <a:pt x="14810" y="2142"/>
                  <a:pt x="14829" y="2106"/>
                </a:cubicBezTo>
                <a:cubicBezTo>
                  <a:pt x="14848" y="2069"/>
                  <a:pt x="14999" y="2069"/>
                  <a:pt x="15018" y="2069"/>
                </a:cubicBezTo>
                <a:cubicBezTo>
                  <a:pt x="15037" y="2069"/>
                  <a:pt x="15075" y="2033"/>
                  <a:pt x="15075" y="2033"/>
                </a:cubicBezTo>
                <a:cubicBezTo>
                  <a:pt x="15094" y="2069"/>
                  <a:pt x="15094" y="2069"/>
                  <a:pt x="15112" y="2069"/>
                </a:cubicBezTo>
                <a:cubicBezTo>
                  <a:pt x="15131" y="2033"/>
                  <a:pt x="15169" y="1997"/>
                  <a:pt x="15207" y="2033"/>
                </a:cubicBezTo>
                <a:cubicBezTo>
                  <a:pt x="15207" y="2033"/>
                  <a:pt x="15207" y="2033"/>
                  <a:pt x="15207" y="2033"/>
                </a:cubicBezTo>
                <a:cubicBezTo>
                  <a:pt x="15188" y="2033"/>
                  <a:pt x="15188" y="2069"/>
                  <a:pt x="15169" y="2106"/>
                </a:cubicBezTo>
                <a:cubicBezTo>
                  <a:pt x="15226" y="2106"/>
                  <a:pt x="15264" y="2069"/>
                  <a:pt x="15264" y="1997"/>
                </a:cubicBezTo>
                <a:cubicBezTo>
                  <a:pt x="15264" y="1997"/>
                  <a:pt x="15264" y="1960"/>
                  <a:pt x="15264" y="1960"/>
                </a:cubicBezTo>
                <a:cubicBezTo>
                  <a:pt x="15264" y="1924"/>
                  <a:pt x="15245" y="1924"/>
                  <a:pt x="15226" y="1924"/>
                </a:cubicBezTo>
                <a:cubicBezTo>
                  <a:pt x="15226" y="1888"/>
                  <a:pt x="15226" y="1888"/>
                  <a:pt x="15226" y="1888"/>
                </a:cubicBezTo>
                <a:cubicBezTo>
                  <a:pt x="15226" y="1851"/>
                  <a:pt x="15226" y="1815"/>
                  <a:pt x="15226" y="1779"/>
                </a:cubicBezTo>
                <a:cubicBezTo>
                  <a:pt x="15283" y="1743"/>
                  <a:pt x="15320" y="1670"/>
                  <a:pt x="15377" y="1634"/>
                </a:cubicBezTo>
                <a:cubicBezTo>
                  <a:pt x="15396" y="1634"/>
                  <a:pt x="15415" y="1597"/>
                  <a:pt x="15434" y="1597"/>
                </a:cubicBezTo>
                <a:cubicBezTo>
                  <a:pt x="15510" y="1597"/>
                  <a:pt x="15566" y="1561"/>
                  <a:pt x="15623" y="1525"/>
                </a:cubicBezTo>
                <a:cubicBezTo>
                  <a:pt x="15680" y="1488"/>
                  <a:pt x="15680" y="1452"/>
                  <a:pt x="15756" y="1452"/>
                </a:cubicBezTo>
                <a:cubicBezTo>
                  <a:pt x="15756" y="1452"/>
                  <a:pt x="15774" y="1452"/>
                  <a:pt x="15793" y="1488"/>
                </a:cubicBezTo>
                <a:cubicBezTo>
                  <a:pt x="15793" y="1488"/>
                  <a:pt x="15793" y="1488"/>
                  <a:pt x="15793" y="1488"/>
                </a:cubicBezTo>
                <a:cubicBezTo>
                  <a:pt x="15793" y="1488"/>
                  <a:pt x="15793" y="1525"/>
                  <a:pt x="15774" y="1525"/>
                </a:cubicBezTo>
                <a:cubicBezTo>
                  <a:pt x="15793" y="1525"/>
                  <a:pt x="15812" y="1525"/>
                  <a:pt x="15831" y="1525"/>
                </a:cubicBezTo>
                <a:cubicBezTo>
                  <a:pt x="15869" y="1525"/>
                  <a:pt x="15907" y="1488"/>
                  <a:pt x="15926" y="1488"/>
                </a:cubicBezTo>
                <a:cubicBezTo>
                  <a:pt x="15964" y="1488"/>
                  <a:pt x="15982" y="1525"/>
                  <a:pt x="16001" y="1525"/>
                </a:cubicBezTo>
                <a:cubicBezTo>
                  <a:pt x="16001" y="1488"/>
                  <a:pt x="16020" y="1488"/>
                  <a:pt x="16020" y="1488"/>
                </a:cubicBezTo>
                <a:cubicBezTo>
                  <a:pt x="16020" y="1452"/>
                  <a:pt x="16020" y="1416"/>
                  <a:pt x="16039" y="1379"/>
                </a:cubicBezTo>
                <a:cubicBezTo>
                  <a:pt x="16039" y="1379"/>
                  <a:pt x="16077" y="1379"/>
                  <a:pt x="16077" y="1379"/>
                </a:cubicBezTo>
                <a:cubicBezTo>
                  <a:pt x="16096" y="1379"/>
                  <a:pt x="16115" y="1379"/>
                  <a:pt x="16115" y="1343"/>
                </a:cubicBezTo>
                <a:cubicBezTo>
                  <a:pt x="16115" y="1343"/>
                  <a:pt x="16115" y="1343"/>
                  <a:pt x="16115" y="1343"/>
                </a:cubicBezTo>
                <a:cubicBezTo>
                  <a:pt x="16096" y="1307"/>
                  <a:pt x="16096" y="1307"/>
                  <a:pt x="16096" y="1234"/>
                </a:cubicBezTo>
                <a:cubicBezTo>
                  <a:pt x="16115" y="1234"/>
                  <a:pt x="16115" y="1234"/>
                  <a:pt x="16134" y="1198"/>
                </a:cubicBezTo>
                <a:cubicBezTo>
                  <a:pt x="16191" y="1162"/>
                  <a:pt x="16304" y="1053"/>
                  <a:pt x="16361" y="1162"/>
                </a:cubicBezTo>
                <a:cubicBezTo>
                  <a:pt x="16361" y="1162"/>
                  <a:pt x="16361" y="1162"/>
                  <a:pt x="16361" y="1162"/>
                </a:cubicBezTo>
                <a:cubicBezTo>
                  <a:pt x="16342" y="1198"/>
                  <a:pt x="16323" y="1234"/>
                  <a:pt x="16304" y="1271"/>
                </a:cubicBezTo>
                <a:cubicBezTo>
                  <a:pt x="16304" y="1271"/>
                  <a:pt x="16304" y="1271"/>
                  <a:pt x="16304" y="1271"/>
                </a:cubicBezTo>
                <a:cubicBezTo>
                  <a:pt x="16342" y="1271"/>
                  <a:pt x="16342" y="1271"/>
                  <a:pt x="16380" y="1271"/>
                </a:cubicBezTo>
                <a:cubicBezTo>
                  <a:pt x="16418" y="1271"/>
                  <a:pt x="16436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74" y="1271"/>
                  <a:pt x="16474" y="1271"/>
                  <a:pt x="16474" y="1271"/>
                </a:cubicBezTo>
                <a:cubicBezTo>
                  <a:pt x="16455" y="1307"/>
                  <a:pt x="16436" y="1343"/>
                  <a:pt x="16418" y="1379"/>
                </a:cubicBezTo>
                <a:cubicBezTo>
                  <a:pt x="16436" y="1379"/>
                  <a:pt x="16512" y="1416"/>
                  <a:pt x="16512" y="1416"/>
                </a:cubicBezTo>
                <a:cubicBezTo>
                  <a:pt x="16512" y="1379"/>
                  <a:pt x="16531" y="1379"/>
                  <a:pt x="16531" y="1379"/>
                </a:cubicBezTo>
                <a:cubicBezTo>
                  <a:pt x="16531" y="1343"/>
                  <a:pt x="16531" y="1343"/>
                  <a:pt x="16550" y="1343"/>
                </a:cubicBezTo>
                <a:cubicBezTo>
                  <a:pt x="16644" y="1343"/>
                  <a:pt x="16796" y="1343"/>
                  <a:pt x="16815" y="1488"/>
                </a:cubicBezTo>
                <a:cubicBezTo>
                  <a:pt x="16834" y="1488"/>
                  <a:pt x="16853" y="1488"/>
                  <a:pt x="16871" y="1488"/>
                </a:cubicBezTo>
                <a:cubicBezTo>
                  <a:pt x="16871" y="1488"/>
                  <a:pt x="16871" y="1525"/>
                  <a:pt x="16871" y="1525"/>
                </a:cubicBezTo>
                <a:cubicBezTo>
                  <a:pt x="16871" y="1561"/>
                  <a:pt x="16853" y="1597"/>
                  <a:pt x="16834" y="1634"/>
                </a:cubicBezTo>
                <a:cubicBezTo>
                  <a:pt x="16834" y="1634"/>
                  <a:pt x="16834" y="1634"/>
                  <a:pt x="16834" y="1634"/>
                </a:cubicBezTo>
                <a:cubicBezTo>
                  <a:pt x="16853" y="1634"/>
                  <a:pt x="16871" y="1670"/>
                  <a:pt x="16871" y="1670"/>
                </a:cubicBezTo>
                <a:cubicBezTo>
                  <a:pt x="16871" y="1670"/>
                  <a:pt x="16871" y="1670"/>
                  <a:pt x="16871" y="1670"/>
                </a:cubicBezTo>
                <a:cubicBezTo>
                  <a:pt x="16853" y="1706"/>
                  <a:pt x="16834" y="1743"/>
                  <a:pt x="16815" y="1779"/>
                </a:cubicBezTo>
                <a:cubicBezTo>
                  <a:pt x="16796" y="1779"/>
                  <a:pt x="16758" y="1779"/>
                  <a:pt x="16739" y="1815"/>
                </a:cubicBezTo>
                <a:cubicBezTo>
                  <a:pt x="16682" y="1888"/>
                  <a:pt x="16607" y="1960"/>
                  <a:pt x="16550" y="2033"/>
                </a:cubicBezTo>
                <a:cubicBezTo>
                  <a:pt x="16531" y="2069"/>
                  <a:pt x="16493" y="2069"/>
                  <a:pt x="16474" y="2106"/>
                </a:cubicBezTo>
                <a:cubicBezTo>
                  <a:pt x="16436" y="2142"/>
                  <a:pt x="16380" y="2178"/>
                  <a:pt x="16361" y="2251"/>
                </a:cubicBezTo>
                <a:cubicBezTo>
                  <a:pt x="16399" y="2251"/>
                  <a:pt x="16399" y="2214"/>
                  <a:pt x="16436" y="2178"/>
                </a:cubicBezTo>
                <a:cubicBezTo>
                  <a:pt x="16455" y="2178"/>
                  <a:pt x="16474" y="2178"/>
                  <a:pt x="16512" y="2178"/>
                </a:cubicBezTo>
                <a:cubicBezTo>
                  <a:pt x="16550" y="2178"/>
                  <a:pt x="16644" y="2106"/>
                  <a:pt x="16682" y="2069"/>
                </a:cubicBezTo>
                <a:cubicBezTo>
                  <a:pt x="16682" y="2069"/>
                  <a:pt x="16663" y="2033"/>
                  <a:pt x="16663" y="2033"/>
                </a:cubicBezTo>
                <a:cubicBezTo>
                  <a:pt x="16663" y="2033"/>
                  <a:pt x="16663" y="2033"/>
                  <a:pt x="16663" y="2033"/>
                </a:cubicBezTo>
                <a:cubicBezTo>
                  <a:pt x="16663" y="1997"/>
                  <a:pt x="16663" y="1997"/>
                  <a:pt x="16682" y="1960"/>
                </a:cubicBezTo>
                <a:cubicBezTo>
                  <a:pt x="16701" y="1997"/>
                  <a:pt x="16720" y="2033"/>
                  <a:pt x="16758" y="2069"/>
                </a:cubicBezTo>
                <a:cubicBezTo>
                  <a:pt x="16796" y="2069"/>
                  <a:pt x="16815" y="2033"/>
                  <a:pt x="16853" y="2033"/>
                </a:cubicBezTo>
                <a:cubicBezTo>
                  <a:pt x="16853" y="2069"/>
                  <a:pt x="16853" y="2106"/>
                  <a:pt x="16853" y="2106"/>
                </a:cubicBezTo>
                <a:cubicBezTo>
                  <a:pt x="16853" y="2142"/>
                  <a:pt x="16853" y="2142"/>
                  <a:pt x="16871" y="2178"/>
                </a:cubicBezTo>
                <a:cubicBezTo>
                  <a:pt x="16871" y="2142"/>
                  <a:pt x="16871" y="2142"/>
                  <a:pt x="16871" y="2142"/>
                </a:cubicBezTo>
                <a:cubicBezTo>
                  <a:pt x="16890" y="2142"/>
                  <a:pt x="16890" y="2106"/>
                  <a:pt x="16909" y="2069"/>
                </a:cubicBezTo>
                <a:cubicBezTo>
                  <a:pt x="16928" y="2069"/>
                  <a:pt x="16966" y="2069"/>
                  <a:pt x="17004" y="2069"/>
                </a:cubicBezTo>
                <a:cubicBezTo>
                  <a:pt x="17061" y="2069"/>
                  <a:pt x="17117" y="2069"/>
                  <a:pt x="17174" y="2106"/>
                </a:cubicBezTo>
                <a:cubicBezTo>
                  <a:pt x="17174" y="2142"/>
                  <a:pt x="17155" y="2142"/>
                  <a:pt x="17174" y="2214"/>
                </a:cubicBezTo>
                <a:cubicBezTo>
                  <a:pt x="17212" y="2214"/>
                  <a:pt x="17250" y="2214"/>
                  <a:pt x="17288" y="2251"/>
                </a:cubicBezTo>
                <a:cubicBezTo>
                  <a:pt x="17325" y="2251"/>
                  <a:pt x="17363" y="2214"/>
                  <a:pt x="17401" y="2214"/>
                </a:cubicBezTo>
                <a:cubicBezTo>
                  <a:pt x="17420" y="2214"/>
                  <a:pt x="17439" y="2251"/>
                  <a:pt x="17439" y="2251"/>
                </a:cubicBezTo>
                <a:cubicBezTo>
                  <a:pt x="17458" y="2214"/>
                  <a:pt x="17477" y="2178"/>
                  <a:pt x="17477" y="2178"/>
                </a:cubicBezTo>
                <a:cubicBezTo>
                  <a:pt x="17477" y="2142"/>
                  <a:pt x="17477" y="2106"/>
                  <a:pt x="17477" y="2106"/>
                </a:cubicBezTo>
                <a:cubicBezTo>
                  <a:pt x="17496" y="2069"/>
                  <a:pt x="17515" y="2069"/>
                  <a:pt x="17515" y="2033"/>
                </a:cubicBezTo>
                <a:cubicBezTo>
                  <a:pt x="17552" y="2033"/>
                  <a:pt x="17590" y="2106"/>
                  <a:pt x="17609" y="2106"/>
                </a:cubicBezTo>
                <a:cubicBezTo>
                  <a:pt x="17647" y="2106"/>
                  <a:pt x="17704" y="2106"/>
                  <a:pt x="17741" y="2106"/>
                </a:cubicBezTo>
                <a:cubicBezTo>
                  <a:pt x="17760" y="2142"/>
                  <a:pt x="17779" y="2142"/>
                  <a:pt x="17779" y="2178"/>
                </a:cubicBezTo>
                <a:cubicBezTo>
                  <a:pt x="17779" y="2178"/>
                  <a:pt x="17779" y="2214"/>
                  <a:pt x="17798" y="2214"/>
                </a:cubicBezTo>
                <a:cubicBezTo>
                  <a:pt x="17760" y="2214"/>
                  <a:pt x="17647" y="2323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647" y="2360"/>
                  <a:pt x="17647" y="2360"/>
                  <a:pt x="17647" y="2360"/>
                </a:cubicBezTo>
                <a:cubicBezTo>
                  <a:pt x="17723" y="2396"/>
                  <a:pt x="17723" y="2432"/>
                  <a:pt x="17760" y="2469"/>
                </a:cubicBezTo>
                <a:cubicBezTo>
                  <a:pt x="17779" y="2469"/>
                  <a:pt x="17779" y="2469"/>
                  <a:pt x="17798" y="2505"/>
                </a:cubicBezTo>
                <a:cubicBezTo>
                  <a:pt x="17817" y="2541"/>
                  <a:pt x="17817" y="2577"/>
                  <a:pt x="17855" y="2614"/>
                </a:cubicBezTo>
                <a:cubicBezTo>
                  <a:pt x="17874" y="2650"/>
                  <a:pt x="17912" y="2723"/>
                  <a:pt x="17950" y="2723"/>
                </a:cubicBezTo>
                <a:cubicBezTo>
                  <a:pt x="17987" y="2650"/>
                  <a:pt x="17987" y="2541"/>
                  <a:pt x="18044" y="2469"/>
                </a:cubicBezTo>
                <a:cubicBezTo>
                  <a:pt x="18044" y="2469"/>
                  <a:pt x="18044" y="2469"/>
                  <a:pt x="18044" y="2469"/>
                </a:cubicBezTo>
                <a:cubicBezTo>
                  <a:pt x="18044" y="2541"/>
                  <a:pt x="18063" y="2541"/>
                  <a:pt x="18082" y="2541"/>
                </a:cubicBezTo>
                <a:cubicBezTo>
                  <a:pt x="18101" y="2577"/>
                  <a:pt x="18120" y="2614"/>
                  <a:pt x="18139" y="2577"/>
                </a:cubicBezTo>
                <a:cubicBezTo>
                  <a:pt x="18177" y="2577"/>
                  <a:pt x="18214" y="2505"/>
                  <a:pt x="18252" y="2541"/>
                </a:cubicBezTo>
                <a:cubicBezTo>
                  <a:pt x="18271" y="2541"/>
                  <a:pt x="18347" y="2614"/>
                  <a:pt x="18347" y="2614"/>
                </a:cubicBezTo>
                <a:cubicBezTo>
                  <a:pt x="18385" y="2614"/>
                  <a:pt x="18366" y="2577"/>
                  <a:pt x="18385" y="2541"/>
                </a:cubicBezTo>
                <a:cubicBezTo>
                  <a:pt x="18403" y="2541"/>
                  <a:pt x="18403" y="2505"/>
                  <a:pt x="18422" y="2505"/>
                </a:cubicBezTo>
                <a:cubicBezTo>
                  <a:pt x="18422" y="2541"/>
                  <a:pt x="18441" y="2577"/>
                  <a:pt x="18479" y="2541"/>
                </a:cubicBezTo>
                <a:cubicBezTo>
                  <a:pt x="18479" y="2505"/>
                  <a:pt x="18479" y="2432"/>
                  <a:pt x="18479" y="2396"/>
                </a:cubicBezTo>
                <a:cubicBezTo>
                  <a:pt x="18479" y="2396"/>
                  <a:pt x="18441" y="2396"/>
                  <a:pt x="18422" y="2396"/>
                </a:cubicBezTo>
                <a:cubicBezTo>
                  <a:pt x="18441" y="2396"/>
                  <a:pt x="18441" y="2396"/>
                  <a:pt x="18441" y="2396"/>
                </a:cubicBezTo>
                <a:cubicBezTo>
                  <a:pt x="18441" y="2360"/>
                  <a:pt x="18441" y="2360"/>
                  <a:pt x="18441" y="2360"/>
                </a:cubicBezTo>
                <a:cubicBezTo>
                  <a:pt x="18460" y="2323"/>
                  <a:pt x="18479" y="2360"/>
                  <a:pt x="18517" y="2323"/>
                </a:cubicBezTo>
                <a:cubicBezTo>
                  <a:pt x="18536" y="2323"/>
                  <a:pt x="18555" y="2287"/>
                  <a:pt x="18574" y="2251"/>
                </a:cubicBezTo>
                <a:cubicBezTo>
                  <a:pt x="18630" y="2251"/>
                  <a:pt x="18725" y="2287"/>
                  <a:pt x="18782" y="2323"/>
                </a:cubicBezTo>
                <a:cubicBezTo>
                  <a:pt x="18801" y="2323"/>
                  <a:pt x="18820" y="2323"/>
                  <a:pt x="18839" y="2323"/>
                </a:cubicBezTo>
                <a:cubicBezTo>
                  <a:pt x="18839" y="2323"/>
                  <a:pt x="18839" y="2323"/>
                  <a:pt x="18839" y="2323"/>
                </a:cubicBezTo>
                <a:cubicBezTo>
                  <a:pt x="18820" y="2360"/>
                  <a:pt x="18820" y="2396"/>
                  <a:pt x="18801" y="2396"/>
                </a:cubicBezTo>
                <a:cubicBezTo>
                  <a:pt x="18820" y="2396"/>
                  <a:pt x="18839" y="2396"/>
                  <a:pt x="18857" y="2396"/>
                </a:cubicBezTo>
                <a:cubicBezTo>
                  <a:pt x="18857" y="2396"/>
                  <a:pt x="18857" y="2396"/>
                  <a:pt x="18857" y="2396"/>
                </a:cubicBezTo>
                <a:cubicBezTo>
                  <a:pt x="18857" y="2396"/>
                  <a:pt x="18857" y="2432"/>
                  <a:pt x="18857" y="2432"/>
                </a:cubicBezTo>
                <a:cubicBezTo>
                  <a:pt x="18857" y="2432"/>
                  <a:pt x="18857" y="2432"/>
                  <a:pt x="18839" y="2432"/>
                </a:cubicBezTo>
                <a:cubicBezTo>
                  <a:pt x="18820" y="2469"/>
                  <a:pt x="18801" y="2469"/>
                  <a:pt x="18801" y="2505"/>
                </a:cubicBezTo>
                <a:cubicBezTo>
                  <a:pt x="18857" y="2541"/>
                  <a:pt x="18895" y="2432"/>
                  <a:pt x="18914" y="2396"/>
                </a:cubicBezTo>
                <a:cubicBezTo>
                  <a:pt x="18990" y="2396"/>
                  <a:pt x="19047" y="2396"/>
                  <a:pt x="19103" y="2469"/>
                </a:cubicBezTo>
                <a:cubicBezTo>
                  <a:pt x="19103" y="2469"/>
                  <a:pt x="19103" y="2469"/>
                  <a:pt x="19103" y="2469"/>
                </a:cubicBezTo>
                <a:cubicBezTo>
                  <a:pt x="19065" y="2469"/>
                  <a:pt x="19047" y="2505"/>
                  <a:pt x="19028" y="2505"/>
                </a:cubicBezTo>
                <a:cubicBezTo>
                  <a:pt x="19028" y="2505"/>
                  <a:pt x="19028" y="2505"/>
                  <a:pt x="19028" y="2505"/>
                </a:cubicBezTo>
                <a:cubicBezTo>
                  <a:pt x="19047" y="2541"/>
                  <a:pt x="19065" y="2541"/>
                  <a:pt x="19084" y="2541"/>
                </a:cubicBezTo>
                <a:cubicBezTo>
                  <a:pt x="19122" y="2577"/>
                  <a:pt x="19160" y="2577"/>
                  <a:pt x="19179" y="2577"/>
                </a:cubicBezTo>
                <a:cubicBezTo>
                  <a:pt x="19198" y="2614"/>
                  <a:pt x="19217" y="2723"/>
                  <a:pt x="19236" y="2723"/>
                </a:cubicBezTo>
                <a:cubicBezTo>
                  <a:pt x="19274" y="2723"/>
                  <a:pt x="19311" y="2723"/>
                  <a:pt x="19330" y="2686"/>
                </a:cubicBezTo>
                <a:cubicBezTo>
                  <a:pt x="19368" y="2686"/>
                  <a:pt x="19387" y="2686"/>
                  <a:pt x="19425" y="2650"/>
                </a:cubicBezTo>
                <a:cubicBezTo>
                  <a:pt x="19463" y="2650"/>
                  <a:pt x="19595" y="2650"/>
                  <a:pt x="19633" y="2686"/>
                </a:cubicBezTo>
                <a:cubicBezTo>
                  <a:pt x="19652" y="2723"/>
                  <a:pt x="19690" y="2759"/>
                  <a:pt x="19709" y="2795"/>
                </a:cubicBezTo>
                <a:cubicBezTo>
                  <a:pt x="19709" y="2832"/>
                  <a:pt x="19709" y="2904"/>
                  <a:pt x="19690" y="2904"/>
                </a:cubicBezTo>
                <a:cubicBezTo>
                  <a:pt x="19709" y="2941"/>
                  <a:pt x="19746" y="2941"/>
                  <a:pt x="19765" y="2941"/>
                </a:cubicBezTo>
                <a:cubicBezTo>
                  <a:pt x="19765" y="3013"/>
                  <a:pt x="19765" y="3049"/>
                  <a:pt x="19784" y="3049"/>
                </a:cubicBezTo>
                <a:cubicBezTo>
                  <a:pt x="19803" y="3013"/>
                  <a:pt x="19822" y="2977"/>
                  <a:pt x="19841" y="2977"/>
                </a:cubicBezTo>
                <a:cubicBezTo>
                  <a:pt x="19879" y="2977"/>
                  <a:pt x="19898" y="2977"/>
                  <a:pt x="19917" y="2941"/>
                </a:cubicBezTo>
                <a:cubicBezTo>
                  <a:pt x="19936" y="2941"/>
                  <a:pt x="19936" y="2941"/>
                  <a:pt x="19954" y="2941"/>
                </a:cubicBezTo>
                <a:cubicBezTo>
                  <a:pt x="19992" y="2904"/>
                  <a:pt x="19992" y="2977"/>
                  <a:pt x="20011" y="2977"/>
                </a:cubicBezTo>
                <a:cubicBezTo>
                  <a:pt x="20030" y="2977"/>
                  <a:pt x="20049" y="2977"/>
                  <a:pt x="20068" y="2977"/>
                </a:cubicBezTo>
                <a:cubicBezTo>
                  <a:pt x="20125" y="3013"/>
                  <a:pt x="20144" y="2977"/>
                  <a:pt x="20181" y="2941"/>
                </a:cubicBezTo>
                <a:cubicBezTo>
                  <a:pt x="20200" y="2977"/>
                  <a:pt x="20219" y="3013"/>
                  <a:pt x="20238" y="3013"/>
                </a:cubicBezTo>
                <a:cubicBezTo>
                  <a:pt x="20257" y="3049"/>
                  <a:pt x="20276" y="3049"/>
                  <a:pt x="20295" y="3122"/>
                </a:cubicBezTo>
                <a:cubicBezTo>
                  <a:pt x="20314" y="3122"/>
                  <a:pt x="20389" y="3122"/>
                  <a:pt x="20389" y="3086"/>
                </a:cubicBezTo>
                <a:cubicBezTo>
                  <a:pt x="20408" y="3049"/>
                  <a:pt x="20389" y="2977"/>
                  <a:pt x="20371" y="2941"/>
                </a:cubicBezTo>
                <a:cubicBezTo>
                  <a:pt x="20371" y="2941"/>
                  <a:pt x="20352" y="2941"/>
                  <a:pt x="20352" y="2941"/>
                </a:cubicBezTo>
                <a:cubicBezTo>
                  <a:pt x="20352" y="2904"/>
                  <a:pt x="20371" y="2868"/>
                  <a:pt x="20371" y="2868"/>
                </a:cubicBezTo>
                <a:cubicBezTo>
                  <a:pt x="20427" y="2868"/>
                  <a:pt x="20484" y="2868"/>
                  <a:pt x="20522" y="2904"/>
                </a:cubicBezTo>
                <a:cubicBezTo>
                  <a:pt x="20522" y="2904"/>
                  <a:pt x="20522" y="2904"/>
                  <a:pt x="20522" y="2941"/>
                </a:cubicBezTo>
                <a:cubicBezTo>
                  <a:pt x="20579" y="2904"/>
                  <a:pt x="20654" y="2904"/>
                  <a:pt x="20692" y="2904"/>
                </a:cubicBezTo>
                <a:cubicBezTo>
                  <a:pt x="20711" y="2904"/>
                  <a:pt x="20730" y="2941"/>
                  <a:pt x="20749" y="2941"/>
                </a:cubicBezTo>
                <a:cubicBezTo>
                  <a:pt x="20787" y="2941"/>
                  <a:pt x="20806" y="2977"/>
                  <a:pt x="20825" y="2977"/>
                </a:cubicBezTo>
                <a:cubicBezTo>
                  <a:pt x="20862" y="3013"/>
                  <a:pt x="20919" y="3049"/>
                  <a:pt x="20957" y="3086"/>
                </a:cubicBezTo>
                <a:cubicBezTo>
                  <a:pt x="20957" y="3267"/>
                  <a:pt x="20957" y="3485"/>
                  <a:pt x="20957" y="3667"/>
                </a:cubicBezTo>
                <a:cubicBezTo>
                  <a:pt x="20957" y="3703"/>
                  <a:pt x="20957" y="3848"/>
                  <a:pt x="20957" y="3884"/>
                </a:cubicBezTo>
                <a:cubicBezTo>
                  <a:pt x="20938" y="3884"/>
                  <a:pt x="20919" y="3884"/>
                  <a:pt x="20900" y="3921"/>
                </a:cubicBezTo>
                <a:close/>
                <a:moveTo>
                  <a:pt x="11500" y="7696"/>
                </a:move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00" y="7696"/>
                  <a:pt x="11500" y="7696"/>
                  <a:pt x="11500" y="7696"/>
                </a:cubicBezTo>
                <a:cubicBezTo>
                  <a:pt x="11519" y="7696"/>
                  <a:pt x="11519" y="7696"/>
                  <a:pt x="11519" y="7696"/>
                </a:cubicBezTo>
                <a:cubicBezTo>
                  <a:pt x="11519" y="7696"/>
                  <a:pt x="11519" y="7696"/>
                  <a:pt x="11500" y="7696"/>
                </a:cubicBezTo>
                <a:close/>
                <a:moveTo>
                  <a:pt x="13202" y="7696"/>
                </a:moveTo>
                <a:cubicBezTo>
                  <a:pt x="13202" y="7696"/>
                  <a:pt x="13202" y="7624"/>
                  <a:pt x="13202" y="7624"/>
                </a:cubicBezTo>
                <a:cubicBezTo>
                  <a:pt x="13183" y="7624"/>
                  <a:pt x="13164" y="7624"/>
                  <a:pt x="13145" y="7624"/>
                </a:cubicBezTo>
                <a:cubicBezTo>
                  <a:pt x="13126" y="7660"/>
                  <a:pt x="13145" y="7732"/>
                  <a:pt x="13126" y="7732"/>
                </a:cubicBezTo>
                <a:cubicBezTo>
                  <a:pt x="13126" y="7732"/>
                  <a:pt x="13126" y="7732"/>
                  <a:pt x="13126" y="7732"/>
                </a:cubicBezTo>
                <a:cubicBezTo>
                  <a:pt x="13126" y="7732"/>
                  <a:pt x="13126" y="7696"/>
                  <a:pt x="13126" y="7696"/>
                </a:cubicBezTo>
                <a:cubicBezTo>
                  <a:pt x="13126" y="7696"/>
                  <a:pt x="13126" y="7696"/>
                  <a:pt x="13126" y="7660"/>
                </a:cubicBezTo>
                <a:cubicBezTo>
                  <a:pt x="13108" y="7660"/>
                  <a:pt x="13108" y="7660"/>
                  <a:pt x="13108" y="7660"/>
                </a:cubicBezTo>
                <a:cubicBezTo>
                  <a:pt x="13108" y="7660"/>
                  <a:pt x="13108" y="7624"/>
                  <a:pt x="13108" y="7624"/>
                </a:cubicBezTo>
                <a:cubicBezTo>
                  <a:pt x="13108" y="7587"/>
                  <a:pt x="13126" y="7551"/>
                  <a:pt x="13126" y="7551"/>
                </a:cubicBezTo>
                <a:cubicBezTo>
                  <a:pt x="13108" y="7515"/>
                  <a:pt x="13089" y="7515"/>
                  <a:pt x="13070" y="7515"/>
                </a:cubicBezTo>
                <a:cubicBezTo>
                  <a:pt x="13070" y="7478"/>
                  <a:pt x="13070" y="7478"/>
                  <a:pt x="13051" y="7478"/>
                </a:cubicBezTo>
                <a:cubicBezTo>
                  <a:pt x="13051" y="7478"/>
                  <a:pt x="13051" y="7478"/>
                  <a:pt x="13032" y="7478"/>
                </a:cubicBezTo>
                <a:cubicBezTo>
                  <a:pt x="13032" y="7406"/>
                  <a:pt x="13013" y="7369"/>
                  <a:pt x="13013" y="7297"/>
                </a:cubicBezTo>
                <a:cubicBezTo>
                  <a:pt x="12994" y="7297"/>
                  <a:pt x="12975" y="7297"/>
                  <a:pt x="12975" y="7297"/>
                </a:cubicBezTo>
                <a:cubicBezTo>
                  <a:pt x="12975" y="7297"/>
                  <a:pt x="12975" y="7261"/>
                  <a:pt x="12975" y="7261"/>
                </a:cubicBezTo>
                <a:cubicBezTo>
                  <a:pt x="12975" y="7261"/>
                  <a:pt x="12975" y="7261"/>
                  <a:pt x="12975" y="7261"/>
                </a:cubicBezTo>
                <a:cubicBezTo>
                  <a:pt x="12994" y="7261"/>
                  <a:pt x="13032" y="7261"/>
                  <a:pt x="13051" y="7261"/>
                </a:cubicBezTo>
                <a:cubicBezTo>
                  <a:pt x="13051" y="7261"/>
                  <a:pt x="13051" y="7261"/>
                  <a:pt x="13051" y="7261"/>
                </a:cubicBezTo>
                <a:cubicBezTo>
                  <a:pt x="13032" y="7261"/>
                  <a:pt x="13032" y="7224"/>
                  <a:pt x="13013" y="7224"/>
                </a:cubicBezTo>
                <a:cubicBezTo>
                  <a:pt x="13032" y="7188"/>
                  <a:pt x="13032" y="7188"/>
                  <a:pt x="13032" y="7188"/>
                </a:cubicBezTo>
                <a:cubicBezTo>
                  <a:pt x="13032" y="7188"/>
                  <a:pt x="13032" y="7152"/>
                  <a:pt x="13051" y="7152"/>
                </a:cubicBezTo>
                <a:cubicBezTo>
                  <a:pt x="13051" y="7152"/>
                  <a:pt x="13051" y="7152"/>
                  <a:pt x="13070" y="7115"/>
                </a:cubicBezTo>
                <a:cubicBezTo>
                  <a:pt x="13089" y="7152"/>
                  <a:pt x="13126" y="7152"/>
                  <a:pt x="13145" y="7152"/>
                </a:cubicBezTo>
                <a:cubicBezTo>
                  <a:pt x="13145" y="7152"/>
                  <a:pt x="13145" y="7152"/>
                  <a:pt x="13145" y="7152"/>
                </a:cubicBezTo>
                <a:cubicBezTo>
                  <a:pt x="13145" y="7152"/>
                  <a:pt x="13126" y="7115"/>
                  <a:pt x="13126" y="7115"/>
                </a:cubicBezTo>
                <a:cubicBezTo>
                  <a:pt x="13145" y="7043"/>
                  <a:pt x="13145" y="7043"/>
                  <a:pt x="13145" y="6970"/>
                </a:cubicBezTo>
                <a:cubicBezTo>
                  <a:pt x="13145" y="6970"/>
                  <a:pt x="13145" y="6970"/>
                  <a:pt x="13145" y="6934"/>
                </a:cubicBezTo>
                <a:cubicBezTo>
                  <a:pt x="13145" y="6934"/>
                  <a:pt x="13145" y="6934"/>
                  <a:pt x="13145" y="6934"/>
                </a:cubicBezTo>
                <a:cubicBezTo>
                  <a:pt x="13126" y="6897"/>
                  <a:pt x="13126" y="6897"/>
                  <a:pt x="13108" y="6897"/>
                </a:cubicBezTo>
                <a:cubicBezTo>
                  <a:pt x="13108" y="6897"/>
                  <a:pt x="13089" y="6934"/>
                  <a:pt x="13089" y="6934"/>
                </a:cubicBezTo>
                <a:cubicBezTo>
                  <a:pt x="13070" y="6934"/>
                  <a:pt x="13051" y="6897"/>
                  <a:pt x="13032" y="6897"/>
                </a:cubicBezTo>
                <a:cubicBezTo>
                  <a:pt x="12994" y="6897"/>
                  <a:pt x="12975" y="6934"/>
                  <a:pt x="12956" y="6970"/>
                </a:cubicBezTo>
                <a:cubicBezTo>
                  <a:pt x="12937" y="6970"/>
                  <a:pt x="12937" y="6970"/>
                  <a:pt x="12918" y="6970"/>
                </a:cubicBezTo>
                <a:cubicBezTo>
                  <a:pt x="12899" y="6970"/>
                  <a:pt x="12899" y="7006"/>
                  <a:pt x="12881" y="7043"/>
                </a:cubicBezTo>
                <a:cubicBezTo>
                  <a:pt x="12881" y="7043"/>
                  <a:pt x="12881" y="7043"/>
                  <a:pt x="12881" y="7079"/>
                </a:cubicBezTo>
                <a:cubicBezTo>
                  <a:pt x="12862" y="7043"/>
                  <a:pt x="12862" y="7043"/>
                  <a:pt x="12862" y="7043"/>
                </a:cubicBezTo>
                <a:cubicBezTo>
                  <a:pt x="12843" y="7079"/>
                  <a:pt x="12824" y="7115"/>
                  <a:pt x="12805" y="7079"/>
                </a:cubicBezTo>
                <a:cubicBezTo>
                  <a:pt x="12805" y="7079"/>
                  <a:pt x="12805" y="7079"/>
                  <a:pt x="12805" y="7079"/>
                </a:cubicBezTo>
                <a:cubicBezTo>
                  <a:pt x="12805" y="7115"/>
                  <a:pt x="12786" y="7152"/>
                  <a:pt x="12786" y="7188"/>
                </a:cubicBezTo>
                <a:cubicBezTo>
                  <a:pt x="12767" y="7224"/>
                  <a:pt x="12748" y="7224"/>
                  <a:pt x="12748" y="7261"/>
                </a:cubicBezTo>
                <a:cubicBezTo>
                  <a:pt x="12748" y="7261"/>
                  <a:pt x="12748" y="7261"/>
                  <a:pt x="12748" y="7261"/>
                </a:cubicBezTo>
                <a:cubicBezTo>
                  <a:pt x="12748" y="7297"/>
                  <a:pt x="12767" y="7297"/>
                  <a:pt x="12767" y="7297"/>
                </a:cubicBezTo>
                <a:cubicBezTo>
                  <a:pt x="12786" y="7297"/>
                  <a:pt x="12805" y="7369"/>
                  <a:pt x="12805" y="7406"/>
                </a:cubicBezTo>
                <a:cubicBezTo>
                  <a:pt x="12805" y="7406"/>
                  <a:pt x="12805" y="7406"/>
                  <a:pt x="12805" y="7406"/>
                </a:cubicBezTo>
                <a:cubicBezTo>
                  <a:pt x="12805" y="7406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369"/>
                  <a:pt x="12805" y="7369"/>
                  <a:pt x="12805" y="7369"/>
                </a:cubicBezTo>
                <a:cubicBezTo>
                  <a:pt x="12805" y="7406"/>
                  <a:pt x="12786" y="7442"/>
                  <a:pt x="12805" y="7478"/>
                </a:cubicBezTo>
                <a:cubicBezTo>
                  <a:pt x="12824" y="7515"/>
                  <a:pt x="12805" y="7515"/>
                  <a:pt x="12824" y="7551"/>
                </a:cubicBezTo>
                <a:cubicBezTo>
                  <a:pt x="12824" y="7551"/>
                  <a:pt x="12824" y="7551"/>
                  <a:pt x="12824" y="7551"/>
                </a:cubicBezTo>
                <a:cubicBezTo>
                  <a:pt x="12843" y="7551"/>
                  <a:pt x="12843" y="7587"/>
                  <a:pt x="12862" y="7624"/>
                </a:cubicBezTo>
                <a:cubicBezTo>
                  <a:pt x="12862" y="7624"/>
                  <a:pt x="12862" y="7624"/>
                  <a:pt x="12862" y="7624"/>
                </a:cubicBezTo>
                <a:cubicBezTo>
                  <a:pt x="12881" y="7660"/>
                  <a:pt x="12899" y="7696"/>
                  <a:pt x="12899" y="7696"/>
                </a:cubicBezTo>
                <a:cubicBezTo>
                  <a:pt x="12899" y="7732"/>
                  <a:pt x="12899" y="7732"/>
                  <a:pt x="12899" y="7769"/>
                </a:cubicBezTo>
                <a:cubicBezTo>
                  <a:pt x="12918" y="7769"/>
                  <a:pt x="12918" y="7805"/>
                  <a:pt x="12918" y="7805"/>
                </a:cubicBezTo>
                <a:cubicBezTo>
                  <a:pt x="12937" y="7841"/>
                  <a:pt x="12975" y="7805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75" y="7878"/>
                  <a:pt x="12975" y="7878"/>
                  <a:pt x="12975" y="7878"/>
                </a:cubicBezTo>
                <a:cubicBezTo>
                  <a:pt x="12918" y="7841"/>
                  <a:pt x="12918" y="7950"/>
                  <a:pt x="12918" y="8023"/>
                </a:cubicBezTo>
                <a:cubicBezTo>
                  <a:pt x="12918" y="8023"/>
                  <a:pt x="12918" y="8023"/>
                  <a:pt x="12918" y="8023"/>
                </a:cubicBezTo>
                <a:cubicBezTo>
                  <a:pt x="12918" y="8023"/>
                  <a:pt x="12899" y="8023"/>
                  <a:pt x="12899" y="8059"/>
                </a:cubicBezTo>
                <a:cubicBezTo>
                  <a:pt x="12899" y="8059"/>
                  <a:pt x="12899" y="8059"/>
                  <a:pt x="12899" y="8059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23"/>
                  <a:pt x="12899" y="8023"/>
                  <a:pt x="12899" y="8023"/>
                </a:cubicBezTo>
                <a:cubicBezTo>
                  <a:pt x="12899" y="8095"/>
                  <a:pt x="12862" y="8168"/>
                  <a:pt x="12881" y="8241"/>
                </a:cubicBezTo>
                <a:cubicBezTo>
                  <a:pt x="12899" y="8277"/>
                  <a:pt x="12937" y="8277"/>
                  <a:pt x="12956" y="8277"/>
                </a:cubicBezTo>
                <a:cubicBezTo>
                  <a:pt x="12975" y="8422"/>
                  <a:pt x="13070" y="8386"/>
                  <a:pt x="13126" y="8386"/>
                </a:cubicBezTo>
                <a:cubicBezTo>
                  <a:pt x="13145" y="8350"/>
                  <a:pt x="13183" y="8386"/>
                  <a:pt x="13202" y="8350"/>
                </a:cubicBezTo>
                <a:cubicBezTo>
                  <a:pt x="13221" y="8313"/>
                  <a:pt x="13202" y="8241"/>
                  <a:pt x="13183" y="8204"/>
                </a:cubicBezTo>
                <a:cubicBezTo>
                  <a:pt x="13183" y="8168"/>
                  <a:pt x="13202" y="8168"/>
                  <a:pt x="13202" y="8132"/>
                </a:cubicBezTo>
                <a:cubicBezTo>
                  <a:pt x="13202" y="8095"/>
                  <a:pt x="13202" y="8095"/>
                  <a:pt x="13202" y="8059"/>
                </a:cubicBezTo>
                <a:cubicBezTo>
                  <a:pt x="13202" y="8023"/>
                  <a:pt x="13183" y="8023"/>
                  <a:pt x="13183" y="8023"/>
                </a:cubicBezTo>
                <a:cubicBezTo>
                  <a:pt x="13164" y="7987"/>
                  <a:pt x="13164" y="7987"/>
                  <a:pt x="13145" y="8023"/>
                </a:cubicBezTo>
                <a:cubicBezTo>
                  <a:pt x="13145" y="7987"/>
                  <a:pt x="13145" y="7987"/>
                  <a:pt x="13145" y="7987"/>
                </a:cubicBezTo>
                <a:cubicBezTo>
                  <a:pt x="13145" y="7987"/>
                  <a:pt x="13164" y="7987"/>
                  <a:pt x="13164" y="7987"/>
                </a:cubicBezTo>
                <a:cubicBezTo>
                  <a:pt x="13164" y="7987"/>
                  <a:pt x="13183" y="7987"/>
                  <a:pt x="13183" y="7987"/>
                </a:cubicBezTo>
                <a:cubicBezTo>
                  <a:pt x="13183" y="7987"/>
                  <a:pt x="13183" y="7987"/>
                  <a:pt x="13183" y="7987"/>
                </a:cubicBezTo>
                <a:cubicBezTo>
                  <a:pt x="13183" y="7950"/>
                  <a:pt x="13164" y="7950"/>
                  <a:pt x="13164" y="7950"/>
                </a:cubicBezTo>
                <a:cubicBezTo>
                  <a:pt x="13164" y="7950"/>
                  <a:pt x="13164" y="7950"/>
                  <a:pt x="13164" y="7950"/>
                </a:cubicBezTo>
                <a:cubicBezTo>
                  <a:pt x="13164" y="7914"/>
                  <a:pt x="13183" y="7914"/>
                  <a:pt x="13183" y="7914"/>
                </a:cubicBezTo>
                <a:cubicBezTo>
                  <a:pt x="13164" y="7914"/>
                  <a:pt x="13145" y="7914"/>
                  <a:pt x="13126" y="7914"/>
                </a:cubicBezTo>
                <a:cubicBezTo>
                  <a:pt x="13126" y="7878"/>
                  <a:pt x="13126" y="7805"/>
                  <a:pt x="13145" y="7769"/>
                </a:cubicBezTo>
                <a:cubicBezTo>
                  <a:pt x="13145" y="7769"/>
                  <a:pt x="13145" y="7805"/>
                  <a:pt x="13145" y="7805"/>
                </a:cubicBezTo>
                <a:cubicBezTo>
                  <a:pt x="13164" y="7805"/>
                  <a:pt x="13164" y="7805"/>
                  <a:pt x="13183" y="7805"/>
                </a:cubicBezTo>
                <a:cubicBezTo>
                  <a:pt x="13183" y="7805"/>
                  <a:pt x="13183" y="7805"/>
                  <a:pt x="13183" y="7769"/>
                </a:cubicBezTo>
                <a:cubicBezTo>
                  <a:pt x="13183" y="7769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183" y="7805"/>
                  <a:pt x="13183" y="7805"/>
                  <a:pt x="13183" y="7805"/>
                </a:cubicBezTo>
                <a:cubicBezTo>
                  <a:pt x="13202" y="7805"/>
                  <a:pt x="13202" y="7805"/>
                  <a:pt x="13202" y="7805"/>
                </a:cubicBezTo>
                <a:cubicBezTo>
                  <a:pt x="13221" y="7805"/>
                  <a:pt x="13221" y="7805"/>
                  <a:pt x="13221" y="7805"/>
                </a:cubicBezTo>
                <a:cubicBezTo>
                  <a:pt x="13221" y="7805"/>
                  <a:pt x="13221" y="7805"/>
                  <a:pt x="13221" y="7769"/>
                </a:cubicBezTo>
                <a:cubicBezTo>
                  <a:pt x="13221" y="7769"/>
                  <a:pt x="13221" y="7805"/>
                  <a:pt x="13240" y="7805"/>
                </a:cubicBezTo>
                <a:cubicBezTo>
                  <a:pt x="13240" y="7805"/>
                  <a:pt x="13240" y="7805"/>
                  <a:pt x="13259" y="7769"/>
                </a:cubicBezTo>
                <a:cubicBezTo>
                  <a:pt x="13240" y="7732"/>
                  <a:pt x="13221" y="7732"/>
                  <a:pt x="13202" y="7696"/>
                </a:cubicBezTo>
                <a:close/>
                <a:moveTo>
                  <a:pt x="13978" y="1488"/>
                </a:moveTo>
                <a:cubicBezTo>
                  <a:pt x="13902" y="1525"/>
                  <a:pt x="13807" y="1597"/>
                  <a:pt x="13713" y="1634"/>
                </a:cubicBezTo>
                <a:cubicBezTo>
                  <a:pt x="13675" y="1670"/>
                  <a:pt x="13599" y="1670"/>
                  <a:pt x="13580" y="1743"/>
                </a:cubicBezTo>
                <a:cubicBezTo>
                  <a:pt x="13599" y="1743"/>
                  <a:pt x="13599" y="1743"/>
                  <a:pt x="13599" y="1743"/>
                </a:cubicBezTo>
                <a:cubicBezTo>
                  <a:pt x="13599" y="1779"/>
                  <a:pt x="13599" y="1779"/>
                  <a:pt x="13599" y="1779"/>
                </a:cubicBezTo>
                <a:cubicBezTo>
                  <a:pt x="13580" y="1815"/>
                  <a:pt x="13580" y="1815"/>
                  <a:pt x="13561" y="1815"/>
                </a:cubicBezTo>
                <a:cubicBezTo>
                  <a:pt x="13543" y="1851"/>
                  <a:pt x="13524" y="1815"/>
                  <a:pt x="13486" y="1815"/>
                </a:cubicBezTo>
                <a:cubicBezTo>
                  <a:pt x="13486" y="1815"/>
                  <a:pt x="13486" y="1815"/>
                  <a:pt x="13486" y="1815"/>
                </a:cubicBezTo>
                <a:cubicBezTo>
                  <a:pt x="13486" y="1851"/>
                  <a:pt x="13486" y="1851"/>
                  <a:pt x="13486" y="1851"/>
                </a:cubicBezTo>
                <a:cubicBezTo>
                  <a:pt x="13486" y="1888"/>
                  <a:pt x="13486" y="1888"/>
                  <a:pt x="13505" y="1888"/>
                </a:cubicBezTo>
                <a:cubicBezTo>
                  <a:pt x="13505" y="1888"/>
                  <a:pt x="13505" y="1888"/>
                  <a:pt x="13505" y="1888"/>
                </a:cubicBezTo>
                <a:cubicBezTo>
                  <a:pt x="13486" y="1924"/>
                  <a:pt x="13467" y="1924"/>
                  <a:pt x="13448" y="1960"/>
                </a:cubicBezTo>
                <a:cubicBezTo>
                  <a:pt x="13448" y="1960"/>
                  <a:pt x="13429" y="1924"/>
                  <a:pt x="13429" y="1924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60"/>
                  <a:pt x="13410" y="1960"/>
                  <a:pt x="13410" y="1960"/>
                </a:cubicBezTo>
                <a:cubicBezTo>
                  <a:pt x="13410" y="1997"/>
                  <a:pt x="13429" y="1997"/>
                  <a:pt x="13429" y="1997"/>
                </a:cubicBezTo>
                <a:cubicBezTo>
                  <a:pt x="13429" y="1997"/>
                  <a:pt x="13429" y="2033"/>
                  <a:pt x="13429" y="2033"/>
                </a:cubicBezTo>
                <a:cubicBezTo>
                  <a:pt x="13410" y="2069"/>
                  <a:pt x="13410" y="2106"/>
                  <a:pt x="13372" y="2142"/>
                </a:cubicBezTo>
                <a:cubicBezTo>
                  <a:pt x="13353" y="2106"/>
                  <a:pt x="13335" y="2069"/>
                  <a:pt x="13316" y="2069"/>
                </a:cubicBezTo>
                <a:cubicBezTo>
                  <a:pt x="13240" y="2069"/>
                  <a:pt x="13240" y="2142"/>
                  <a:pt x="13202" y="2033"/>
                </a:cubicBezTo>
                <a:cubicBezTo>
                  <a:pt x="13202" y="2033"/>
                  <a:pt x="13202" y="2033"/>
                  <a:pt x="13202" y="2033"/>
                </a:cubicBezTo>
                <a:cubicBezTo>
                  <a:pt x="13240" y="1997"/>
                  <a:pt x="13240" y="1960"/>
                  <a:pt x="13316" y="1960"/>
                </a:cubicBezTo>
                <a:cubicBezTo>
                  <a:pt x="13316" y="1924"/>
                  <a:pt x="13316" y="1924"/>
                  <a:pt x="13316" y="1924"/>
                </a:cubicBezTo>
                <a:cubicBezTo>
                  <a:pt x="13316" y="1888"/>
                  <a:pt x="13297" y="1888"/>
                  <a:pt x="13297" y="1888"/>
                </a:cubicBezTo>
                <a:cubicBezTo>
                  <a:pt x="13297" y="1888"/>
                  <a:pt x="13297" y="1888"/>
                  <a:pt x="13297" y="1888"/>
                </a:cubicBezTo>
                <a:cubicBezTo>
                  <a:pt x="13316" y="1815"/>
                  <a:pt x="13335" y="1851"/>
                  <a:pt x="13353" y="1815"/>
                </a:cubicBezTo>
                <a:cubicBezTo>
                  <a:pt x="13353" y="1815"/>
                  <a:pt x="13353" y="1779"/>
                  <a:pt x="13335" y="1779"/>
                </a:cubicBezTo>
                <a:cubicBezTo>
                  <a:pt x="13335" y="1779"/>
                  <a:pt x="13335" y="1779"/>
                  <a:pt x="13353" y="1743"/>
                </a:cubicBezTo>
                <a:cubicBezTo>
                  <a:pt x="13353" y="1743"/>
                  <a:pt x="13372" y="1670"/>
                  <a:pt x="13391" y="1670"/>
                </a:cubicBezTo>
                <a:cubicBezTo>
                  <a:pt x="13391" y="1670"/>
                  <a:pt x="13410" y="1670"/>
                  <a:pt x="13429" y="1670"/>
                </a:cubicBezTo>
                <a:cubicBezTo>
                  <a:pt x="13448" y="1634"/>
                  <a:pt x="13467" y="1561"/>
                  <a:pt x="13505" y="1561"/>
                </a:cubicBezTo>
                <a:cubicBezTo>
                  <a:pt x="13580" y="1488"/>
                  <a:pt x="13618" y="1561"/>
                  <a:pt x="13637" y="1452"/>
                </a:cubicBezTo>
                <a:cubicBezTo>
                  <a:pt x="13656" y="1452"/>
                  <a:pt x="13675" y="1416"/>
                  <a:pt x="13675" y="1416"/>
                </a:cubicBezTo>
                <a:cubicBezTo>
                  <a:pt x="13694" y="1452"/>
                  <a:pt x="13713" y="1452"/>
                  <a:pt x="13732" y="1452"/>
                </a:cubicBezTo>
                <a:cubicBezTo>
                  <a:pt x="13751" y="1452"/>
                  <a:pt x="13770" y="1452"/>
                  <a:pt x="13788" y="1416"/>
                </a:cubicBezTo>
                <a:cubicBezTo>
                  <a:pt x="13807" y="1416"/>
                  <a:pt x="13807" y="1416"/>
                  <a:pt x="13826" y="1416"/>
                </a:cubicBezTo>
                <a:cubicBezTo>
                  <a:pt x="13864" y="1416"/>
                  <a:pt x="13883" y="1379"/>
                  <a:pt x="13921" y="1379"/>
                </a:cubicBezTo>
                <a:cubicBezTo>
                  <a:pt x="13959" y="1271"/>
                  <a:pt x="13978" y="1307"/>
                  <a:pt x="14034" y="1271"/>
                </a:cubicBezTo>
                <a:cubicBezTo>
                  <a:pt x="14053" y="1271"/>
                  <a:pt x="14072" y="1271"/>
                  <a:pt x="14072" y="1271"/>
                </a:cubicBezTo>
                <a:cubicBezTo>
                  <a:pt x="14091" y="1271"/>
                  <a:pt x="14129" y="1307"/>
                  <a:pt x="14110" y="1343"/>
                </a:cubicBezTo>
                <a:cubicBezTo>
                  <a:pt x="14091" y="1452"/>
                  <a:pt x="14034" y="1452"/>
                  <a:pt x="13978" y="1488"/>
                </a:cubicBezTo>
                <a:close/>
                <a:moveTo>
                  <a:pt x="13316" y="2142"/>
                </a:moveTo>
                <a:cubicBezTo>
                  <a:pt x="13316" y="2142"/>
                  <a:pt x="13335" y="2142"/>
                  <a:pt x="13353" y="2178"/>
                </a:cubicBezTo>
                <a:cubicBezTo>
                  <a:pt x="13335" y="2287"/>
                  <a:pt x="13278" y="2214"/>
                  <a:pt x="13297" y="2396"/>
                </a:cubicBezTo>
                <a:cubicBezTo>
                  <a:pt x="13297" y="2505"/>
                  <a:pt x="13316" y="2577"/>
                  <a:pt x="13335" y="2614"/>
                </a:cubicBezTo>
                <a:cubicBezTo>
                  <a:pt x="13353" y="2650"/>
                  <a:pt x="13391" y="2650"/>
                  <a:pt x="13391" y="2723"/>
                </a:cubicBezTo>
                <a:cubicBezTo>
                  <a:pt x="13372" y="2723"/>
                  <a:pt x="13335" y="2723"/>
                  <a:pt x="13297" y="2723"/>
                </a:cubicBezTo>
                <a:cubicBezTo>
                  <a:pt x="13278" y="2723"/>
                  <a:pt x="13278" y="2759"/>
                  <a:pt x="13259" y="2759"/>
                </a:cubicBezTo>
                <a:cubicBezTo>
                  <a:pt x="13240" y="2723"/>
                  <a:pt x="13240" y="2723"/>
                  <a:pt x="13240" y="2686"/>
                </a:cubicBezTo>
                <a:cubicBezTo>
                  <a:pt x="13221" y="2686"/>
                  <a:pt x="13202" y="2723"/>
                  <a:pt x="13183" y="2686"/>
                </a:cubicBezTo>
                <a:cubicBezTo>
                  <a:pt x="13183" y="2650"/>
                  <a:pt x="13202" y="2650"/>
                  <a:pt x="13221" y="2614"/>
                </a:cubicBezTo>
                <a:cubicBezTo>
                  <a:pt x="13221" y="2614"/>
                  <a:pt x="13221" y="2614"/>
                  <a:pt x="13221" y="2614"/>
                </a:cubicBezTo>
                <a:cubicBezTo>
                  <a:pt x="13183" y="2577"/>
                  <a:pt x="13164" y="2541"/>
                  <a:pt x="13108" y="2505"/>
                </a:cubicBezTo>
                <a:cubicBezTo>
                  <a:pt x="13089" y="2505"/>
                  <a:pt x="13089" y="2577"/>
                  <a:pt x="13051" y="2541"/>
                </a:cubicBezTo>
                <a:cubicBezTo>
                  <a:pt x="13051" y="2541"/>
                  <a:pt x="13051" y="2505"/>
                  <a:pt x="13051" y="2505"/>
                </a:cubicBezTo>
                <a:cubicBezTo>
                  <a:pt x="13032" y="2469"/>
                  <a:pt x="13051" y="2432"/>
                  <a:pt x="13051" y="2396"/>
                </a:cubicBezTo>
                <a:cubicBezTo>
                  <a:pt x="13070" y="2396"/>
                  <a:pt x="13070" y="2432"/>
                  <a:pt x="13089" y="2432"/>
                </a:cubicBezTo>
                <a:cubicBezTo>
                  <a:pt x="13108" y="2396"/>
                  <a:pt x="13145" y="2323"/>
                  <a:pt x="13145" y="2287"/>
                </a:cubicBezTo>
                <a:cubicBezTo>
                  <a:pt x="13126" y="2287"/>
                  <a:pt x="13126" y="2287"/>
                  <a:pt x="13108" y="2251"/>
                </a:cubicBezTo>
                <a:cubicBezTo>
                  <a:pt x="13108" y="2251"/>
                  <a:pt x="13108" y="2251"/>
                  <a:pt x="13108" y="2251"/>
                </a:cubicBezTo>
                <a:cubicBezTo>
                  <a:pt x="13126" y="2251"/>
                  <a:pt x="13145" y="2178"/>
                  <a:pt x="13164" y="2178"/>
                </a:cubicBezTo>
                <a:cubicBezTo>
                  <a:pt x="13183" y="2178"/>
                  <a:pt x="13202" y="2178"/>
                  <a:pt x="13202" y="2178"/>
                </a:cubicBezTo>
                <a:cubicBezTo>
                  <a:pt x="13240" y="2178"/>
                  <a:pt x="13278" y="2142"/>
                  <a:pt x="13316" y="2142"/>
                </a:cubicBezTo>
                <a:close/>
                <a:moveTo>
                  <a:pt x="11481" y="617"/>
                </a:moveTo>
                <a:cubicBezTo>
                  <a:pt x="11462" y="617"/>
                  <a:pt x="11443" y="653"/>
                  <a:pt x="11424" y="653"/>
                </a:cubicBezTo>
                <a:cubicBezTo>
                  <a:pt x="11405" y="653"/>
                  <a:pt x="11386" y="653"/>
                  <a:pt x="11367" y="690"/>
                </a:cubicBezTo>
                <a:cubicBezTo>
                  <a:pt x="11367" y="690"/>
                  <a:pt x="11349" y="690"/>
                  <a:pt x="11330" y="726"/>
                </a:cubicBezTo>
                <a:cubicBezTo>
                  <a:pt x="11273" y="726"/>
                  <a:pt x="11216" y="726"/>
                  <a:pt x="11159" y="690"/>
                </a:cubicBezTo>
                <a:cubicBezTo>
                  <a:pt x="11159" y="690"/>
                  <a:pt x="11159" y="690"/>
                  <a:pt x="11159" y="653"/>
                </a:cubicBezTo>
                <a:cubicBezTo>
                  <a:pt x="11197" y="653"/>
                  <a:pt x="11197" y="617"/>
                  <a:pt x="11216" y="545"/>
                </a:cubicBezTo>
                <a:cubicBezTo>
                  <a:pt x="11216" y="545"/>
                  <a:pt x="11216" y="545"/>
                  <a:pt x="11216" y="545"/>
                </a:cubicBezTo>
                <a:cubicBezTo>
                  <a:pt x="11140" y="545"/>
                  <a:pt x="11046" y="581"/>
                  <a:pt x="10989" y="508"/>
                </a:cubicBezTo>
                <a:cubicBezTo>
                  <a:pt x="10989" y="508"/>
                  <a:pt x="10989" y="508"/>
                  <a:pt x="11008" y="508"/>
                </a:cubicBezTo>
                <a:cubicBezTo>
                  <a:pt x="11008" y="472"/>
                  <a:pt x="11027" y="472"/>
                  <a:pt x="11046" y="436"/>
                </a:cubicBezTo>
                <a:cubicBezTo>
                  <a:pt x="11065" y="399"/>
                  <a:pt x="11084" y="363"/>
                  <a:pt x="11084" y="327"/>
                </a:cubicBezTo>
                <a:cubicBezTo>
                  <a:pt x="11103" y="363"/>
                  <a:pt x="11122" y="363"/>
                  <a:pt x="11122" y="399"/>
                </a:cubicBezTo>
                <a:cubicBezTo>
                  <a:pt x="11159" y="436"/>
                  <a:pt x="11197" y="363"/>
                  <a:pt x="11235" y="472"/>
                </a:cubicBezTo>
                <a:cubicBezTo>
                  <a:pt x="11235" y="472"/>
                  <a:pt x="11235" y="436"/>
                  <a:pt x="11235" y="436"/>
                </a:cubicBezTo>
                <a:cubicBezTo>
                  <a:pt x="11273" y="436"/>
                  <a:pt x="11273" y="363"/>
                  <a:pt x="11292" y="327"/>
                </a:cubicBezTo>
                <a:cubicBezTo>
                  <a:pt x="11292" y="363"/>
                  <a:pt x="11292" y="436"/>
                  <a:pt x="11292" y="472"/>
                </a:cubicBezTo>
                <a:cubicBezTo>
                  <a:pt x="11292" y="472"/>
                  <a:pt x="11311" y="472"/>
                  <a:pt x="11311" y="472"/>
                </a:cubicBezTo>
                <a:cubicBezTo>
                  <a:pt x="11330" y="436"/>
                  <a:pt x="11349" y="363"/>
                  <a:pt x="11367" y="363"/>
                </a:cubicBezTo>
                <a:cubicBezTo>
                  <a:pt x="11386" y="363"/>
                  <a:pt x="11386" y="399"/>
                  <a:pt x="11386" y="399"/>
                </a:cubicBezTo>
                <a:cubicBezTo>
                  <a:pt x="11405" y="399"/>
                  <a:pt x="11405" y="436"/>
                  <a:pt x="11405" y="436"/>
                </a:cubicBezTo>
                <a:cubicBezTo>
                  <a:pt x="11443" y="436"/>
                  <a:pt x="11462" y="436"/>
                  <a:pt x="11481" y="436"/>
                </a:cubicBezTo>
                <a:cubicBezTo>
                  <a:pt x="11500" y="436"/>
                  <a:pt x="11519" y="436"/>
                  <a:pt x="11519" y="472"/>
                </a:cubicBezTo>
                <a:cubicBezTo>
                  <a:pt x="11538" y="472"/>
                  <a:pt x="11538" y="508"/>
                  <a:pt x="11538" y="508"/>
                </a:cubicBezTo>
                <a:cubicBezTo>
                  <a:pt x="11538" y="508"/>
                  <a:pt x="11538" y="508"/>
                  <a:pt x="11538" y="508"/>
                </a:cubicBezTo>
                <a:cubicBezTo>
                  <a:pt x="11519" y="545"/>
                  <a:pt x="11500" y="581"/>
                  <a:pt x="11481" y="617"/>
                </a:cubicBezTo>
                <a:close/>
                <a:moveTo>
                  <a:pt x="10970" y="653"/>
                </a:moveTo>
                <a:cubicBezTo>
                  <a:pt x="10989" y="653"/>
                  <a:pt x="10989" y="617"/>
                  <a:pt x="11008" y="617"/>
                </a:cubicBezTo>
                <a:cubicBezTo>
                  <a:pt x="11027" y="653"/>
                  <a:pt x="11027" y="690"/>
                  <a:pt x="11046" y="690"/>
                </a:cubicBezTo>
                <a:cubicBezTo>
                  <a:pt x="11065" y="726"/>
                  <a:pt x="11084" y="726"/>
                  <a:pt x="11103" y="726"/>
                </a:cubicBezTo>
                <a:cubicBezTo>
                  <a:pt x="11122" y="726"/>
                  <a:pt x="11140" y="762"/>
                  <a:pt x="11159" y="799"/>
                </a:cubicBezTo>
                <a:cubicBezTo>
                  <a:pt x="11140" y="835"/>
                  <a:pt x="11140" y="835"/>
                  <a:pt x="11122" y="835"/>
                </a:cubicBezTo>
                <a:cubicBezTo>
                  <a:pt x="11103" y="835"/>
                  <a:pt x="11084" y="871"/>
                  <a:pt x="11065" y="871"/>
                </a:cubicBezTo>
                <a:cubicBezTo>
                  <a:pt x="11027" y="908"/>
                  <a:pt x="11046" y="980"/>
                  <a:pt x="11027" y="1053"/>
                </a:cubicBezTo>
                <a:cubicBezTo>
                  <a:pt x="11008" y="1089"/>
                  <a:pt x="11008" y="1089"/>
                  <a:pt x="11008" y="1125"/>
                </a:cubicBezTo>
                <a:cubicBezTo>
                  <a:pt x="10989" y="1125"/>
                  <a:pt x="10970" y="1125"/>
                  <a:pt x="10970" y="1162"/>
                </a:cubicBezTo>
                <a:cubicBezTo>
                  <a:pt x="10951" y="1198"/>
                  <a:pt x="10932" y="1234"/>
                  <a:pt x="10932" y="1307"/>
                </a:cubicBezTo>
                <a:cubicBezTo>
                  <a:pt x="10932" y="1343"/>
                  <a:pt x="10913" y="1343"/>
                  <a:pt x="10913" y="1343"/>
                </a:cubicBezTo>
                <a:cubicBezTo>
                  <a:pt x="10876" y="1343"/>
                  <a:pt x="10781" y="1198"/>
                  <a:pt x="10762" y="1198"/>
                </a:cubicBezTo>
                <a:cubicBezTo>
                  <a:pt x="10762" y="1162"/>
                  <a:pt x="10762" y="1162"/>
                  <a:pt x="10762" y="1162"/>
                </a:cubicBezTo>
                <a:cubicBezTo>
                  <a:pt x="10762" y="1162"/>
                  <a:pt x="10762" y="1162"/>
                  <a:pt x="10781" y="1125"/>
                </a:cubicBezTo>
                <a:cubicBezTo>
                  <a:pt x="10819" y="1125"/>
                  <a:pt x="10876" y="1125"/>
                  <a:pt x="10895" y="1089"/>
                </a:cubicBezTo>
                <a:cubicBezTo>
                  <a:pt x="10895" y="1053"/>
                  <a:pt x="10876" y="1053"/>
                  <a:pt x="10876" y="1053"/>
                </a:cubicBezTo>
                <a:cubicBezTo>
                  <a:pt x="10838" y="1053"/>
                  <a:pt x="10781" y="1089"/>
                  <a:pt x="10743" y="1089"/>
                </a:cubicBezTo>
                <a:cubicBezTo>
                  <a:pt x="10724" y="1053"/>
                  <a:pt x="10724" y="1053"/>
                  <a:pt x="10724" y="1016"/>
                </a:cubicBezTo>
                <a:cubicBezTo>
                  <a:pt x="10724" y="1016"/>
                  <a:pt x="10724" y="1016"/>
                  <a:pt x="10724" y="1016"/>
                </a:cubicBezTo>
                <a:cubicBezTo>
                  <a:pt x="10781" y="980"/>
                  <a:pt x="10857" y="980"/>
                  <a:pt x="10895" y="908"/>
                </a:cubicBezTo>
                <a:cubicBezTo>
                  <a:pt x="10895" y="908"/>
                  <a:pt x="10895" y="908"/>
                  <a:pt x="10895" y="908"/>
                </a:cubicBezTo>
                <a:cubicBezTo>
                  <a:pt x="10857" y="871"/>
                  <a:pt x="10819" y="871"/>
                  <a:pt x="10800" y="835"/>
                </a:cubicBezTo>
                <a:cubicBezTo>
                  <a:pt x="10762" y="835"/>
                  <a:pt x="10762" y="908"/>
                  <a:pt x="10724" y="944"/>
                </a:cubicBezTo>
                <a:cubicBezTo>
                  <a:pt x="10687" y="980"/>
                  <a:pt x="10611" y="835"/>
                  <a:pt x="10592" y="799"/>
                </a:cubicBezTo>
                <a:cubicBezTo>
                  <a:pt x="10611" y="762"/>
                  <a:pt x="10630" y="762"/>
                  <a:pt x="10630" y="726"/>
                </a:cubicBezTo>
                <a:cubicBezTo>
                  <a:pt x="10630" y="726"/>
                  <a:pt x="10630" y="690"/>
                  <a:pt x="10611" y="690"/>
                </a:cubicBezTo>
                <a:cubicBezTo>
                  <a:pt x="10611" y="690"/>
                  <a:pt x="10592" y="690"/>
                  <a:pt x="10573" y="726"/>
                </a:cubicBezTo>
                <a:cubicBezTo>
                  <a:pt x="10554" y="690"/>
                  <a:pt x="10535" y="653"/>
                  <a:pt x="10535" y="617"/>
                </a:cubicBezTo>
                <a:cubicBezTo>
                  <a:pt x="10554" y="581"/>
                  <a:pt x="10573" y="545"/>
                  <a:pt x="10611" y="545"/>
                </a:cubicBezTo>
                <a:cubicBezTo>
                  <a:pt x="10611" y="545"/>
                  <a:pt x="10630" y="545"/>
                  <a:pt x="10630" y="545"/>
                </a:cubicBezTo>
                <a:cubicBezTo>
                  <a:pt x="10649" y="545"/>
                  <a:pt x="10668" y="545"/>
                  <a:pt x="10687" y="545"/>
                </a:cubicBezTo>
                <a:cubicBezTo>
                  <a:pt x="10687" y="581"/>
                  <a:pt x="10687" y="617"/>
                  <a:pt x="10687" y="653"/>
                </a:cubicBezTo>
                <a:cubicBezTo>
                  <a:pt x="10705" y="653"/>
                  <a:pt x="10724" y="653"/>
                  <a:pt x="10743" y="653"/>
                </a:cubicBezTo>
                <a:cubicBezTo>
                  <a:pt x="10743" y="653"/>
                  <a:pt x="10743" y="653"/>
                  <a:pt x="10743" y="653"/>
                </a:cubicBezTo>
                <a:cubicBezTo>
                  <a:pt x="10743" y="617"/>
                  <a:pt x="10743" y="581"/>
                  <a:pt x="10743" y="581"/>
                </a:cubicBezTo>
                <a:cubicBezTo>
                  <a:pt x="10762" y="545"/>
                  <a:pt x="10781" y="545"/>
                  <a:pt x="10781" y="581"/>
                </a:cubicBezTo>
                <a:cubicBezTo>
                  <a:pt x="10800" y="617"/>
                  <a:pt x="10838" y="726"/>
                  <a:pt x="10857" y="726"/>
                </a:cubicBezTo>
                <a:cubicBezTo>
                  <a:pt x="10857" y="726"/>
                  <a:pt x="10876" y="690"/>
                  <a:pt x="10876" y="690"/>
                </a:cubicBezTo>
                <a:cubicBezTo>
                  <a:pt x="10876" y="653"/>
                  <a:pt x="10838" y="581"/>
                  <a:pt x="10857" y="545"/>
                </a:cubicBezTo>
                <a:cubicBezTo>
                  <a:pt x="10857" y="508"/>
                  <a:pt x="10857" y="508"/>
                  <a:pt x="10876" y="472"/>
                </a:cubicBezTo>
                <a:cubicBezTo>
                  <a:pt x="10895" y="472"/>
                  <a:pt x="10895" y="508"/>
                  <a:pt x="10913" y="508"/>
                </a:cubicBezTo>
                <a:cubicBezTo>
                  <a:pt x="10932" y="508"/>
                  <a:pt x="10932" y="508"/>
                  <a:pt x="10951" y="508"/>
                </a:cubicBezTo>
                <a:cubicBezTo>
                  <a:pt x="10951" y="545"/>
                  <a:pt x="10951" y="545"/>
                  <a:pt x="10970" y="545"/>
                </a:cubicBezTo>
                <a:cubicBezTo>
                  <a:pt x="10970" y="581"/>
                  <a:pt x="10951" y="617"/>
                  <a:pt x="10970" y="653"/>
                </a:cubicBezTo>
                <a:cubicBezTo>
                  <a:pt x="10970" y="653"/>
                  <a:pt x="10970" y="653"/>
                  <a:pt x="10970" y="653"/>
                </a:cubicBezTo>
                <a:close/>
                <a:moveTo>
                  <a:pt x="9892" y="6244"/>
                </a:moveTo>
                <a:cubicBezTo>
                  <a:pt x="9892" y="6244"/>
                  <a:pt x="9892" y="6244"/>
                  <a:pt x="9892" y="6244"/>
                </a:cubicBezTo>
                <a:cubicBezTo>
                  <a:pt x="9892" y="6244"/>
                  <a:pt x="9949" y="6244"/>
                  <a:pt x="9949" y="6244"/>
                </a:cubicBezTo>
                <a:cubicBezTo>
                  <a:pt x="9949" y="6244"/>
                  <a:pt x="9949" y="6244"/>
                  <a:pt x="9949" y="6244"/>
                </a:cubicBezTo>
                <a:cubicBezTo>
                  <a:pt x="9949" y="6244"/>
                  <a:pt x="9949" y="6280"/>
                  <a:pt x="9949" y="6280"/>
                </a:cubicBezTo>
                <a:cubicBezTo>
                  <a:pt x="9930" y="6280"/>
                  <a:pt x="9930" y="6280"/>
                  <a:pt x="9930" y="6317"/>
                </a:cubicBezTo>
                <a:cubicBezTo>
                  <a:pt x="9892" y="6317"/>
                  <a:pt x="9892" y="6353"/>
                  <a:pt x="9873" y="6353"/>
                </a:cubicBezTo>
                <a:cubicBezTo>
                  <a:pt x="9873" y="6353"/>
                  <a:pt x="9854" y="6353"/>
                  <a:pt x="9835" y="6317"/>
                </a:cubicBezTo>
                <a:cubicBezTo>
                  <a:pt x="9835" y="6353"/>
                  <a:pt x="9816" y="6353"/>
                  <a:pt x="9816" y="6353"/>
                </a:cubicBezTo>
                <a:cubicBezTo>
                  <a:pt x="9798" y="6353"/>
                  <a:pt x="9798" y="6317"/>
                  <a:pt x="9798" y="6317"/>
                </a:cubicBezTo>
                <a:cubicBezTo>
                  <a:pt x="9779" y="6353"/>
                  <a:pt x="9760" y="6353"/>
                  <a:pt x="9741" y="6353"/>
                </a:cubicBezTo>
                <a:cubicBezTo>
                  <a:pt x="9741" y="6353"/>
                  <a:pt x="9741" y="6353"/>
                  <a:pt x="9741" y="6353"/>
                </a:cubicBezTo>
                <a:cubicBezTo>
                  <a:pt x="9703" y="6353"/>
                  <a:pt x="9684" y="6353"/>
                  <a:pt x="9646" y="6353"/>
                </a:cubicBezTo>
                <a:cubicBezTo>
                  <a:pt x="9646" y="6426"/>
                  <a:pt x="9627" y="6426"/>
                  <a:pt x="9608" y="6389"/>
                </a:cubicBezTo>
                <a:cubicBezTo>
                  <a:pt x="9608" y="6389"/>
                  <a:pt x="9589" y="6426"/>
                  <a:pt x="9589" y="6389"/>
                </a:cubicBezTo>
                <a:cubicBezTo>
                  <a:pt x="9571" y="6426"/>
                  <a:pt x="9552" y="6426"/>
                  <a:pt x="9533" y="6462"/>
                </a:cubicBezTo>
                <a:cubicBezTo>
                  <a:pt x="9533" y="6462"/>
                  <a:pt x="9533" y="6462"/>
                  <a:pt x="9533" y="6462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14" y="6426"/>
                  <a:pt x="9514" y="6426"/>
                  <a:pt x="9514" y="6426"/>
                </a:cubicBezTo>
                <a:cubicBezTo>
                  <a:pt x="9533" y="6426"/>
                  <a:pt x="9589" y="6353"/>
                  <a:pt x="9589" y="6317"/>
                </a:cubicBezTo>
                <a:cubicBezTo>
                  <a:pt x="9608" y="6317"/>
                  <a:pt x="9589" y="6280"/>
                  <a:pt x="9608" y="6280"/>
                </a:cubicBezTo>
                <a:cubicBezTo>
                  <a:pt x="9627" y="6244"/>
                  <a:pt x="9646" y="6280"/>
                  <a:pt x="9684" y="6280"/>
                </a:cubicBezTo>
                <a:cubicBezTo>
                  <a:pt x="9684" y="6244"/>
                  <a:pt x="9684" y="6208"/>
                  <a:pt x="9703" y="6208"/>
                </a:cubicBezTo>
                <a:cubicBezTo>
                  <a:pt x="9684" y="6208"/>
                  <a:pt x="9665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44"/>
                  <a:pt x="9646" y="6244"/>
                  <a:pt x="9646" y="6244"/>
                </a:cubicBezTo>
                <a:cubicBezTo>
                  <a:pt x="9646" y="6208"/>
                  <a:pt x="9627" y="6208"/>
                  <a:pt x="9608" y="6208"/>
                </a:cubicBezTo>
                <a:cubicBezTo>
                  <a:pt x="9589" y="6208"/>
                  <a:pt x="9571" y="6208"/>
                  <a:pt x="9552" y="6208"/>
                </a:cubicBezTo>
                <a:cubicBezTo>
                  <a:pt x="9552" y="6171"/>
                  <a:pt x="9552" y="6171"/>
                  <a:pt x="9533" y="6171"/>
                </a:cubicBezTo>
                <a:cubicBezTo>
                  <a:pt x="9552" y="6171"/>
                  <a:pt x="9552" y="6171"/>
                  <a:pt x="9552" y="6171"/>
                </a:cubicBezTo>
                <a:cubicBezTo>
                  <a:pt x="9552" y="6135"/>
                  <a:pt x="9589" y="6135"/>
                  <a:pt x="9608" y="6099"/>
                </a:cubicBezTo>
                <a:cubicBezTo>
                  <a:pt x="9608" y="6063"/>
                  <a:pt x="9608" y="6026"/>
                  <a:pt x="9608" y="6026"/>
                </a:cubicBezTo>
                <a:cubicBezTo>
                  <a:pt x="9608" y="6026"/>
                  <a:pt x="9608" y="6026"/>
                  <a:pt x="9608" y="6026"/>
                </a:cubicBezTo>
                <a:cubicBezTo>
                  <a:pt x="9608" y="6026"/>
                  <a:pt x="9589" y="6026"/>
                  <a:pt x="9589" y="6026"/>
                </a:cubicBezTo>
                <a:cubicBezTo>
                  <a:pt x="9589" y="6026"/>
                  <a:pt x="9589" y="6026"/>
                  <a:pt x="9589" y="6026"/>
                </a:cubicBezTo>
                <a:cubicBezTo>
                  <a:pt x="9589" y="5954"/>
                  <a:pt x="9646" y="5954"/>
                  <a:pt x="9684" y="5954"/>
                </a:cubicBezTo>
                <a:cubicBezTo>
                  <a:pt x="9684" y="5954"/>
                  <a:pt x="9684" y="5954"/>
                  <a:pt x="9684" y="5954"/>
                </a:cubicBezTo>
                <a:cubicBezTo>
                  <a:pt x="9665" y="5881"/>
                  <a:pt x="9684" y="5845"/>
                  <a:pt x="9684" y="5808"/>
                </a:cubicBezTo>
                <a:cubicBezTo>
                  <a:pt x="9684" y="5808"/>
                  <a:pt x="9684" y="5808"/>
                  <a:pt x="9684" y="5808"/>
                </a:cubicBezTo>
                <a:cubicBezTo>
                  <a:pt x="9684" y="5808"/>
                  <a:pt x="9665" y="5808"/>
                  <a:pt x="9665" y="5808"/>
                </a:cubicBezTo>
                <a:cubicBezTo>
                  <a:pt x="9665" y="5772"/>
                  <a:pt x="9646" y="5772"/>
                  <a:pt x="9646" y="5772"/>
                </a:cubicBezTo>
                <a:cubicBezTo>
                  <a:pt x="9646" y="5736"/>
                  <a:pt x="9665" y="5699"/>
                  <a:pt x="9665" y="5699"/>
                </a:cubicBezTo>
                <a:cubicBezTo>
                  <a:pt x="9627" y="5663"/>
                  <a:pt x="9646" y="5699"/>
                  <a:pt x="9608" y="5699"/>
                </a:cubicBezTo>
                <a:cubicBezTo>
                  <a:pt x="9608" y="5699"/>
                  <a:pt x="9589" y="5699"/>
                  <a:pt x="9589" y="5699"/>
                </a:cubicBezTo>
                <a:cubicBezTo>
                  <a:pt x="9589" y="5699"/>
                  <a:pt x="9589" y="5699"/>
                  <a:pt x="9589" y="5699"/>
                </a:cubicBezTo>
                <a:cubicBezTo>
                  <a:pt x="9571" y="5699"/>
                  <a:pt x="9552" y="5699"/>
                  <a:pt x="9552" y="5699"/>
                </a:cubicBezTo>
                <a:cubicBezTo>
                  <a:pt x="9552" y="5663"/>
                  <a:pt x="9589" y="5591"/>
                  <a:pt x="9571" y="5591"/>
                </a:cubicBezTo>
                <a:cubicBezTo>
                  <a:pt x="9571" y="5591"/>
                  <a:pt x="9571" y="5554"/>
                  <a:pt x="9571" y="5518"/>
                </a:cubicBezTo>
                <a:cubicBezTo>
                  <a:pt x="9571" y="5518"/>
                  <a:pt x="9571" y="5518"/>
                  <a:pt x="9589" y="5518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71" y="5482"/>
                  <a:pt x="9571" y="5482"/>
                  <a:pt x="9571" y="5482"/>
                </a:cubicBezTo>
                <a:cubicBezTo>
                  <a:pt x="9552" y="5482"/>
                  <a:pt x="9533" y="5518"/>
                  <a:pt x="9514" y="5554"/>
                </a:cubicBezTo>
                <a:cubicBezTo>
                  <a:pt x="9514" y="5518"/>
                  <a:pt x="9514" y="5518"/>
                  <a:pt x="9514" y="5518"/>
                </a:cubicBezTo>
                <a:cubicBezTo>
                  <a:pt x="9514" y="5482"/>
                  <a:pt x="9533" y="5445"/>
                  <a:pt x="9533" y="5409"/>
                </a:cubicBezTo>
                <a:cubicBezTo>
                  <a:pt x="9533" y="5409"/>
                  <a:pt x="9533" y="5409"/>
                  <a:pt x="9533" y="5373"/>
                </a:cubicBezTo>
                <a:cubicBezTo>
                  <a:pt x="9533" y="5373"/>
                  <a:pt x="9514" y="5373"/>
                  <a:pt x="9514" y="5409"/>
                </a:cubicBezTo>
                <a:cubicBezTo>
                  <a:pt x="9514" y="5409"/>
                  <a:pt x="9514" y="5409"/>
                  <a:pt x="9514" y="5409"/>
                </a:cubicBezTo>
                <a:cubicBezTo>
                  <a:pt x="9495" y="5409"/>
                  <a:pt x="9495" y="5409"/>
                  <a:pt x="9495" y="5409"/>
                </a:cubicBezTo>
                <a:cubicBezTo>
                  <a:pt x="9495" y="5409"/>
                  <a:pt x="9514" y="5336"/>
                  <a:pt x="9514" y="5336"/>
                </a:cubicBezTo>
                <a:cubicBezTo>
                  <a:pt x="9514" y="5300"/>
                  <a:pt x="9514" y="5300"/>
                  <a:pt x="9514" y="5264"/>
                </a:cubicBezTo>
                <a:cubicBezTo>
                  <a:pt x="9514" y="5264"/>
                  <a:pt x="9533" y="5264"/>
                  <a:pt x="9533" y="5264"/>
                </a:cubicBezTo>
                <a:cubicBezTo>
                  <a:pt x="9514" y="5264"/>
                  <a:pt x="9514" y="5228"/>
                  <a:pt x="9514" y="5228"/>
                </a:cubicBezTo>
                <a:cubicBezTo>
                  <a:pt x="9514" y="5228"/>
                  <a:pt x="9514" y="5191"/>
                  <a:pt x="9533" y="5191"/>
                </a:cubicBezTo>
                <a:cubicBezTo>
                  <a:pt x="9533" y="5191"/>
                  <a:pt x="9533" y="5191"/>
                  <a:pt x="9552" y="5191"/>
                </a:cubicBezTo>
                <a:cubicBezTo>
                  <a:pt x="9552" y="5191"/>
                  <a:pt x="9533" y="5155"/>
                  <a:pt x="9533" y="5155"/>
                </a:cubicBezTo>
                <a:cubicBezTo>
                  <a:pt x="9552" y="5119"/>
                  <a:pt x="9552" y="5119"/>
                  <a:pt x="9571" y="5119"/>
                </a:cubicBezTo>
                <a:cubicBezTo>
                  <a:pt x="9552" y="5119"/>
                  <a:pt x="9552" y="5082"/>
                  <a:pt x="9552" y="5082"/>
                </a:cubicBezTo>
                <a:cubicBezTo>
                  <a:pt x="9552" y="5082"/>
                  <a:pt x="9552" y="5082"/>
                  <a:pt x="9571" y="5046"/>
                </a:cubicBezTo>
                <a:cubicBezTo>
                  <a:pt x="9571" y="5082"/>
                  <a:pt x="9571" y="5082"/>
                  <a:pt x="9589" y="5082"/>
                </a:cubicBezTo>
                <a:cubicBezTo>
                  <a:pt x="9608" y="5082"/>
                  <a:pt x="9646" y="5046"/>
                  <a:pt x="9665" y="5082"/>
                </a:cubicBezTo>
                <a:cubicBezTo>
                  <a:pt x="9684" y="5082"/>
                  <a:pt x="9684" y="5082"/>
                  <a:pt x="9665" y="5082"/>
                </a:cubicBezTo>
                <a:cubicBezTo>
                  <a:pt x="9665" y="5155"/>
                  <a:pt x="9608" y="5155"/>
                  <a:pt x="9608" y="5228"/>
                </a:cubicBezTo>
                <a:cubicBezTo>
                  <a:pt x="9608" y="5228"/>
                  <a:pt x="9608" y="5228"/>
                  <a:pt x="9608" y="5228"/>
                </a:cubicBezTo>
                <a:cubicBezTo>
                  <a:pt x="9646" y="5228"/>
                  <a:pt x="9722" y="5228"/>
                  <a:pt x="9741" y="5228"/>
                </a:cubicBezTo>
                <a:cubicBezTo>
                  <a:pt x="9741" y="5264"/>
                  <a:pt x="9741" y="5264"/>
                  <a:pt x="9741" y="5264"/>
                </a:cubicBezTo>
                <a:cubicBezTo>
                  <a:pt x="9741" y="5336"/>
                  <a:pt x="9722" y="5445"/>
                  <a:pt x="9665" y="5445"/>
                </a:cubicBezTo>
                <a:cubicBezTo>
                  <a:pt x="9665" y="5445"/>
                  <a:pt x="9665" y="5445"/>
                  <a:pt x="9665" y="5445"/>
                </a:cubicBezTo>
                <a:cubicBezTo>
                  <a:pt x="9684" y="5445"/>
                  <a:pt x="9684" y="5445"/>
                  <a:pt x="9703" y="5482"/>
                </a:cubicBezTo>
                <a:cubicBezTo>
                  <a:pt x="9703" y="5482"/>
                  <a:pt x="9703" y="5482"/>
                  <a:pt x="9684" y="5482"/>
                </a:cubicBezTo>
                <a:cubicBezTo>
                  <a:pt x="9684" y="5482"/>
                  <a:pt x="9646" y="5482"/>
                  <a:pt x="9627" y="5482"/>
                </a:cubicBezTo>
                <a:cubicBezTo>
                  <a:pt x="9627" y="5482"/>
                  <a:pt x="9627" y="5518"/>
                  <a:pt x="9627" y="5518"/>
                </a:cubicBezTo>
                <a:cubicBezTo>
                  <a:pt x="9665" y="5518"/>
                  <a:pt x="9665" y="5518"/>
                  <a:pt x="9684" y="5518"/>
                </a:cubicBezTo>
                <a:cubicBezTo>
                  <a:pt x="9703" y="5482"/>
                  <a:pt x="9760" y="5554"/>
                  <a:pt x="9760" y="5591"/>
                </a:cubicBezTo>
                <a:cubicBezTo>
                  <a:pt x="9760" y="5627"/>
                  <a:pt x="9760" y="5663"/>
                  <a:pt x="9779" y="5699"/>
                </a:cubicBezTo>
                <a:cubicBezTo>
                  <a:pt x="9798" y="5736"/>
                  <a:pt x="9798" y="5736"/>
                  <a:pt x="9816" y="5736"/>
                </a:cubicBezTo>
                <a:cubicBezTo>
                  <a:pt x="9816" y="5772"/>
                  <a:pt x="9835" y="5772"/>
                  <a:pt x="9835" y="5808"/>
                </a:cubicBezTo>
                <a:cubicBezTo>
                  <a:pt x="9854" y="5845"/>
                  <a:pt x="9854" y="5881"/>
                  <a:pt x="9854" y="5881"/>
                </a:cubicBezTo>
                <a:cubicBezTo>
                  <a:pt x="9873" y="5954"/>
                  <a:pt x="9892" y="5954"/>
                  <a:pt x="9873" y="6026"/>
                </a:cubicBezTo>
                <a:cubicBezTo>
                  <a:pt x="9873" y="6026"/>
                  <a:pt x="9873" y="6026"/>
                  <a:pt x="9892" y="6026"/>
                </a:cubicBezTo>
                <a:cubicBezTo>
                  <a:pt x="9911" y="5990"/>
                  <a:pt x="9949" y="6026"/>
                  <a:pt x="9968" y="6026"/>
                </a:cubicBezTo>
                <a:cubicBezTo>
                  <a:pt x="9968" y="6063"/>
                  <a:pt x="9968" y="6099"/>
                  <a:pt x="9968" y="6099"/>
                </a:cubicBezTo>
                <a:cubicBezTo>
                  <a:pt x="9968" y="6135"/>
                  <a:pt x="9911" y="6208"/>
                  <a:pt x="9892" y="6244"/>
                </a:cubicBezTo>
                <a:close/>
                <a:moveTo>
                  <a:pt x="9514" y="5554"/>
                </a:moveTo>
                <a:cubicBezTo>
                  <a:pt x="9514" y="5554"/>
                  <a:pt x="9514" y="5554"/>
                  <a:pt x="9533" y="5554"/>
                </a:cubicBezTo>
                <a:cubicBezTo>
                  <a:pt x="9533" y="5554"/>
                  <a:pt x="9533" y="5591"/>
                  <a:pt x="9533" y="5591"/>
                </a:cubicBezTo>
                <a:cubicBezTo>
                  <a:pt x="9533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91"/>
                </a:cubicBezTo>
                <a:cubicBezTo>
                  <a:pt x="9514" y="5591"/>
                  <a:pt x="9514" y="5591"/>
                  <a:pt x="9514" y="5554"/>
                </a:cubicBezTo>
                <a:close/>
                <a:moveTo>
                  <a:pt x="9514" y="5772"/>
                </a:moveTo>
                <a:cubicBezTo>
                  <a:pt x="9495" y="5808"/>
                  <a:pt x="9495" y="5808"/>
                  <a:pt x="9476" y="5845"/>
                </a:cubicBezTo>
                <a:cubicBezTo>
                  <a:pt x="9476" y="5881"/>
                  <a:pt x="9495" y="5954"/>
                  <a:pt x="9495" y="6026"/>
                </a:cubicBezTo>
                <a:cubicBezTo>
                  <a:pt x="9495" y="6063"/>
                  <a:pt x="9476" y="6063"/>
                  <a:pt x="9476" y="6099"/>
                </a:cubicBezTo>
                <a:cubicBezTo>
                  <a:pt x="9457" y="6099"/>
                  <a:pt x="9457" y="6099"/>
                  <a:pt x="9438" y="6099"/>
                </a:cubicBezTo>
                <a:cubicBezTo>
                  <a:pt x="9438" y="6135"/>
                  <a:pt x="9438" y="6135"/>
                  <a:pt x="9438" y="6135"/>
                </a:cubicBezTo>
                <a:cubicBezTo>
                  <a:pt x="9419" y="6135"/>
                  <a:pt x="9400" y="6135"/>
                  <a:pt x="9381" y="6135"/>
                </a:cubicBezTo>
                <a:cubicBezTo>
                  <a:pt x="9381" y="6171"/>
                  <a:pt x="9363" y="6171"/>
                  <a:pt x="9344" y="6208"/>
                </a:cubicBezTo>
                <a:cubicBezTo>
                  <a:pt x="9325" y="6208"/>
                  <a:pt x="9325" y="6208"/>
                  <a:pt x="9325" y="6208"/>
                </a:cubicBezTo>
                <a:cubicBezTo>
                  <a:pt x="9306" y="6208"/>
                  <a:pt x="9287" y="6244"/>
                  <a:pt x="9268" y="6244"/>
                </a:cubicBezTo>
                <a:cubicBezTo>
                  <a:pt x="9268" y="6208"/>
                  <a:pt x="9268" y="6208"/>
                  <a:pt x="9249" y="6171"/>
                </a:cubicBezTo>
                <a:cubicBezTo>
                  <a:pt x="9249" y="6171"/>
                  <a:pt x="9249" y="6171"/>
                  <a:pt x="9230" y="6171"/>
                </a:cubicBezTo>
                <a:cubicBezTo>
                  <a:pt x="9230" y="6171"/>
                  <a:pt x="9230" y="6171"/>
                  <a:pt x="9230" y="6135"/>
                </a:cubicBezTo>
                <a:cubicBezTo>
                  <a:pt x="9230" y="6135"/>
                  <a:pt x="9249" y="6135"/>
                  <a:pt x="9249" y="6135"/>
                </a:cubicBezTo>
                <a:cubicBezTo>
                  <a:pt x="9249" y="6135"/>
                  <a:pt x="9249" y="6135"/>
                  <a:pt x="9249" y="6135"/>
                </a:cubicBezTo>
                <a:cubicBezTo>
                  <a:pt x="9230" y="6135"/>
                  <a:pt x="9230" y="6135"/>
                  <a:pt x="9211" y="6135"/>
                </a:cubicBezTo>
                <a:cubicBezTo>
                  <a:pt x="9211" y="6135"/>
                  <a:pt x="9211" y="6099"/>
                  <a:pt x="9211" y="6099"/>
                </a:cubicBezTo>
                <a:cubicBezTo>
                  <a:pt x="9230" y="6099"/>
                  <a:pt x="9249" y="6099"/>
                  <a:pt x="9249" y="6099"/>
                </a:cubicBezTo>
                <a:cubicBezTo>
                  <a:pt x="9268" y="6099"/>
                  <a:pt x="9268" y="6063"/>
                  <a:pt x="9268" y="6063"/>
                </a:cubicBezTo>
                <a:cubicBezTo>
                  <a:pt x="9287" y="6063"/>
                  <a:pt x="9306" y="6063"/>
                  <a:pt x="9306" y="6026"/>
                </a:cubicBezTo>
                <a:cubicBezTo>
                  <a:pt x="9287" y="6026"/>
                  <a:pt x="9287" y="6026"/>
                  <a:pt x="9268" y="6026"/>
                </a:cubicBezTo>
                <a:cubicBezTo>
                  <a:pt x="9268" y="6026"/>
                  <a:pt x="9268" y="6026"/>
                  <a:pt x="9268" y="6026"/>
                </a:cubicBezTo>
                <a:cubicBezTo>
                  <a:pt x="9268" y="6026"/>
                  <a:pt x="9287" y="6026"/>
                  <a:pt x="9287" y="6026"/>
                </a:cubicBezTo>
                <a:cubicBezTo>
                  <a:pt x="9287" y="5990"/>
                  <a:pt x="9287" y="5990"/>
                  <a:pt x="9287" y="5990"/>
                </a:cubicBezTo>
                <a:cubicBezTo>
                  <a:pt x="9287" y="5954"/>
                  <a:pt x="9306" y="5990"/>
                  <a:pt x="9306" y="5954"/>
                </a:cubicBezTo>
                <a:cubicBezTo>
                  <a:pt x="9306" y="5954"/>
                  <a:pt x="9306" y="5954"/>
                  <a:pt x="9306" y="5954"/>
                </a:cubicBezTo>
                <a:cubicBezTo>
                  <a:pt x="9306" y="5954"/>
                  <a:pt x="9249" y="5917"/>
                  <a:pt x="9230" y="5917"/>
                </a:cubicBezTo>
                <a:cubicBezTo>
                  <a:pt x="9249" y="5917"/>
                  <a:pt x="9249" y="5917"/>
                  <a:pt x="9249" y="5917"/>
                </a:cubicBezTo>
                <a:cubicBezTo>
                  <a:pt x="9249" y="5881"/>
                  <a:pt x="9249" y="5881"/>
                  <a:pt x="9249" y="5881"/>
                </a:cubicBezTo>
                <a:cubicBezTo>
                  <a:pt x="9249" y="5881"/>
                  <a:pt x="9249" y="5881"/>
                  <a:pt x="9268" y="5881"/>
                </a:cubicBezTo>
                <a:cubicBezTo>
                  <a:pt x="9249" y="5845"/>
                  <a:pt x="9268" y="5845"/>
                  <a:pt x="9268" y="5845"/>
                </a:cubicBezTo>
                <a:cubicBezTo>
                  <a:pt x="9268" y="5845"/>
                  <a:pt x="9268" y="5845"/>
                  <a:pt x="9268" y="5845"/>
                </a:cubicBezTo>
                <a:cubicBezTo>
                  <a:pt x="9249" y="5845"/>
                  <a:pt x="9249" y="5845"/>
                  <a:pt x="9230" y="5845"/>
                </a:cubicBezTo>
                <a:cubicBezTo>
                  <a:pt x="9230" y="5845"/>
                  <a:pt x="9230" y="5845"/>
                  <a:pt x="9230" y="5808"/>
                </a:cubicBezTo>
                <a:cubicBezTo>
                  <a:pt x="9249" y="5808"/>
                  <a:pt x="9249" y="5772"/>
                  <a:pt x="9249" y="5772"/>
                </a:cubicBezTo>
                <a:cubicBezTo>
                  <a:pt x="9268" y="5772"/>
                  <a:pt x="9306" y="5772"/>
                  <a:pt x="9344" y="5772"/>
                </a:cubicBezTo>
                <a:cubicBezTo>
                  <a:pt x="9325" y="5772"/>
                  <a:pt x="9325" y="5772"/>
                  <a:pt x="9325" y="5772"/>
                </a:cubicBezTo>
                <a:cubicBezTo>
                  <a:pt x="9344" y="5772"/>
                  <a:pt x="9363" y="5736"/>
                  <a:pt x="9363" y="5736"/>
                </a:cubicBezTo>
                <a:cubicBezTo>
                  <a:pt x="9344" y="5736"/>
                  <a:pt x="9325" y="5736"/>
                  <a:pt x="9325" y="5736"/>
                </a:cubicBezTo>
                <a:cubicBezTo>
                  <a:pt x="9325" y="5699"/>
                  <a:pt x="9325" y="5699"/>
                  <a:pt x="9325" y="5699"/>
                </a:cubicBezTo>
                <a:cubicBezTo>
                  <a:pt x="9325" y="5699"/>
                  <a:pt x="9344" y="5699"/>
                  <a:pt x="9344" y="5699"/>
                </a:cubicBezTo>
                <a:cubicBezTo>
                  <a:pt x="9344" y="5663"/>
                  <a:pt x="9363" y="5627"/>
                  <a:pt x="9381" y="5627"/>
                </a:cubicBezTo>
                <a:cubicBezTo>
                  <a:pt x="9400" y="5627"/>
                  <a:pt x="9400" y="5663"/>
                  <a:pt x="9419" y="5663"/>
                </a:cubicBezTo>
                <a:cubicBezTo>
                  <a:pt x="9438" y="5627"/>
                  <a:pt x="9476" y="5627"/>
                  <a:pt x="9495" y="5627"/>
                </a:cubicBezTo>
                <a:cubicBezTo>
                  <a:pt x="9495" y="5699"/>
                  <a:pt x="9514" y="5736"/>
                  <a:pt x="9514" y="5772"/>
                </a:cubicBezTo>
                <a:close/>
                <a:moveTo>
                  <a:pt x="10460" y="7878"/>
                </a:moveTo>
                <a:cubicBezTo>
                  <a:pt x="10460" y="7878"/>
                  <a:pt x="10460" y="7878"/>
                  <a:pt x="10460" y="7914"/>
                </a:cubicBezTo>
                <a:cubicBezTo>
                  <a:pt x="10460" y="7914"/>
                  <a:pt x="10460" y="7950"/>
                  <a:pt x="10460" y="7950"/>
                </a:cubicBezTo>
                <a:cubicBezTo>
                  <a:pt x="10460" y="7987"/>
                  <a:pt x="10460" y="8023"/>
                  <a:pt x="10460" y="8023"/>
                </a:cubicBezTo>
                <a:cubicBezTo>
                  <a:pt x="10441" y="8023"/>
                  <a:pt x="10441" y="8023"/>
                  <a:pt x="10422" y="8023"/>
                </a:cubicBezTo>
                <a:cubicBezTo>
                  <a:pt x="10422" y="8059"/>
                  <a:pt x="10422" y="8059"/>
                  <a:pt x="10403" y="8059"/>
                </a:cubicBezTo>
                <a:cubicBezTo>
                  <a:pt x="10365" y="8059"/>
                  <a:pt x="10403" y="7950"/>
                  <a:pt x="10384" y="7878"/>
                </a:cubicBezTo>
                <a:cubicBezTo>
                  <a:pt x="10384" y="7841"/>
                  <a:pt x="10365" y="7841"/>
                  <a:pt x="10365" y="7805"/>
                </a:cubicBezTo>
                <a:cubicBezTo>
                  <a:pt x="10365" y="7805"/>
                  <a:pt x="10365" y="7805"/>
                  <a:pt x="10365" y="7805"/>
                </a:cubicBezTo>
                <a:cubicBezTo>
                  <a:pt x="10403" y="7805"/>
                  <a:pt x="10422" y="7805"/>
                  <a:pt x="10441" y="7769"/>
                </a:cubicBezTo>
                <a:cubicBezTo>
                  <a:pt x="10441" y="7769"/>
                  <a:pt x="10478" y="7841"/>
                  <a:pt x="10460" y="7878"/>
                </a:cubicBezTo>
                <a:close/>
                <a:moveTo>
                  <a:pt x="10441" y="7551"/>
                </a:move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15"/>
                  <a:pt x="10441" y="7515"/>
                  <a:pt x="10441" y="7515"/>
                </a:cubicBezTo>
                <a:cubicBezTo>
                  <a:pt x="10441" y="7587"/>
                  <a:pt x="10460" y="7696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22" y="7732"/>
                </a:cubicBezTo>
                <a:cubicBezTo>
                  <a:pt x="10422" y="7732"/>
                  <a:pt x="10422" y="7732"/>
                  <a:pt x="10403" y="7732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96"/>
                </a:cubicBezTo>
                <a:cubicBezTo>
                  <a:pt x="10403" y="7696"/>
                  <a:pt x="10403" y="7696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403" y="7660"/>
                </a:cubicBezTo>
                <a:cubicBezTo>
                  <a:pt x="10403" y="7660"/>
                  <a:pt x="10403" y="7660"/>
                  <a:pt x="10384" y="7660"/>
                </a:cubicBezTo>
                <a:cubicBezTo>
                  <a:pt x="10403" y="7660"/>
                  <a:pt x="10403" y="7624"/>
                  <a:pt x="10403" y="7624"/>
                </a:cubicBezTo>
                <a:cubicBezTo>
                  <a:pt x="10403" y="7624"/>
                  <a:pt x="10384" y="7624"/>
                  <a:pt x="10384" y="7624"/>
                </a:cubicBezTo>
                <a:cubicBezTo>
                  <a:pt x="10384" y="7624"/>
                  <a:pt x="10384" y="7587"/>
                  <a:pt x="10403" y="7587"/>
                </a:cubicBezTo>
                <a:cubicBezTo>
                  <a:pt x="10384" y="7587"/>
                  <a:pt x="10384" y="7587"/>
                  <a:pt x="10384" y="7587"/>
                </a:cubicBezTo>
                <a:cubicBezTo>
                  <a:pt x="10403" y="7551"/>
                  <a:pt x="10441" y="7551"/>
                  <a:pt x="10441" y="7551"/>
                </a:cubicBezTo>
                <a:close/>
                <a:moveTo>
                  <a:pt x="10800" y="8350"/>
                </a:moveTo>
                <a:cubicBezTo>
                  <a:pt x="10800" y="8350"/>
                  <a:pt x="10800" y="8350"/>
                  <a:pt x="10781" y="8386"/>
                </a:cubicBezTo>
                <a:cubicBezTo>
                  <a:pt x="10743" y="8350"/>
                  <a:pt x="10705" y="8313"/>
                  <a:pt x="10668" y="8277"/>
                </a:cubicBezTo>
                <a:cubicBezTo>
                  <a:pt x="10649" y="8241"/>
                  <a:pt x="10649" y="8277"/>
                  <a:pt x="10630" y="8241"/>
                </a:cubicBezTo>
                <a:cubicBezTo>
                  <a:pt x="10649" y="8168"/>
                  <a:pt x="10668" y="8204"/>
                  <a:pt x="10687" y="8168"/>
                </a:cubicBezTo>
                <a:cubicBezTo>
                  <a:pt x="10724" y="8204"/>
                  <a:pt x="10743" y="8204"/>
                  <a:pt x="10781" y="8204"/>
                </a:cubicBezTo>
                <a:cubicBezTo>
                  <a:pt x="10800" y="8168"/>
                  <a:pt x="10800" y="8168"/>
                  <a:pt x="10819" y="8168"/>
                </a:cubicBezTo>
                <a:cubicBezTo>
                  <a:pt x="10819" y="8168"/>
                  <a:pt x="10819" y="8168"/>
                  <a:pt x="10819" y="8168"/>
                </a:cubicBezTo>
                <a:cubicBezTo>
                  <a:pt x="10819" y="8204"/>
                  <a:pt x="10781" y="8277"/>
                  <a:pt x="10800" y="8313"/>
                </a:cubicBezTo>
                <a:cubicBezTo>
                  <a:pt x="10800" y="8313"/>
                  <a:pt x="10819" y="8313"/>
                  <a:pt x="10800" y="8350"/>
                </a:cubicBezTo>
                <a:close/>
                <a:moveTo>
                  <a:pt x="11481" y="8567"/>
                </a:moveTo>
                <a:cubicBezTo>
                  <a:pt x="11481" y="8567"/>
                  <a:pt x="11481" y="8604"/>
                  <a:pt x="11481" y="8604"/>
                </a:cubicBezTo>
                <a:cubicBezTo>
                  <a:pt x="11443" y="8604"/>
                  <a:pt x="11424" y="8604"/>
                  <a:pt x="11386" y="8604"/>
                </a:cubicBezTo>
                <a:cubicBezTo>
                  <a:pt x="11386" y="8604"/>
                  <a:pt x="11386" y="8604"/>
                  <a:pt x="11386" y="8604"/>
                </a:cubicBezTo>
                <a:cubicBezTo>
                  <a:pt x="11367" y="8567"/>
                  <a:pt x="11330" y="8567"/>
                  <a:pt x="11311" y="8567"/>
                </a:cubicBezTo>
                <a:cubicBezTo>
                  <a:pt x="11311" y="8567"/>
                  <a:pt x="11311" y="8531"/>
                  <a:pt x="11311" y="8531"/>
                </a:cubicBezTo>
                <a:cubicBezTo>
                  <a:pt x="11311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30" y="8531"/>
                </a:cubicBezTo>
                <a:cubicBezTo>
                  <a:pt x="11330" y="8531"/>
                  <a:pt x="11330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49" y="8531"/>
                  <a:pt x="11349" y="8531"/>
                  <a:pt x="11349" y="8531"/>
                </a:cubicBezTo>
                <a:cubicBezTo>
                  <a:pt x="11367" y="8531"/>
                  <a:pt x="11349" y="8531"/>
                  <a:pt x="11367" y="8567"/>
                </a:cubicBezTo>
                <a:cubicBezTo>
                  <a:pt x="11367" y="8567"/>
                  <a:pt x="11386" y="8567"/>
                  <a:pt x="11405" y="8531"/>
                </a:cubicBezTo>
                <a:cubicBezTo>
                  <a:pt x="11424" y="8567"/>
                  <a:pt x="11424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567"/>
                  <a:pt x="11443" y="8567"/>
                </a:cubicBezTo>
                <a:cubicBezTo>
                  <a:pt x="11443" y="8567"/>
                  <a:pt x="11443" y="8604"/>
                  <a:pt x="11462" y="8604"/>
                </a:cubicBezTo>
                <a:cubicBezTo>
                  <a:pt x="11462" y="8567"/>
                  <a:pt x="11481" y="8567"/>
                  <a:pt x="11481" y="8567"/>
                </a:cubicBezTo>
                <a:close/>
                <a:moveTo>
                  <a:pt x="11935" y="8567"/>
                </a:moveTo>
                <a:cubicBezTo>
                  <a:pt x="11954" y="8531"/>
                  <a:pt x="11973" y="8531"/>
                  <a:pt x="11992" y="8495"/>
                </a:cubicBezTo>
                <a:cubicBezTo>
                  <a:pt x="11973" y="8531"/>
                  <a:pt x="11954" y="8531"/>
                  <a:pt x="11954" y="8567"/>
                </a:cubicBezTo>
                <a:cubicBezTo>
                  <a:pt x="11954" y="8567"/>
                  <a:pt x="11954" y="8604"/>
                  <a:pt x="11954" y="8604"/>
                </a:cubicBezTo>
                <a:cubicBezTo>
                  <a:pt x="11935" y="8604"/>
                  <a:pt x="11935" y="8640"/>
                  <a:pt x="11897" y="8640"/>
                </a:cubicBezTo>
                <a:cubicBezTo>
                  <a:pt x="11897" y="8640"/>
                  <a:pt x="11897" y="8640"/>
                  <a:pt x="11897" y="8640"/>
                </a:cubicBezTo>
                <a:cubicBezTo>
                  <a:pt x="11878" y="8640"/>
                  <a:pt x="11878" y="8640"/>
                  <a:pt x="11859" y="8640"/>
                </a:cubicBezTo>
                <a:cubicBezTo>
                  <a:pt x="11859" y="8604"/>
                  <a:pt x="11859" y="8604"/>
                  <a:pt x="11859" y="8604"/>
                </a:cubicBezTo>
                <a:cubicBezTo>
                  <a:pt x="11859" y="8604"/>
                  <a:pt x="11897" y="8567"/>
                  <a:pt x="11897" y="8567"/>
                </a:cubicBezTo>
                <a:cubicBezTo>
                  <a:pt x="11897" y="8567"/>
                  <a:pt x="11897" y="8567"/>
                  <a:pt x="11897" y="8531"/>
                </a:cubicBezTo>
                <a:cubicBezTo>
                  <a:pt x="11897" y="8531"/>
                  <a:pt x="11916" y="8567"/>
                  <a:pt x="11935" y="8567"/>
                </a:cubicBezTo>
                <a:close/>
                <a:moveTo>
                  <a:pt x="9249" y="9076"/>
                </a:moveTo>
                <a:cubicBezTo>
                  <a:pt x="9268" y="9039"/>
                  <a:pt x="9287" y="9039"/>
                  <a:pt x="9287" y="9003"/>
                </a:cubicBezTo>
                <a:cubicBezTo>
                  <a:pt x="9287" y="8967"/>
                  <a:pt x="9287" y="8967"/>
                  <a:pt x="9287" y="8930"/>
                </a:cubicBezTo>
                <a:cubicBezTo>
                  <a:pt x="9306" y="8894"/>
                  <a:pt x="9344" y="8858"/>
                  <a:pt x="9344" y="8822"/>
                </a:cubicBezTo>
                <a:cubicBezTo>
                  <a:pt x="9381" y="8785"/>
                  <a:pt x="9419" y="8785"/>
                  <a:pt x="9438" y="8713"/>
                </a:cubicBezTo>
                <a:cubicBezTo>
                  <a:pt x="9457" y="8676"/>
                  <a:pt x="9476" y="8531"/>
                  <a:pt x="9495" y="8495"/>
                </a:cubicBezTo>
                <a:cubicBezTo>
                  <a:pt x="9514" y="8495"/>
                  <a:pt x="9514" y="8495"/>
                  <a:pt x="9514" y="8495"/>
                </a:cubicBezTo>
                <a:cubicBezTo>
                  <a:pt x="9533" y="8531"/>
                  <a:pt x="9552" y="8567"/>
                  <a:pt x="9571" y="8567"/>
                </a:cubicBezTo>
                <a:cubicBezTo>
                  <a:pt x="9608" y="8604"/>
                  <a:pt x="9684" y="8567"/>
                  <a:pt x="9684" y="8567"/>
                </a:cubicBezTo>
                <a:cubicBezTo>
                  <a:pt x="9684" y="8604"/>
                  <a:pt x="9722" y="8604"/>
                  <a:pt x="9741" y="8604"/>
                </a:cubicBezTo>
                <a:cubicBezTo>
                  <a:pt x="9779" y="8567"/>
                  <a:pt x="9779" y="8531"/>
                  <a:pt x="9779" y="8531"/>
                </a:cubicBezTo>
                <a:cubicBezTo>
                  <a:pt x="9798" y="8495"/>
                  <a:pt x="9835" y="8495"/>
                  <a:pt x="9835" y="8495"/>
                </a:cubicBezTo>
                <a:cubicBezTo>
                  <a:pt x="9835" y="8495"/>
                  <a:pt x="9854" y="8495"/>
                  <a:pt x="9854" y="8495"/>
                </a:cubicBezTo>
                <a:cubicBezTo>
                  <a:pt x="9873" y="8458"/>
                  <a:pt x="9892" y="8422"/>
                  <a:pt x="9911" y="8422"/>
                </a:cubicBezTo>
                <a:cubicBezTo>
                  <a:pt x="9930" y="8386"/>
                  <a:pt x="9968" y="8422"/>
                  <a:pt x="10006" y="8386"/>
                </a:cubicBezTo>
                <a:cubicBezTo>
                  <a:pt x="10006" y="8386"/>
                  <a:pt x="10025" y="8386"/>
                  <a:pt x="10043" y="8386"/>
                </a:cubicBezTo>
                <a:cubicBezTo>
                  <a:pt x="10043" y="8350"/>
                  <a:pt x="10043" y="8386"/>
                  <a:pt x="10062" y="8386"/>
                </a:cubicBezTo>
                <a:cubicBezTo>
                  <a:pt x="10081" y="8386"/>
                  <a:pt x="10081" y="8350"/>
                  <a:pt x="10100" y="8350"/>
                </a:cubicBezTo>
                <a:cubicBezTo>
                  <a:pt x="10138" y="8313"/>
                  <a:pt x="10157" y="8386"/>
                  <a:pt x="10195" y="8386"/>
                </a:cubicBezTo>
                <a:cubicBezTo>
                  <a:pt x="10214" y="8350"/>
                  <a:pt x="10233" y="8350"/>
                  <a:pt x="10251" y="8313"/>
                </a:cubicBezTo>
                <a:cubicBezTo>
                  <a:pt x="10270" y="8313"/>
                  <a:pt x="10270" y="8350"/>
                  <a:pt x="10289" y="8350"/>
                </a:cubicBezTo>
                <a:cubicBezTo>
                  <a:pt x="10308" y="8350"/>
                  <a:pt x="10308" y="8313"/>
                  <a:pt x="10327" y="8313"/>
                </a:cubicBezTo>
                <a:cubicBezTo>
                  <a:pt x="10327" y="8350"/>
                  <a:pt x="10346" y="8350"/>
                  <a:pt x="10346" y="8350"/>
                </a:cubicBezTo>
                <a:cubicBezTo>
                  <a:pt x="10384" y="8386"/>
                  <a:pt x="10422" y="8313"/>
                  <a:pt x="10441" y="8277"/>
                </a:cubicBezTo>
                <a:cubicBezTo>
                  <a:pt x="10441" y="8277"/>
                  <a:pt x="10460" y="8277"/>
                  <a:pt x="10460" y="8277"/>
                </a:cubicBezTo>
                <a:cubicBezTo>
                  <a:pt x="10478" y="8313"/>
                  <a:pt x="10478" y="8313"/>
                  <a:pt x="10497" y="8313"/>
                </a:cubicBezTo>
                <a:cubicBezTo>
                  <a:pt x="10497" y="8350"/>
                  <a:pt x="10497" y="8350"/>
                  <a:pt x="10497" y="8350"/>
                </a:cubicBezTo>
                <a:cubicBezTo>
                  <a:pt x="10497" y="8386"/>
                  <a:pt x="10497" y="8386"/>
                  <a:pt x="10497" y="8386"/>
                </a:cubicBezTo>
                <a:cubicBezTo>
                  <a:pt x="10516" y="8350"/>
                  <a:pt x="10535" y="8350"/>
                  <a:pt x="10535" y="8313"/>
                </a:cubicBezTo>
                <a:cubicBezTo>
                  <a:pt x="10535" y="8422"/>
                  <a:pt x="10478" y="8458"/>
                  <a:pt x="10535" y="8531"/>
                </a:cubicBezTo>
                <a:cubicBezTo>
                  <a:pt x="10554" y="8531"/>
                  <a:pt x="10554" y="8567"/>
                  <a:pt x="10554" y="8567"/>
                </a:cubicBezTo>
                <a:cubicBezTo>
                  <a:pt x="10554" y="8604"/>
                  <a:pt x="10497" y="8676"/>
                  <a:pt x="10478" y="8713"/>
                </a:cubicBezTo>
                <a:cubicBezTo>
                  <a:pt x="10478" y="8749"/>
                  <a:pt x="10497" y="8785"/>
                  <a:pt x="10516" y="8822"/>
                </a:cubicBezTo>
                <a:cubicBezTo>
                  <a:pt x="10535" y="8785"/>
                  <a:pt x="10535" y="8785"/>
                  <a:pt x="10554" y="8785"/>
                </a:cubicBezTo>
                <a:cubicBezTo>
                  <a:pt x="10554" y="8822"/>
                  <a:pt x="10554" y="8822"/>
                  <a:pt x="10554" y="8822"/>
                </a:cubicBezTo>
                <a:cubicBezTo>
                  <a:pt x="10573" y="8858"/>
                  <a:pt x="10611" y="8894"/>
                  <a:pt x="10630" y="8894"/>
                </a:cubicBezTo>
                <a:cubicBezTo>
                  <a:pt x="10649" y="8894"/>
                  <a:pt x="10668" y="8894"/>
                  <a:pt x="10705" y="8894"/>
                </a:cubicBezTo>
                <a:cubicBezTo>
                  <a:pt x="10705" y="8894"/>
                  <a:pt x="10724" y="8894"/>
                  <a:pt x="10743" y="8894"/>
                </a:cubicBezTo>
                <a:cubicBezTo>
                  <a:pt x="10743" y="8930"/>
                  <a:pt x="10743" y="8930"/>
                  <a:pt x="10762" y="8930"/>
                </a:cubicBezTo>
                <a:cubicBezTo>
                  <a:pt x="10762" y="8967"/>
                  <a:pt x="10781" y="8930"/>
                  <a:pt x="10781" y="8967"/>
                </a:cubicBezTo>
                <a:cubicBezTo>
                  <a:pt x="10819" y="8967"/>
                  <a:pt x="10819" y="9076"/>
                  <a:pt x="10838" y="9076"/>
                </a:cubicBezTo>
                <a:cubicBezTo>
                  <a:pt x="10857" y="9112"/>
                  <a:pt x="10932" y="9112"/>
                  <a:pt x="10951" y="9148"/>
                </a:cubicBezTo>
                <a:cubicBezTo>
                  <a:pt x="10989" y="9148"/>
                  <a:pt x="11008" y="9221"/>
                  <a:pt x="11046" y="9221"/>
                </a:cubicBezTo>
                <a:cubicBezTo>
                  <a:pt x="11046" y="9221"/>
                  <a:pt x="11065" y="9221"/>
                  <a:pt x="11065" y="9221"/>
                </a:cubicBezTo>
                <a:cubicBezTo>
                  <a:pt x="11140" y="9148"/>
                  <a:pt x="11065" y="9076"/>
                  <a:pt x="11103" y="9003"/>
                </a:cubicBezTo>
                <a:cubicBezTo>
                  <a:pt x="11122" y="8930"/>
                  <a:pt x="11216" y="8858"/>
                  <a:pt x="11273" y="8894"/>
                </a:cubicBezTo>
                <a:cubicBezTo>
                  <a:pt x="11292" y="8930"/>
                  <a:pt x="11273" y="8967"/>
                  <a:pt x="11292" y="8967"/>
                </a:cubicBezTo>
                <a:cubicBezTo>
                  <a:pt x="11311" y="9003"/>
                  <a:pt x="11349" y="9003"/>
                  <a:pt x="11367" y="9003"/>
                </a:cubicBezTo>
                <a:cubicBezTo>
                  <a:pt x="11367" y="9003"/>
                  <a:pt x="11386" y="9003"/>
                  <a:pt x="11386" y="9003"/>
                </a:cubicBezTo>
                <a:cubicBezTo>
                  <a:pt x="11405" y="9003"/>
                  <a:pt x="11405" y="9039"/>
                  <a:pt x="11424" y="9076"/>
                </a:cubicBezTo>
                <a:cubicBezTo>
                  <a:pt x="11443" y="9076"/>
                  <a:pt x="11462" y="9076"/>
                  <a:pt x="11481" y="9076"/>
                </a:cubicBezTo>
                <a:cubicBezTo>
                  <a:pt x="11519" y="9076"/>
                  <a:pt x="11538" y="9076"/>
                  <a:pt x="11575" y="9112"/>
                </a:cubicBezTo>
                <a:cubicBezTo>
                  <a:pt x="11575" y="9112"/>
                  <a:pt x="11575" y="9112"/>
                  <a:pt x="11575" y="9112"/>
                </a:cubicBezTo>
                <a:cubicBezTo>
                  <a:pt x="11594" y="9112"/>
                  <a:pt x="11613" y="9148"/>
                  <a:pt x="11632" y="9148"/>
                </a:cubicBezTo>
                <a:cubicBezTo>
                  <a:pt x="11632" y="9148"/>
                  <a:pt x="11651" y="9185"/>
                  <a:pt x="11670" y="9148"/>
                </a:cubicBezTo>
                <a:cubicBezTo>
                  <a:pt x="11670" y="9148"/>
                  <a:pt x="11689" y="9148"/>
                  <a:pt x="11689" y="9112"/>
                </a:cubicBezTo>
                <a:cubicBezTo>
                  <a:pt x="11727" y="9076"/>
                  <a:pt x="11784" y="9076"/>
                  <a:pt x="11821" y="9076"/>
                </a:cubicBezTo>
                <a:cubicBezTo>
                  <a:pt x="11821" y="9112"/>
                  <a:pt x="11840" y="9112"/>
                  <a:pt x="11840" y="9112"/>
                </a:cubicBezTo>
                <a:cubicBezTo>
                  <a:pt x="11859" y="9112"/>
                  <a:pt x="11878" y="9148"/>
                  <a:pt x="11897" y="9112"/>
                </a:cubicBezTo>
                <a:cubicBezTo>
                  <a:pt x="11935" y="9148"/>
                  <a:pt x="11954" y="9112"/>
                  <a:pt x="11973" y="9112"/>
                </a:cubicBezTo>
                <a:cubicBezTo>
                  <a:pt x="11992" y="9185"/>
                  <a:pt x="12011" y="9257"/>
                  <a:pt x="12011" y="9330"/>
                </a:cubicBezTo>
                <a:cubicBezTo>
                  <a:pt x="11992" y="9366"/>
                  <a:pt x="11992" y="9475"/>
                  <a:pt x="11973" y="9548"/>
                </a:cubicBezTo>
                <a:cubicBezTo>
                  <a:pt x="11973" y="9548"/>
                  <a:pt x="11973" y="9548"/>
                  <a:pt x="11954" y="9548"/>
                </a:cubicBezTo>
                <a:cubicBezTo>
                  <a:pt x="11916" y="9475"/>
                  <a:pt x="11897" y="9366"/>
                  <a:pt x="11878" y="9293"/>
                </a:cubicBezTo>
                <a:cubicBezTo>
                  <a:pt x="11859" y="9293"/>
                  <a:pt x="11859" y="9293"/>
                  <a:pt x="11859" y="9330"/>
                </a:cubicBezTo>
                <a:cubicBezTo>
                  <a:pt x="11859" y="9402"/>
                  <a:pt x="11897" y="9475"/>
                  <a:pt x="11916" y="9511"/>
                </a:cubicBezTo>
                <a:cubicBezTo>
                  <a:pt x="11935" y="9584"/>
                  <a:pt x="11954" y="9656"/>
                  <a:pt x="11954" y="9693"/>
                </a:cubicBezTo>
                <a:cubicBezTo>
                  <a:pt x="11992" y="9802"/>
                  <a:pt x="12011" y="9874"/>
                  <a:pt x="12029" y="9983"/>
                </a:cubicBezTo>
                <a:cubicBezTo>
                  <a:pt x="12048" y="9983"/>
                  <a:pt x="12048" y="10019"/>
                  <a:pt x="12067" y="10019"/>
                </a:cubicBezTo>
                <a:cubicBezTo>
                  <a:pt x="12067" y="10056"/>
                  <a:pt x="12048" y="10056"/>
                  <a:pt x="12048" y="10056"/>
                </a:cubicBezTo>
                <a:cubicBezTo>
                  <a:pt x="12048" y="10092"/>
                  <a:pt x="12067" y="10128"/>
                  <a:pt x="12067" y="10165"/>
                </a:cubicBezTo>
                <a:cubicBezTo>
                  <a:pt x="12067" y="10165"/>
                  <a:pt x="12086" y="10201"/>
                  <a:pt x="12105" y="10201"/>
                </a:cubicBezTo>
                <a:cubicBezTo>
                  <a:pt x="12124" y="10237"/>
                  <a:pt x="12143" y="10310"/>
                  <a:pt x="12162" y="10383"/>
                </a:cubicBezTo>
                <a:cubicBezTo>
                  <a:pt x="12162" y="10455"/>
                  <a:pt x="12143" y="10600"/>
                  <a:pt x="12181" y="10673"/>
                </a:cubicBezTo>
                <a:cubicBezTo>
                  <a:pt x="12181" y="10709"/>
                  <a:pt x="12237" y="10709"/>
                  <a:pt x="12256" y="10782"/>
                </a:cubicBezTo>
                <a:cubicBezTo>
                  <a:pt x="12275" y="10854"/>
                  <a:pt x="12275" y="11072"/>
                  <a:pt x="12313" y="11109"/>
                </a:cubicBezTo>
                <a:cubicBezTo>
                  <a:pt x="12313" y="11109"/>
                  <a:pt x="12313" y="11109"/>
                  <a:pt x="12313" y="11109"/>
                </a:cubicBezTo>
                <a:cubicBezTo>
                  <a:pt x="12332" y="11109"/>
                  <a:pt x="12313" y="11072"/>
                  <a:pt x="12332" y="11072"/>
                </a:cubicBezTo>
                <a:cubicBezTo>
                  <a:pt x="12332" y="11072"/>
                  <a:pt x="12351" y="11109"/>
                  <a:pt x="12351" y="11145"/>
                </a:cubicBezTo>
                <a:cubicBezTo>
                  <a:pt x="12370" y="11145"/>
                  <a:pt x="12370" y="11145"/>
                  <a:pt x="12389" y="11145"/>
                </a:cubicBezTo>
                <a:cubicBezTo>
                  <a:pt x="12408" y="11181"/>
                  <a:pt x="12427" y="11217"/>
                  <a:pt x="12446" y="11254"/>
                </a:cubicBezTo>
                <a:cubicBezTo>
                  <a:pt x="12446" y="11254"/>
                  <a:pt x="12464" y="11254"/>
                  <a:pt x="12464" y="11290"/>
                </a:cubicBezTo>
                <a:cubicBezTo>
                  <a:pt x="12464" y="11290"/>
                  <a:pt x="12483" y="11326"/>
                  <a:pt x="12483" y="11363"/>
                </a:cubicBezTo>
                <a:cubicBezTo>
                  <a:pt x="12502" y="11399"/>
                  <a:pt x="12540" y="11399"/>
                  <a:pt x="12540" y="11472"/>
                </a:cubicBezTo>
                <a:cubicBezTo>
                  <a:pt x="12540" y="11508"/>
                  <a:pt x="12502" y="11508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02" y="11544"/>
                  <a:pt x="12502" y="11544"/>
                </a:cubicBezTo>
                <a:cubicBezTo>
                  <a:pt x="12502" y="11544"/>
                  <a:pt x="12521" y="11544"/>
                  <a:pt x="12540" y="11544"/>
                </a:cubicBezTo>
                <a:cubicBezTo>
                  <a:pt x="12540" y="11581"/>
                  <a:pt x="12578" y="11653"/>
                  <a:pt x="12597" y="11689"/>
                </a:cubicBezTo>
                <a:cubicBezTo>
                  <a:pt x="12616" y="11689"/>
                  <a:pt x="12616" y="11689"/>
                  <a:pt x="12635" y="11689"/>
                </a:cubicBezTo>
                <a:cubicBezTo>
                  <a:pt x="12654" y="11653"/>
                  <a:pt x="12673" y="11653"/>
                  <a:pt x="12691" y="11617"/>
                </a:cubicBezTo>
                <a:cubicBezTo>
                  <a:pt x="12710" y="11617"/>
                  <a:pt x="12729" y="11653"/>
                  <a:pt x="12748" y="11653"/>
                </a:cubicBezTo>
                <a:cubicBezTo>
                  <a:pt x="12748" y="11617"/>
                  <a:pt x="12767" y="11617"/>
                  <a:pt x="12786" y="11581"/>
                </a:cubicBezTo>
                <a:cubicBezTo>
                  <a:pt x="12786" y="11581"/>
                  <a:pt x="12786" y="11581"/>
                  <a:pt x="12786" y="11581"/>
                </a:cubicBezTo>
                <a:cubicBezTo>
                  <a:pt x="12805" y="11581"/>
                  <a:pt x="12824" y="11581"/>
                  <a:pt x="12824" y="11617"/>
                </a:cubicBezTo>
                <a:cubicBezTo>
                  <a:pt x="12843" y="11581"/>
                  <a:pt x="12843" y="11581"/>
                  <a:pt x="12862" y="11581"/>
                </a:cubicBezTo>
                <a:cubicBezTo>
                  <a:pt x="12881" y="11581"/>
                  <a:pt x="12899" y="11581"/>
                  <a:pt x="12918" y="11581"/>
                </a:cubicBezTo>
                <a:cubicBezTo>
                  <a:pt x="12937" y="11581"/>
                  <a:pt x="12956" y="11544"/>
                  <a:pt x="12994" y="11508"/>
                </a:cubicBezTo>
                <a:cubicBezTo>
                  <a:pt x="12994" y="11508"/>
                  <a:pt x="13013" y="11508"/>
                  <a:pt x="13032" y="11508"/>
                </a:cubicBezTo>
                <a:cubicBezTo>
                  <a:pt x="13032" y="11508"/>
                  <a:pt x="13032" y="11544"/>
                  <a:pt x="13032" y="11544"/>
                </a:cubicBezTo>
                <a:cubicBezTo>
                  <a:pt x="13013" y="11544"/>
                  <a:pt x="13013" y="11581"/>
                  <a:pt x="13013" y="11581"/>
                </a:cubicBezTo>
                <a:cubicBezTo>
                  <a:pt x="13013" y="11617"/>
                  <a:pt x="13013" y="11617"/>
                  <a:pt x="13013" y="11653"/>
                </a:cubicBezTo>
                <a:cubicBezTo>
                  <a:pt x="13013" y="11689"/>
                  <a:pt x="13013" y="11689"/>
                  <a:pt x="12994" y="11689"/>
                </a:cubicBezTo>
                <a:cubicBezTo>
                  <a:pt x="12994" y="11726"/>
                  <a:pt x="12994" y="11762"/>
                  <a:pt x="12994" y="11798"/>
                </a:cubicBezTo>
                <a:cubicBezTo>
                  <a:pt x="12994" y="11835"/>
                  <a:pt x="12975" y="11871"/>
                  <a:pt x="12956" y="11907"/>
                </a:cubicBezTo>
                <a:cubicBezTo>
                  <a:pt x="12956" y="11944"/>
                  <a:pt x="12937" y="11944"/>
                  <a:pt x="12937" y="11980"/>
                </a:cubicBezTo>
                <a:cubicBezTo>
                  <a:pt x="12937" y="11980"/>
                  <a:pt x="12937" y="11980"/>
                  <a:pt x="12937" y="12016"/>
                </a:cubicBezTo>
                <a:cubicBezTo>
                  <a:pt x="12918" y="12052"/>
                  <a:pt x="12899" y="12089"/>
                  <a:pt x="12899" y="12161"/>
                </a:cubicBezTo>
                <a:cubicBezTo>
                  <a:pt x="12881" y="12161"/>
                  <a:pt x="12881" y="12198"/>
                  <a:pt x="12881" y="12198"/>
                </a:cubicBezTo>
                <a:cubicBezTo>
                  <a:pt x="12862" y="12307"/>
                  <a:pt x="12805" y="12415"/>
                  <a:pt x="12767" y="12488"/>
                </a:cubicBezTo>
                <a:cubicBezTo>
                  <a:pt x="12748" y="12524"/>
                  <a:pt x="12729" y="12561"/>
                  <a:pt x="12710" y="12597"/>
                </a:cubicBezTo>
                <a:cubicBezTo>
                  <a:pt x="12673" y="12706"/>
                  <a:pt x="12616" y="12742"/>
                  <a:pt x="12559" y="12815"/>
                </a:cubicBezTo>
                <a:cubicBezTo>
                  <a:pt x="12521" y="12924"/>
                  <a:pt x="12464" y="12996"/>
                  <a:pt x="12427" y="13105"/>
                </a:cubicBezTo>
                <a:cubicBezTo>
                  <a:pt x="12427" y="13105"/>
                  <a:pt x="12427" y="13142"/>
                  <a:pt x="12427" y="13142"/>
                </a:cubicBezTo>
                <a:cubicBezTo>
                  <a:pt x="12408" y="13142"/>
                  <a:pt x="12408" y="13178"/>
                  <a:pt x="12389" y="13178"/>
                </a:cubicBezTo>
                <a:cubicBezTo>
                  <a:pt x="12389" y="13214"/>
                  <a:pt x="12370" y="13214"/>
                  <a:pt x="12351" y="13250"/>
                </a:cubicBezTo>
                <a:cubicBezTo>
                  <a:pt x="12351" y="13323"/>
                  <a:pt x="12313" y="13359"/>
                  <a:pt x="12313" y="13396"/>
                </a:cubicBezTo>
                <a:cubicBezTo>
                  <a:pt x="12313" y="13432"/>
                  <a:pt x="12313" y="13432"/>
                  <a:pt x="12313" y="13468"/>
                </a:cubicBezTo>
                <a:cubicBezTo>
                  <a:pt x="12294" y="13468"/>
                  <a:pt x="12294" y="13468"/>
                  <a:pt x="12294" y="13468"/>
                </a:cubicBezTo>
                <a:cubicBezTo>
                  <a:pt x="12275" y="13505"/>
                  <a:pt x="12256" y="13613"/>
                  <a:pt x="12256" y="13650"/>
                </a:cubicBezTo>
                <a:cubicBezTo>
                  <a:pt x="12275" y="13722"/>
                  <a:pt x="12294" y="13722"/>
                  <a:pt x="12313" y="13759"/>
                </a:cubicBezTo>
                <a:cubicBezTo>
                  <a:pt x="12313" y="13795"/>
                  <a:pt x="12294" y="13831"/>
                  <a:pt x="12294" y="13831"/>
                </a:cubicBezTo>
                <a:cubicBezTo>
                  <a:pt x="12294" y="13868"/>
                  <a:pt x="12294" y="13868"/>
                  <a:pt x="12294" y="13868"/>
                </a:cubicBezTo>
                <a:cubicBezTo>
                  <a:pt x="12294" y="13940"/>
                  <a:pt x="12294" y="14049"/>
                  <a:pt x="12313" y="14085"/>
                </a:cubicBezTo>
                <a:cubicBezTo>
                  <a:pt x="12332" y="14122"/>
                  <a:pt x="12351" y="14158"/>
                  <a:pt x="12370" y="14194"/>
                </a:cubicBezTo>
                <a:cubicBezTo>
                  <a:pt x="12370" y="14231"/>
                  <a:pt x="12351" y="14231"/>
                  <a:pt x="12351" y="14267"/>
                </a:cubicBezTo>
                <a:cubicBezTo>
                  <a:pt x="12351" y="14303"/>
                  <a:pt x="12370" y="14376"/>
                  <a:pt x="12370" y="14412"/>
                </a:cubicBezTo>
                <a:cubicBezTo>
                  <a:pt x="12370" y="14448"/>
                  <a:pt x="12351" y="14448"/>
                  <a:pt x="12351" y="14485"/>
                </a:cubicBezTo>
                <a:cubicBezTo>
                  <a:pt x="12370" y="14521"/>
                  <a:pt x="12370" y="14594"/>
                  <a:pt x="12370" y="14630"/>
                </a:cubicBezTo>
                <a:cubicBezTo>
                  <a:pt x="12370" y="14666"/>
                  <a:pt x="12370" y="14666"/>
                  <a:pt x="12389" y="14666"/>
                </a:cubicBezTo>
                <a:cubicBezTo>
                  <a:pt x="12389" y="14666"/>
                  <a:pt x="12389" y="14666"/>
                  <a:pt x="12389" y="14666"/>
                </a:cubicBezTo>
                <a:cubicBezTo>
                  <a:pt x="12389" y="14703"/>
                  <a:pt x="12370" y="14703"/>
                  <a:pt x="12370" y="14739"/>
                </a:cubicBezTo>
                <a:cubicBezTo>
                  <a:pt x="12370" y="14739"/>
                  <a:pt x="12370" y="14739"/>
                  <a:pt x="12370" y="14739"/>
                </a:cubicBezTo>
                <a:cubicBezTo>
                  <a:pt x="12351" y="14811"/>
                  <a:pt x="12332" y="14884"/>
                  <a:pt x="12294" y="14920"/>
                </a:cubicBezTo>
                <a:cubicBezTo>
                  <a:pt x="12256" y="14957"/>
                  <a:pt x="12200" y="14993"/>
                  <a:pt x="12162" y="15029"/>
                </a:cubicBezTo>
                <a:cubicBezTo>
                  <a:pt x="12124" y="15066"/>
                  <a:pt x="12105" y="15138"/>
                  <a:pt x="12086" y="15211"/>
                </a:cubicBezTo>
                <a:cubicBezTo>
                  <a:pt x="12048" y="15247"/>
                  <a:pt x="12029" y="15283"/>
                  <a:pt x="12011" y="15320"/>
                </a:cubicBezTo>
                <a:cubicBezTo>
                  <a:pt x="12011" y="15320"/>
                  <a:pt x="12011" y="15356"/>
                  <a:pt x="12011" y="15392"/>
                </a:cubicBezTo>
                <a:cubicBezTo>
                  <a:pt x="12011" y="15392"/>
                  <a:pt x="12029" y="15429"/>
                  <a:pt x="12029" y="15429"/>
                </a:cubicBezTo>
                <a:cubicBezTo>
                  <a:pt x="12011" y="15501"/>
                  <a:pt x="12029" y="15537"/>
                  <a:pt x="12029" y="15610"/>
                </a:cubicBezTo>
                <a:cubicBezTo>
                  <a:pt x="12048" y="15610"/>
                  <a:pt x="12048" y="15574"/>
                  <a:pt x="12048" y="15574"/>
                </a:cubicBezTo>
                <a:cubicBezTo>
                  <a:pt x="12048" y="15646"/>
                  <a:pt x="12048" y="15683"/>
                  <a:pt x="12048" y="15755"/>
                </a:cubicBezTo>
                <a:cubicBezTo>
                  <a:pt x="12048" y="15755"/>
                  <a:pt x="12048" y="15755"/>
                  <a:pt x="12048" y="15792"/>
                </a:cubicBezTo>
                <a:cubicBezTo>
                  <a:pt x="12048" y="15792"/>
                  <a:pt x="12048" y="15792"/>
                  <a:pt x="12048" y="15792"/>
                </a:cubicBezTo>
                <a:cubicBezTo>
                  <a:pt x="12048" y="15792"/>
                  <a:pt x="12048" y="15792"/>
                  <a:pt x="12048" y="15828"/>
                </a:cubicBezTo>
                <a:cubicBezTo>
                  <a:pt x="12029" y="15937"/>
                  <a:pt x="11973" y="15937"/>
                  <a:pt x="11916" y="15973"/>
                </a:cubicBezTo>
                <a:cubicBezTo>
                  <a:pt x="11897" y="16009"/>
                  <a:pt x="11878" y="16046"/>
                  <a:pt x="11878" y="16082"/>
                </a:cubicBezTo>
                <a:cubicBezTo>
                  <a:pt x="11878" y="16082"/>
                  <a:pt x="11878" y="16082"/>
                  <a:pt x="11878" y="16082"/>
                </a:cubicBezTo>
                <a:cubicBezTo>
                  <a:pt x="11878" y="16082"/>
                  <a:pt x="11878" y="16118"/>
                  <a:pt x="11897" y="16118"/>
                </a:cubicBezTo>
                <a:cubicBezTo>
                  <a:pt x="11897" y="16155"/>
                  <a:pt x="11897" y="16264"/>
                  <a:pt x="11878" y="16300"/>
                </a:cubicBezTo>
                <a:cubicBezTo>
                  <a:pt x="11878" y="16336"/>
                  <a:pt x="11859" y="16336"/>
                  <a:pt x="11859" y="16336"/>
                </a:cubicBezTo>
                <a:cubicBezTo>
                  <a:pt x="11859" y="16336"/>
                  <a:pt x="11859" y="16372"/>
                  <a:pt x="11859" y="16409"/>
                </a:cubicBezTo>
                <a:cubicBezTo>
                  <a:pt x="11859" y="16445"/>
                  <a:pt x="11802" y="16481"/>
                  <a:pt x="11802" y="16518"/>
                </a:cubicBezTo>
                <a:cubicBezTo>
                  <a:pt x="11727" y="16699"/>
                  <a:pt x="11670" y="16844"/>
                  <a:pt x="11575" y="16990"/>
                </a:cubicBezTo>
                <a:cubicBezTo>
                  <a:pt x="11557" y="16990"/>
                  <a:pt x="11538" y="17026"/>
                  <a:pt x="11519" y="17062"/>
                </a:cubicBezTo>
                <a:cubicBezTo>
                  <a:pt x="11519" y="17098"/>
                  <a:pt x="11462" y="17062"/>
                  <a:pt x="11443" y="17098"/>
                </a:cubicBezTo>
                <a:cubicBezTo>
                  <a:pt x="11443" y="17098"/>
                  <a:pt x="11443" y="17135"/>
                  <a:pt x="11443" y="17135"/>
                </a:cubicBezTo>
                <a:cubicBezTo>
                  <a:pt x="11424" y="17135"/>
                  <a:pt x="11405" y="17098"/>
                  <a:pt x="11405" y="17098"/>
                </a:cubicBezTo>
                <a:cubicBezTo>
                  <a:pt x="11386" y="17135"/>
                  <a:pt x="11386" y="17135"/>
                  <a:pt x="11386" y="17135"/>
                </a:cubicBezTo>
                <a:cubicBezTo>
                  <a:pt x="11367" y="17135"/>
                  <a:pt x="11330" y="17098"/>
                  <a:pt x="11311" y="17098"/>
                </a:cubicBezTo>
                <a:cubicBezTo>
                  <a:pt x="11311" y="17098"/>
                  <a:pt x="11292" y="17135"/>
                  <a:pt x="11292" y="17135"/>
                </a:cubicBezTo>
                <a:cubicBezTo>
                  <a:pt x="11273" y="17135"/>
                  <a:pt x="11254" y="17098"/>
                  <a:pt x="11216" y="17135"/>
                </a:cubicBezTo>
                <a:cubicBezTo>
                  <a:pt x="11216" y="17135"/>
                  <a:pt x="11216" y="17171"/>
                  <a:pt x="11197" y="17171"/>
                </a:cubicBezTo>
                <a:cubicBezTo>
                  <a:pt x="11178" y="17171"/>
                  <a:pt x="11159" y="17171"/>
                  <a:pt x="11122" y="17171"/>
                </a:cubicBezTo>
                <a:cubicBezTo>
                  <a:pt x="11103" y="17171"/>
                  <a:pt x="11103" y="17207"/>
                  <a:pt x="11084" y="17244"/>
                </a:cubicBezTo>
                <a:cubicBezTo>
                  <a:pt x="11084" y="17207"/>
                  <a:pt x="11065" y="17207"/>
                  <a:pt x="11046" y="17207"/>
                </a:cubicBezTo>
                <a:cubicBezTo>
                  <a:pt x="11046" y="17171"/>
                  <a:pt x="11046" y="17171"/>
                  <a:pt x="11046" y="17171"/>
                </a:cubicBezTo>
                <a:cubicBezTo>
                  <a:pt x="11027" y="17171"/>
                  <a:pt x="11027" y="17171"/>
                  <a:pt x="11027" y="17171"/>
                </a:cubicBezTo>
                <a:cubicBezTo>
                  <a:pt x="11027" y="17135"/>
                  <a:pt x="11027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1008" y="17135"/>
                </a:cubicBezTo>
                <a:cubicBezTo>
                  <a:pt x="11008" y="17135"/>
                  <a:pt x="11008" y="17135"/>
                  <a:pt x="10989" y="17135"/>
                </a:cubicBezTo>
                <a:cubicBezTo>
                  <a:pt x="10989" y="17135"/>
                  <a:pt x="10989" y="17135"/>
                  <a:pt x="10989" y="17135"/>
                </a:cubicBezTo>
                <a:cubicBezTo>
                  <a:pt x="10989" y="17135"/>
                  <a:pt x="10989" y="17098"/>
                  <a:pt x="11008" y="17062"/>
                </a:cubicBezTo>
                <a:cubicBezTo>
                  <a:pt x="10989" y="17062"/>
                  <a:pt x="10970" y="16990"/>
                  <a:pt x="10970" y="16953"/>
                </a:cubicBezTo>
                <a:cubicBezTo>
                  <a:pt x="10970" y="16953"/>
                  <a:pt x="10989" y="16953"/>
                  <a:pt x="10989" y="16953"/>
                </a:cubicBezTo>
                <a:cubicBezTo>
                  <a:pt x="11008" y="16844"/>
                  <a:pt x="10970" y="16772"/>
                  <a:pt x="10951" y="16699"/>
                </a:cubicBezTo>
                <a:cubicBezTo>
                  <a:pt x="10913" y="16590"/>
                  <a:pt x="10913" y="16518"/>
                  <a:pt x="10895" y="16445"/>
                </a:cubicBezTo>
                <a:cubicBezTo>
                  <a:pt x="10857" y="16372"/>
                  <a:pt x="10838" y="16336"/>
                  <a:pt x="10819" y="16264"/>
                </a:cubicBezTo>
                <a:cubicBezTo>
                  <a:pt x="10800" y="16227"/>
                  <a:pt x="10800" y="16191"/>
                  <a:pt x="10800" y="16155"/>
                </a:cubicBezTo>
                <a:cubicBezTo>
                  <a:pt x="10800" y="16118"/>
                  <a:pt x="10800" y="16118"/>
                  <a:pt x="10800" y="16118"/>
                </a:cubicBezTo>
                <a:cubicBezTo>
                  <a:pt x="10800" y="16082"/>
                  <a:pt x="10781" y="16046"/>
                  <a:pt x="10781" y="16009"/>
                </a:cubicBezTo>
                <a:cubicBezTo>
                  <a:pt x="10781" y="16009"/>
                  <a:pt x="10781" y="15973"/>
                  <a:pt x="10781" y="15937"/>
                </a:cubicBezTo>
                <a:cubicBezTo>
                  <a:pt x="10781" y="15901"/>
                  <a:pt x="10781" y="15901"/>
                  <a:pt x="10762" y="15864"/>
                </a:cubicBezTo>
                <a:cubicBezTo>
                  <a:pt x="10762" y="15828"/>
                  <a:pt x="10762" y="15755"/>
                  <a:pt x="10743" y="15683"/>
                </a:cubicBezTo>
                <a:cubicBezTo>
                  <a:pt x="10781" y="15646"/>
                  <a:pt x="10724" y="15537"/>
                  <a:pt x="10705" y="15465"/>
                </a:cubicBezTo>
                <a:cubicBezTo>
                  <a:pt x="10687" y="15392"/>
                  <a:pt x="10668" y="15283"/>
                  <a:pt x="10630" y="15211"/>
                </a:cubicBezTo>
                <a:cubicBezTo>
                  <a:pt x="10630" y="15174"/>
                  <a:pt x="10592" y="15138"/>
                  <a:pt x="10592" y="15066"/>
                </a:cubicBezTo>
                <a:cubicBezTo>
                  <a:pt x="10573" y="14993"/>
                  <a:pt x="10592" y="14884"/>
                  <a:pt x="10592" y="14811"/>
                </a:cubicBezTo>
                <a:cubicBezTo>
                  <a:pt x="10630" y="14739"/>
                  <a:pt x="10611" y="14630"/>
                  <a:pt x="10630" y="14521"/>
                </a:cubicBezTo>
                <a:cubicBezTo>
                  <a:pt x="10649" y="14521"/>
                  <a:pt x="10649" y="14485"/>
                  <a:pt x="10649" y="14485"/>
                </a:cubicBezTo>
                <a:cubicBezTo>
                  <a:pt x="10668" y="14485"/>
                  <a:pt x="10668" y="14448"/>
                  <a:pt x="10668" y="14448"/>
                </a:cubicBezTo>
                <a:cubicBezTo>
                  <a:pt x="10668" y="14448"/>
                  <a:pt x="10687" y="14412"/>
                  <a:pt x="10687" y="14412"/>
                </a:cubicBezTo>
                <a:cubicBezTo>
                  <a:pt x="10705" y="14412"/>
                  <a:pt x="10705" y="14339"/>
                  <a:pt x="10724" y="14303"/>
                </a:cubicBezTo>
                <a:cubicBezTo>
                  <a:pt x="10705" y="14231"/>
                  <a:pt x="10705" y="14194"/>
                  <a:pt x="10705" y="14158"/>
                </a:cubicBezTo>
                <a:cubicBezTo>
                  <a:pt x="10705" y="14122"/>
                  <a:pt x="10649" y="14013"/>
                  <a:pt x="10687" y="13976"/>
                </a:cubicBezTo>
                <a:cubicBezTo>
                  <a:pt x="10705" y="13868"/>
                  <a:pt x="10668" y="13868"/>
                  <a:pt x="10668" y="13795"/>
                </a:cubicBezTo>
                <a:cubicBezTo>
                  <a:pt x="10668" y="13795"/>
                  <a:pt x="10649" y="13759"/>
                  <a:pt x="10649" y="13722"/>
                </a:cubicBezTo>
                <a:cubicBezTo>
                  <a:pt x="10649" y="13722"/>
                  <a:pt x="10630" y="13686"/>
                  <a:pt x="10630" y="13650"/>
                </a:cubicBezTo>
                <a:cubicBezTo>
                  <a:pt x="10611" y="13613"/>
                  <a:pt x="10630" y="13577"/>
                  <a:pt x="10611" y="13541"/>
                </a:cubicBezTo>
                <a:cubicBezTo>
                  <a:pt x="10611" y="13541"/>
                  <a:pt x="10592" y="13468"/>
                  <a:pt x="10592" y="13468"/>
                </a:cubicBezTo>
                <a:cubicBezTo>
                  <a:pt x="10573" y="13396"/>
                  <a:pt x="10535" y="13359"/>
                  <a:pt x="10516" y="13323"/>
                </a:cubicBezTo>
                <a:cubicBezTo>
                  <a:pt x="10497" y="13287"/>
                  <a:pt x="10497" y="13250"/>
                  <a:pt x="10478" y="13250"/>
                </a:cubicBezTo>
                <a:cubicBezTo>
                  <a:pt x="10478" y="13250"/>
                  <a:pt x="10478" y="13214"/>
                  <a:pt x="10478" y="13214"/>
                </a:cubicBezTo>
                <a:cubicBezTo>
                  <a:pt x="10478" y="13214"/>
                  <a:pt x="10478" y="13214"/>
                  <a:pt x="10460" y="13214"/>
                </a:cubicBezTo>
                <a:cubicBezTo>
                  <a:pt x="10460" y="13178"/>
                  <a:pt x="10441" y="13142"/>
                  <a:pt x="10441" y="13142"/>
                </a:cubicBezTo>
                <a:cubicBezTo>
                  <a:pt x="10441" y="13142"/>
                  <a:pt x="10441" y="13142"/>
                  <a:pt x="10441" y="13142"/>
                </a:cubicBezTo>
                <a:cubicBezTo>
                  <a:pt x="10441" y="13105"/>
                  <a:pt x="10441" y="13105"/>
                  <a:pt x="10441" y="13105"/>
                </a:cubicBezTo>
                <a:cubicBezTo>
                  <a:pt x="10441" y="13069"/>
                  <a:pt x="10422" y="13105"/>
                  <a:pt x="10422" y="13069"/>
                </a:cubicBezTo>
                <a:cubicBezTo>
                  <a:pt x="10422" y="13069"/>
                  <a:pt x="10403" y="13033"/>
                  <a:pt x="10403" y="13033"/>
                </a:cubicBezTo>
                <a:cubicBezTo>
                  <a:pt x="10441" y="12996"/>
                  <a:pt x="10441" y="12960"/>
                  <a:pt x="10441" y="12887"/>
                </a:cubicBezTo>
                <a:cubicBezTo>
                  <a:pt x="10460" y="12887"/>
                  <a:pt x="10460" y="12924"/>
                  <a:pt x="10478" y="12924"/>
                </a:cubicBezTo>
                <a:cubicBezTo>
                  <a:pt x="10478" y="12924"/>
                  <a:pt x="10478" y="12924"/>
                  <a:pt x="10478" y="12887"/>
                </a:cubicBezTo>
                <a:cubicBezTo>
                  <a:pt x="10460" y="12887"/>
                  <a:pt x="10460" y="12887"/>
                  <a:pt x="10441" y="12851"/>
                </a:cubicBezTo>
                <a:cubicBezTo>
                  <a:pt x="10460" y="12851"/>
                  <a:pt x="10460" y="12815"/>
                  <a:pt x="10460" y="12778"/>
                </a:cubicBezTo>
                <a:cubicBezTo>
                  <a:pt x="10460" y="12778"/>
                  <a:pt x="10441" y="12778"/>
                  <a:pt x="10441" y="12778"/>
                </a:cubicBezTo>
                <a:cubicBezTo>
                  <a:pt x="10441" y="12778"/>
                  <a:pt x="10441" y="12778"/>
                  <a:pt x="10441" y="12778"/>
                </a:cubicBezTo>
                <a:cubicBezTo>
                  <a:pt x="10460" y="12742"/>
                  <a:pt x="10478" y="12706"/>
                  <a:pt x="10478" y="12670"/>
                </a:cubicBezTo>
                <a:cubicBezTo>
                  <a:pt x="10478" y="12670"/>
                  <a:pt x="10478" y="12633"/>
                  <a:pt x="10460" y="12633"/>
                </a:cubicBezTo>
                <a:cubicBezTo>
                  <a:pt x="10478" y="12597"/>
                  <a:pt x="10478" y="12597"/>
                  <a:pt x="10478" y="12561"/>
                </a:cubicBezTo>
                <a:cubicBezTo>
                  <a:pt x="10478" y="12524"/>
                  <a:pt x="10460" y="12524"/>
                  <a:pt x="10460" y="12488"/>
                </a:cubicBezTo>
                <a:cubicBezTo>
                  <a:pt x="10460" y="12488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60" y="12452"/>
                  <a:pt x="10460" y="12452"/>
                  <a:pt x="10460" y="12452"/>
                </a:cubicBezTo>
                <a:cubicBezTo>
                  <a:pt x="10403" y="12452"/>
                  <a:pt x="10422" y="12415"/>
                  <a:pt x="10403" y="12379"/>
                </a:cubicBezTo>
                <a:cubicBezTo>
                  <a:pt x="10403" y="12343"/>
                  <a:pt x="10384" y="12343"/>
                  <a:pt x="10365" y="12343"/>
                </a:cubicBezTo>
                <a:cubicBezTo>
                  <a:pt x="10384" y="12379"/>
                  <a:pt x="10384" y="12379"/>
                  <a:pt x="10384" y="12379"/>
                </a:cubicBezTo>
                <a:cubicBezTo>
                  <a:pt x="10346" y="12415"/>
                  <a:pt x="10327" y="12379"/>
                  <a:pt x="10308" y="12379"/>
                </a:cubicBezTo>
                <a:cubicBezTo>
                  <a:pt x="10270" y="12452"/>
                  <a:pt x="10195" y="12379"/>
                  <a:pt x="10195" y="12307"/>
                </a:cubicBezTo>
                <a:cubicBezTo>
                  <a:pt x="10195" y="12307"/>
                  <a:pt x="10195" y="12270"/>
                  <a:pt x="10195" y="12270"/>
                </a:cubicBezTo>
                <a:cubicBezTo>
                  <a:pt x="10195" y="12270"/>
                  <a:pt x="10195" y="12270"/>
                  <a:pt x="10195" y="12270"/>
                </a:cubicBezTo>
                <a:cubicBezTo>
                  <a:pt x="10195" y="12270"/>
                  <a:pt x="10195" y="12234"/>
                  <a:pt x="10176" y="12234"/>
                </a:cubicBezTo>
                <a:cubicBezTo>
                  <a:pt x="10176" y="12234"/>
                  <a:pt x="10176" y="12234"/>
                  <a:pt x="10176" y="12234"/>
                </a:cubicBezTo>
                <a:cubicBezTo>
                  <a:pt x="10157" y="12198"/>
                  <a:pt x="10119" y="12161"/>
                  <a:pt x="10100" y="12125"/>
                </a:cubicBezTo>
                <a:cubicBezTo>
                  <a:pt x="10100" y="12161"/>
                  <a:pt x="10081" y="12161"/>
                  <a:pt x="10081" y="12161"/>
                </a:cubicBezTo>
                <a:cubicBezTo>
                  <a:pt x="10043" y="12161"/>
                  <a:pt x="9987" y="12161"/>
                  <a:pt x="9949" y="12198"/>
                </a:cubicBezTo>
                <a:cubicBezTo>
                  <a:pt x="9930" y="12198"/>
                  <a:pt x="9930" y="12234"/>
                  <a:pt x="9930" y="12234"/>
                </a:cubicBezTo>
                <a:cubicBezTo>
                  <a:pt x="9911" y="12234"/>
                  <a:pt x="9892" y="12234"/>
                  <a:pt x="9873" y="12234"/>
                </a:cubicBezTo>
                <a:cubicBezTo>
                  <a:pt x="9816" y="12270"/>
                  <a:pt x="9779" y="12307"/>
                  <a:pt x="9741" y="12379"/>
                </a:cubicBezTo>
                <a:cubicBezTo>
                  <a:pt x="9722" y="12343"/>
                  <a:pt x="9684" y="12307"/>
                  <a:pt x="9684" y="12307"/>
                </a:cubicBezTo>
                <a:cubicBezTo>
                  <a:pt x="9665" y="12307"/>
                  <a:pt x="9665" y="12307"/>
                  <a:pt x="9665" y="12307"/>
                </a:cubicBezTo>
                <a:cubicBezTo>
                  <a:pt x="9646" y="12307"/>
                  <a:pt x="9627" y="12307"/>
                  <a:pt x="9627" y="12307"/>
                </a:cubicBezTo>
                <a:cubicBezTo>
                  <a:pt x="9608" y="12270"/>
                  <a:pt x="9552" y="12307"/>
                  <a:pt x="9533" y="12307"/>
                </a:cubicBezTo>
                <a:cubicBezTo>
                  <a:pt x="9514" y="12307"/>
                  <a:pt x="9495" y="12343"/>
                  <a:pt x="9476" y="12343"/>
                </a:cubicBezTo>
                <a:cubicBezTo>
                  <a:pt x="9457" y="12379"/>
                  <a:pt x="9438" y="12379"/>
                  <a:pt x="9400" y="12415"/>
                </a:cubicBezTo>
                <a:cubicBezTo>
                  <a:pt x="9400" y="12415"/>
                  <a:pt x="9344" y="12343"/>
                  <a:pt x="9325" y="12343"/>
                </a:cubicBezTo>
                <a:cubicBezTo>
                  <a:pt x="9287" y="12307"/>
                  <a:pt x="9268" y="12234"/>
                  <a:pt x="9230" y="12198"/>
                </a:cubicBezTo>
                <a:cubicBezTo>
                  <a:pt x="9211" y="12161"/>
                  <a:pt x="9192" y="12161"/>
                  <a:pt x="9173" y="12125"/>
                </a:cubicBezTo>
                <a:cubicBezTo>
                  <a:pt x="9154" y="12125"/>
                  <a:pt x="9136" y="12052"/>
                  <a:pt x="9098" y="12052"/>
                </a:cubicBezTo>
                <a:cubicBezTo>
                  <a:pt x="9098" y="12016"/>
                  <a:pt x="9117" y="12016"/>
                  <a:pt x="9098" y="12016"/>
                </a:cubicBezTo>
                <a:cubicBezTo>
                  <a:pt x="9079" y="12016"/>
                  <a:pt x="9060" y="11980"/>
                  <a:pt x="9041" y="11944"/>
                </a:cubicBezTo>
                <a:cubicBezTo>
                  <a:pt x="9041" y="11944"/>
                  <a:pt x="9060" y="11944"/>
                  <a:pt x="9060" y="11944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907"/>
                </a:cubicBezTo>
                <a:cubicBezTo>
                  <a:pt x="9060" y="11907"/>
                  <a:pt x="9060" y="11907"/>
                  <a:pt x="9060" y="11871"/>
                </a:cubicBezTo>
                <a:cubicBezTo>
                  <a:pt x="9060" y="11871"/>
                  <a:pt x="9060" y="11871"/>
                  <a:pt x="9060" y="11835"/>
                </a:cubicBezTo>
                <a:cubicBezTo>
                  <a:pt x="9041" y="11798"/>
                  <a:pt x="9022" y="11798"/>
                  <a:pt x="9022" y="11762"/>
                </a:cubicBezTo>
                <a:cubicBezTo>
                  <a:pt x="9022" y="11762"/>
                  <a:pt x="9022" y="11762"/>
                  <a:pt x="9022" y="11726"/>
                </a:cubicBezTo>
                <a:cubicBezTo>
                  <a:pt x="9003" y="11726"/>
                  <a:pt x="8984" y="11689"/>
                  <a:pt x="8965" y="11689"/>
                </a:cubicBezTo>
                <a:cubicBezTo>
                  <a:pt x="8965" y="11653"/>
                  <a:pt x="8965" y="11653"/>
                  <a:pt x="8965" y="11653"/>
                </a:cubicBezTo>
                <a:cubicBezTo>
                  <a:pt x="8946" y="11653"/>
                  <a:pt x="8946" y="11617"/>
                  <a:pt x="8927" y="11617"/>
                </a:cubicBezTo>
                <a:cubicBezTo>
                  <a:pt x="8946" y="11617"/>
                  <a:pt x="8946" y="11617"/>
                  <a:pt x="8927" y="11617"/>
                </a:cubicBezTo>
                <a:cubicBezTo>
                  <a:pt x="8927" y="11581"/>
                  <a:pt x="8927" y="11581"/>
                  <a:pt x="8909" y="11581"/>
                </a:cubicBezTo>
                <a:cubicBezTo>
                  <a:pt x="8909" y="11544"/>
                  <a:pt x="8927" y="11544"/>
                  <a:pt x="8927" y="11508"/>
                </a:cubicBezTo>
                <a:cubicBezTo>
                  <a:pt x="8927" y="11508"/>
                  <a:pt x="8909" y="11508"/>
                  <a:pt x="8890" y="11508"/>
                </a:cubicBezTo>
                <a:cubicBezTo>
                  <a:pt x="8871" y="11508"/>
                  <a:pt x="8871" y="11508"/>
                  <a:pt x="8852" y="11472"/>
                </a:cubicBezTo>
                <a:cubicBezTo>
                  <a:pt x="8852" y="11472"/>
                  <a:pt x="8852" y="11472"/>
                  <a:pt x="8852" y="11472"/>
                </a:cubicBezTo>
                <a:cubicBezTo>
                  <a:pt x="8833" y="11435"/>
                  <a:pt x="8852" y="11472"/>
                  <a:pt x="8833" y="11435"/>
                </a:cubicBezTo>
                <a:cubicBezTo>
                  <a:pt x="8833" y="11399"/>
                  <a:pt x="8833" y="11326"/>
                  <a:pt x="8833" y="11326"/>
                </a:cubicBezTo>
                <a:cubicBezTo>
                  <a:pt x="8833" y="11326"/>
                  <a:pt x="8833" y="11326"/>
                  <a:pt x="8852" y="11326"/>
                </a:cubicBezTo>
                <a:cubicBezTo>
                  <a:pt x="8852" y="11290"/>
                  <a:pt x="8852" y="11290"/>
                  <a:pt x="8852" y="11290"/>
                </a:cubicBezTo>
                <a:cubicBezTo>
                  <a:pt x="8833" y="11254"/>
                  <a:pt x="8833" y="11181"/>
                  <a:pt x="8795" y="11145"/>
                </a:cubicBezTo>
                <a:cubicBezTo>
                  <a:pt x="8795" y="11145"/>
                  <a:pt x="8795" y="11145"/>
                  <a:pt x="8795" y="11145"/>
                </a:cubicBezTo>
                <a:cubicBezTo>
                  <a:pt x="8814" y="11145"/>
                  <a:pt x="8833" y="11072"/>
                  <a:pt x="8852" y="11000"/>
                </a:cubicBezTo>
                <a:cubicBezTo>
                  <a:pt x="8852" y="10963"/>
                  <a:pt x="8852" y="10963"/>
                  <a:pt x="8852" y="10927"/>
                </a:cubicBezTo>
                <a:cubicBezTo>
                  <a:pt x="8871" y="10818"/>
                  <a:pt x="8890" y="10673"/>
                  <a:pt x="8852" y="10600"/>
                </a:cubicBezTo>
                <a:cubicBezTo>
                  <a:pt x="8871" y="10528"/>
                  <a:pt x="8871" y="10419"/>
                  <a:pt x="8814" y="10419"/>
                </a:cubicBezTo>
                <a:cubicBezTo>
                  <a:pt x="8814" y="10419"/>
                  <a:pt x="8814" y="10419"/>
                  <a:pt x="8814" y="10419"/>
                </a:cubicBezTo>
                <a:cubicBezTo>
                  <a:pt x="8814" y="10383"/>
                  <a:pt x="8814" y="10310"/>
                  <a:pt x="8833" y="10274"/>
                </a:cubicBezTo>
                <a:cubicBezTo>
                  <a:pt x="8833" y="10237"/>
                  <a:pt x="8852" y="10237"/>
                  <a:pt x="8852" y="10201"/>
                </a:cubicBezTo>
                <a:cubicBezTo>
                  <a:pt x="8871" y="10165"/>
                  <a:pt x="8890" y="10092"/>
                  <a:pt x="8890" y="10019"/>
                </a:cubicBezTo>
                <a:cubicBezTo>
                  <a:pt x="8909" y="9983"/>
                  <a:pt x="8946" y="9983"/>
                  <a:pt x="8946" y="9947"/>
                </a:cubicBezTo>
                <a:cubicBezTo>
                  <a:pt x="8946" y="9911"/>
                  <a:pt x="8946" y="9911"/>
                  <a:pt x="8946" y="9874"/>
                </a:cubicBezTo>
                <a:cubicBezTo>
                  <a:pt x="8946" y="9838"/>
                  <a:pt x="8965" y="9802"/>
                  <a:pt x="8984" y="9765"/>
                </a:cubicBezTo>
                <a:cubicBezTo>
                  <a:pt x="8984" y="9729"/>
                  <a:pt x="9022" y="9729"/>
                  <a:pt x="9022" y="9693"/>
                </a:cubicBezTo>
                <a:cubicBezTo>
                  <a:pt x="9041" y="9656"/>
                  <a:pt x="9041" y="9548"/>
                  <a:pt x="9060" y="9548"/>
                </a:cubicBezTo>
                <a:cubicBezTo>
                  <a:pt x="9098" y="9511"/>
                  <a:pt x="9117" y="9511"/>
                  <a:pt x="9136" y="9511"/>
                </a:cubicBezTo>
                <a:cubicBezTo>
                  <a:pt x="9173" y="9475"/>
                  <a:pt x="9230" y="9366"/>
                  <a:pt x="9249" y="9293"/>
                </a:cubicBezTo>
                <a:cubicBezTo>
                  <a:pt x="9287" y="9221"/>
                  <a:pt x="9249" y="9185"/>
                  <a:pt x="9249" y="9076"/>
                </a:cubicBezTo>
                <a:close/>
                <a:moveTo>
                  <a:pt x="8984" y="3957"/>
                </a:moveTo>
                <a:cubicBezTo>
                  <a:pt x="8984" y="3957"/>
                  <a:pt x="8984" y="3957"/>
                  <a:pt x="8984" y="3993"/>
                </a:cubicBezTo>
                <a:cubicBezTo>
                  <a:pt x="8965" y="4030"/>
                  <a:pt x="8946" y="4066"/>
                  <a:pt x="8927" y="4030"/>
                </a:cubicBezTo>
                <a:cubicBezTo>
                  <a:pt x="8909" y="4066"/>
                  <a:pt x="8871" y="4102"/>
                  <a:pt x="8852" y="4102"/>
                </a:cubicBezTo>
                <a:cubicBezTo>
                  <a:pt x="8833" y="4138"/>
                  <a:pt x="8814" y="4138"/>
                  <a:pt x="8776" y="4138"/>
                </a:cubicBezTo>
                <a:cubicBezTo>
                  <a:pt x="8757" y="4138"/>
                  <a:pt x="8757" y="4211"/>
                  <a:pt x="8701" y="4211"/>
                </a:cubicBezTo>
                <a:cubicBezTo>
                  <a:pt x="8682" y="4211"/>
                  <a:pt x="8663" y="4175"/>
                  <a:pt x="8644" y="4175"/>
                </a:cubicBezTo>
                <a:cubicBezTo>
                  <a:pt x="8625" y="4175"/>
                  <a:pt x="8625" y="4138"/>
                  <a:pt x="8606" y="4138"/>
                </a:cubicBezTo>
                <a:cubicBezTo>
                  <a:pt x="8568" y="4102"/>
                  <a:pt x="8492" y="4138"/>
                  <a:pt x="8474" y="4102"/>
                </a:cubicBezTo>
                <a:cubicBezTo>
                  <a:pt x="8492" y="4066"/>
                  <a:pt x="8530" y="4066"/>
                  <a:pt x="8549" y="3993"/>
                </a:cubicBezTo>
                <a:cubicBezTo>
                  <a:pt x="8511" y="3993"/>
                  <a:pt x="8511" y="3993"/>
                  <a:pt x="8492" y="3957"/>
                </a:cubicBezTo>
                <a:cubicBezTo>
                  <a:pt x="8474" y="3957"/>
                  <a:pt x="8436" y="3993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957"/>
                  <a:pt x="8417" y="3957"/>
                  <a:pt x="8417" y="3957"/>
                </a:cubicBezTo>
                <a:cubicBezTo>
                  <a:pt x="8417" y="3884"/>
                  <a:pt x="8492" y="3921"/>
                  <a:pt x="8530" y="3884"/>
                </a:cubicBezTo>
                <a:cubicBezTo>
                  <a:pt x="8530" y="3884"/>
                  <a:pt x="8530" y="3848"/>
                  <a:pt x="8530" y="3848"/>
                </a:cubicBezTo>
                <a:cubicBezTo>
                  <a:pt x="8530" y="3848"/>
                  <a:pt x="8530" y="3848"/>
                  <a:pt x="8530" y="3812"/>
                </a:cubicBezTo>
                <a:cubicBezTo>
                  <a:pt x="8511" y="3812"/>
                  <a:pt x="8492" y="3812"/>
                  <a:pt x="8474" y="3812"/>
                </a:cubicBezTo>
                <a:cubicBezTo>
                  <a:pt x="8436" y="3775"/>
                  <a:pt x="8398" y="3848"/>
                  <a:pt x="8379" y="3775"/>
                </a:cubicBezTo>
                <a:cubicBezTo>
                  <a:pt x="8379" y="3775"/>
                  <a:pt x="8379" y="3775"/>
                  <a:pt x="8379" y="3775"/>
                </a:cubicBezTo>
                <a:cubicBezTo>
                  <a:pt x="8398" y="3739"/>
                  <a:pt x="8417" y="3739"/>
                  <a:pt x="8436" y="3739"/>
                </a:cubicBezTo>
                <a:cubicBezTo>
                  <a:pt x="8436" y="3739"/>
                  <a:pt x="8436" y="3739"/>
                  <a:pt x="8417" y="3739"/>
                </a:cubicBezTo>
                <a:cubicBezTo>
                  <a:pt x="8417" y="3739"/>
                  <a:pt x="8417" y="3703"/>
                  <a:pt x="8417" y="3703"/>
                </a:cubicBezTo>
                <a:cubicBezTo>
                  <a:pt x="8436" y="3630"/>
                  <a:pt x="8455" y="3739"/>
                  <a:pt x="8474" y="3703"/>
                </a:cubicBezTo>
                <a:cubicBezTo>
                  <a:pt x="8474" y="3703"/>
                  <a:pt x="8474" y="3703"/>
                  <a:pt x="8474" y="3703"/>
                </a:cubicBezTo>
                <a:cubicBezTo>
                  <a:pt x="8474" y="3667"/>
                  <a:pt x="8474" y="3667"/>
                  <a:pt x="8455" y="3630"/>
                </a:cubicBezTo>
                <a:cubicBezTo>
                  <a:pt x="8455" y="3630"/>
                  <a:pt x="8455" y="3630"/>
                  <a:pt x="8455" y="3630"/>
                </a:cubicBezTo>
                <a:cubicBezTo>
                  <a:pt x="8455" y="3630"/>
                  <a:pt x="8474" y="3630"/>
                  <a:pt x="8474" y="3630"/>
                </a:cubicBezTo>
                <a:cubicBezTo>
                  <a:pt x="8492" y="3630"/>
                  <a:pt x="8549" y="3630"/>
                  <a:pt x="8549" y="3703"/>
                </a:cubicBezTo>
                <a:cubicBezTo>
                  <a:pt x="8568" y="3739"/>
                  <a:pt x="8549" y="3775"/>
                  <a:pt x="8549" y="3775"/>
                </a:cubicBezTo>
                <a:cubicBezTo>
                  <a:pt x="8549" y="3812"/>
                  <a:pt x="8549" y="3812"/>
                  <a:pt x="8568" y="3848"/>
                </a:cubicBezTo>
                <a:cubicBezTo>
                  <a:pt x="8568" y="3812"/>
                  <a:pt x="8587" y="3812"/>
                  <a:pt x="8587" y="3812"/>
                </a:cubicBezTo>
                <a:cubicBezTo>
                  <a:pt x="8606" y="3775"/>
                  <a:pt x="8606" y="3812"/>
                  <a:pt x="8625" y="3775"/>
                </a:cubicBezTo>
                <a:cubicBezTo>
                  <a:pt x="8625" y="3739"/>
                  <a:pt x="8625" y="3703"/>
                  <a:pt x="8625" y="3667"/>
                </a:cubicBezTo>
                <a:cubicBezTo>
                  <a:pt x="8625" y="3667"/>
                  <a:pt x="8625" y="3667"/>
                  <a:pt x="8625" y="3667"/>
                </a:cubicBezTo>
                <a:cubicBezTo>
                  <a:pt x="8644" y="3667"/>
                  <a:pt x="8644" y="3667"/>
                  <a:pt x="8644" y="3667"/>
                </a:cubicBezTo>
                <a:cubicBezTo>
                  <a:pt x="8644" y="3703"/>
                  <a:pt x="8663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39"/>
                  <a:pt x="8682" y="3739"/>
                </a:cubicBezTo>
                <a:cubicBezTo>
                  <a:pt x="8682" y="3739"/>
                  <a:pt x="8682" y="3703"/>
                  <a:pt x="8682" y="3703"/>
                </a:cubicBezTo>
                <a:cubicBezTo>
                  <a:pt x="8701" y="3667"/>
                  <a:pt x="8701" y="3667"/>
                  <a:pt x="8719" y="3703"/>
                </a:cubicBezTo>
                <a:cubicBezTo>
                  <a:pt x="8719" y="3703"/>
                  <a:pt x="8738" y="3739"/>
                  <a:pt x="8757" y="3739"/>
                </a:cubicBezTo>
                <a:cubicBezTo>
                  <a:pt x="8757" y="3703"/>
                  <a:pt x="8757" y="3703"/>
                  <a:pt x="8757" y="3667"/>
                </a:cubicBezTo>
                <a:cubicBezTo>
                  <a:pt x="8795" y="3703"/>
                  <a:pt x="8833" y="3703"/>
                  <a:pt x="8852" y="3667"/>
                </a:cubicBezTo>
                <a:cubicBezTo>
                  <a:pt x="8852" y="3630"/>
                  <a:pt x="8852" y="3630"/>
                  <a:pt x="8852" y="3594"/>
                </a:cubicBezTo>
                <a:cubicBezTo>
                  <a:pt x="8871" y="3594"/>
                  <a:pt x="8890" y="3594"/>
                  <a:pt x="8890" y="3630"/>
                </a:cubicBezTo>
                <a:cubicBezTo>
                  <a:pt x="8909" y="3667"/>
                  <a:pt x="8927" y="3667"/>
                  <a:pt x="8965" y="3667"/>
                </a:cubicBezTo>
                <a:cubicBezTo>
                  <a:pt x="8965" y="3703"/>
                  <a:pt x="8965" y="3703"/>
                  <a:pt x="8965" y="3703"/>
                </a:cubicBezTo>
                <a:cubicBezTo>
                  <a:pt x="8965" y="3703"/>
                  <a:pt x="8965" y="3739"/>
                  <a:pt x="8965" y="3739"/>
                </a:cubicBezTo>
                <a:cubicBezTo>
                  <a:pt x="8965" y="3775"/>
                  <a:pt x="8965" y="3775"/>
                  <a:pt x="8984" y="3775"/>
                </a:cubicBezTo>
                <a:cubicBezTo>
                  <a:pt x="8984" y="3775"/>
                  <a:pt x="9022" y="3775"/>
                  <a:pt x="9022" y="3775"/>
                </a:cubicBezTo>
                <a:cubicBezTo>
                  <a:pt x="9041" y="3812"/>
                  <a:pt x="9022" y="3884"/>
                  <a:pt x="9022" y="3921"/>
                </a:cubicBezTo>
                <a:cubicBezTo>
                  <a:pt x="9003" y="3921"/>
                  <a:pt x="9003" y="3957"/>
                  <a:pt x="8984" y="3957"/>
                </a:cubicBezTo>
                <a:close/>
                <a:moveTo>
                  <a:pt x="7017" y="3267"/>
                </a:moveTo>
                <a:cubicBezTo>
                  <a:pt x="7017" y="3267"/>
                  <a:pt x="7017" y="3267"/>
                  <a:pt x="7017" y="3267"/>
                </a:cubicBezTo>
                <a:cubicBezTo>
                  <a:pt x="6998" y="3231"/>
                  <a:pt x="7017" y="3195"/>
                  <a:pt x="7036" y="3195"/>
                </a:cubicBezTo>
                <a:cubicBezTo>
                  <a:pt x="7036" y="3195"/>
                  <a:pt x="7036" y="3231"/>
                  <a:pt x="7017" y="3267"/>
                </a:cubicBezTo>
                <a:close/>
                <a:moveTo>
                  <a:pt x="6885" y="2795"/>
                </a:moveTo>
                <a:cubicBezTo>
                  <a:pt x="6904" y="2795"/>
                  <a:pt x="6923" y="2832"/>
                  <a:pt x="6904" y="2832"/>
                </a:cubicBezTo>
                <a:cubicBezTo>
                  <a:pt x="6885" y="2832"/>
                  <a:pt x="6885" y="2832"/>
                  <a:pt x="6885" y="2795"/>
                </a:cubicBezTo>
                <a:cubicBezTo>
                  <a:pt x="6885" y="2795"/>
                  <a:pt x="6885" y="2795"/>
                  <a:pt x="6885" y="2795"/>
                </a:cubicBezTo>
                <a:close/>
                <a:moveTo>
                  <a:pt x="6866" y="2904"/>
                </a:moveTo>
                <a:cubicBezTo>
                  <a:pt x="6866" y="2904"/>
                  <a:pt x="6866" y="2904"/>
                  <a:pt x="6866" y="2868"/>
                </a:cubicBezTo>
                <a:cubicBezTo>
                  <a:pt x="6885" y="2868"/>
                  <a:pt x="6885" y="2868"/>
                  <a:pt x="6885" y="2868"/>
                </a:cubicBezTo>
                <a:cubicBezTo>
                  <a:pt x="6885" y="2904"/>
                  <a:pt x="6904" y="2941"/>
                  <a:pt x="6885" y="2941"/>
                </a:cubicBezTo>
                <a:cubicBezTo>
                  <a:pt x="6866" y="2941"/>
                  <a:pt x="6847" y="2941"/>
                  <a:pt x="6866" y="2904"/>
                </a:cubicBezTo>
                <a:close/>
                <a:moveTo>
                  <a:pt x="8436" y="1597"/>
                </a:moveTo>
                <a:cubicBezTo>
                  <a:pt x="8417" y="1634"/>
                  <a:pt x="8398" y="1597"/>
                  <a:pt x="8379" y="1597"/>
                </a:cubicBezTo>
                <a:cubicBezTo>
                  <a:pt x="8379" y="1561"/>
                  <a:pt x="8398" y="1561"/>
                  <a:pt x="8417" y="1525"/>
                </a:cubicBezTo>
                <a:cubicBezTo>
                  <a:pt x="8436" y="1525"/>
                  <a:pt x="8436" y="1561"/>
                  <a:pt x="8455" y="1561"/>
                </a:cubicBezTo>
                <a:cubicBezTo>
                  <a:pt x="8455" y="1561"/>
                  <a:pt x="8455" y="1597"/>
                  <a:pt x="8455" y="1597"/>
                </a:cubicBezTo>
                <a:cubicBezTo>
                  <a:pt x="8436" y="1597"/>
                  <a:pt x="8436" y="1597"/>
                  <a:pt x="8436" y="1597"/>
                </a:cubicBezTo>
                <a:close/>
                <a:moveTo>
                  <a:pt x="8474" y="2432"/>
                </a:moveTo>
                <a:cubicBezTo>
                  <a:pt x="8474" y="2469"/>
                  <a:pt x="8474" y="2469"/>
                  <a:pt x="8474" y="2469"/>
                </a:cubicBezTo>
                <a:cubicBezTo>
                  <a:pt x="8474" y="2469"/>
                  <a:pt x="8455" y="2469"/>
                  <a:pt x="8455" y="2469"/>
                </a:cubicBezTo>
                <a:cubicBezTo>
                  <a:pt x="8455" y="2505"/>
                  <a:pt x="8436" y="2505"/>
                  <a:pt x="8436" y="2505"/>
                </a:cubicBezTo>
                <a:cubicBezTo>
                  <a:pt x="8436" y="2505"/>
                  <a:pt x="8436" y="2505"/>
                  <a:pt x="8436" y="2505"/>
                </a:cubicBezTo>
                <a:cubicBezTo>
                  <a:pt x="8417" y="2505"/>
                  <a:pt x="8417" y="2541"/>
                  <a:pt x="8417" y="2541"/>
                </a:cubicBezTo>
                <a:cubicBezTo>
                  <a:pt x="8398" y="2541"/>
                  <a:pt x="8379" y="2541"/>
                  <a:pt x="8379" y="2541"/>
                </a:cubicBezTo>
                <a:cubicBezTo>
                  <a:pt x="8379" y="2541"/>
                  <a:pt x="8379" y="2505"/>
                  <a:pt x="8379" y="2505"/>
                </a:cubicBezTo>
                <a:cubicBezTo>
                  <a:pt x="8398" y="2469"/>
                  <a:pt x="8398" y="2469"/>
                  <a:pt x="8398" y="2432"/>
                </a:cubicBezTo>
                <a:cubicBezTo>
                  <a:pt x="8417" y="2432"/>
                  <a:pt x="8417" y="2432"/>
                  <a:pt x="8436" y="2432"/>
                </a:cubicBezTo>
                <a:cubicBezTo>
                  <a:pt x="8436" y="2396"/>
                  <a:pt x="8455" y="2360"/>
                  <a:pt x="8474" y="2360"/>
                </a:cubicBezTo>
                <a:cubicBezTo>
                  <a:pt x="8474" y="2360"/>
                  <a:pt x="8474" y="2360"/>
                  <a:pt x="8474" y="2360"/>
                </a:cubicBezTo>
                <a:cubicBezTo>
                  <a:pt x="8474" y="2360"/>
                  <a:pt x="8511" y="2396"/>
                  <a:pt x="8511" y="2396"/>
                </a:cubicBezTo>
                <a:cubicBezTo>
                  <a:pt x="8492" y="2432"/>
                  <a:pt x="8492" y="2432"/>
                  <a:pt x="8492" y="2469"/>
                </a:cubicBezTo>
                <a:cubicBezTo>
                  <a:pt x="8492" y="2469"/>
                  <a:pt x="8474" y="2469"/>
                  <a:pt x="8474" y="2432"/>
                </a:cubicBezTo>
                <a:close/>
                <a:moveTo>
                  <a:pt x="8701" y="2469"/>
                </a:moveTo>
                <a:cubicBezTo>
                  <a:pt x="8701" y="2469"/>
                  <a:pt x="8719" y="2469"/>
                  <a:pt x="8719" y="2469"/>
                </a:cubicBezTo>
                <a:cubicBezTo>
                  <a:pt x="8719" y="2469"/>
                  <a:pt x="8719" y="2469"/>
                  <a:pt x="8719" y="2505"/>
                </a:cubicBezTo>
                <a:cubicBezTo>
                  <a:pt x="8701" y="2505"/>
                  <a:pt x="8701" y="2505"/>
                  <a:pt x="8682" y="2505"/>
                </a:cubicBezTo>
                <a:cubicBezTo>
                  <a:pt x="8682" y="2505"/>
                  <a:pt x="8682" y="2505"/>
                  <a:pt x="8682" y="2505"/>
                </a:cubicBezTo>
                <a:cubicBezTo>
                  <a:pt x="8682" y="2505"/>
                  <a:pt x="8701" y="2505"/>
                  <a:pt x="8701" y="2505"/>
                </a:cubicBezTo>
                <a:cubicBezTo>
                  <a:pt x="8701" y="2505"/>
                  <a:pt x="8701" y="2505"/>
                  <a:pt x="8701" y="2505"/>
                </a:cubicBezTo>
                <a:cubicBezTo>
                  <a:pt x="8682" y="2505"/>
                  <a:pt x="8644" y="2541"/>
                  <a:pt x="8663" y="2577"/>
                </a:cubicBezTo>
                <a:cubicBezTo>
                  <a:pt x="8663" y="2577"/>
                  <a:pt x="8663" y="2577"/>
                  <a:pt x="8682" y="2614"/>
                </a:cubicBezTo>
                <a:cubicBezTo>
                  <a:pt x="8682" y="2614"/>
                  <a:pt x="8682" y="2614"/>
                  <a:pt x="8682" y="2614"/>
                </a:cubicBezTo>
                <a:cubicBezTo>
                  <a:pt x="8663" y="2614"/>
                  <a:pt x="8663" y="2614"/>
                  <a:pt x="8644" y="2614"/>
                </a:cubicBezTo>
                <a:cubicBezTo>
                  <a:pt x="8644" y="2650"/>
                  <a:pt x="8663" y="2650"/>
                  <a:pt x="8663" y="2650"/>
                </a:cubicBezTo>
                <a:cubicBezTo>
                  <a:pt x="8663" y="2650"/>
                  <a:pt x="8644" y="2650"/>
                  <a:pt x="8625" y="2686"/>
                </a:cubicBezTo>
                <a:cubicBezTo>
                  <a:pt x="8644" y="2686"/>
                  <a:pt x="8644" y="2686"/>
                  <a:pt x="8644" y="2686"/>
                </a:cubicBezTo>
                <a:cubicBezTo>
                  <a:pt x="8644" y="2723"/>
                  <a:pt x="8625" y="2723"/>
                  <a:pt x="8625" y="2723"/>
                </a:cubicBezTo>
                <a:cubicBezTo>
                  <a:pt x="8625" y="2723"/>
                  <a:pt x="8625" y="2759"/>
                  <a:pt x="8625" y="2759"/>
                </a:cubicBezTo>
                <a:cubicBezTo>
                  <a:pt x="8625" y="2759"/>
                  <a:pt x="8625" y="2759"/>
                  <a:pt x="8625" y="2795"/>
                </a:cubicBezTo>
                <a:cubicBezTo>
                  <a:pt x="8625" y="2795"/>
                  <a:pt x="8625" y="2795"/>
                  <a:pt x="8625" y="2795"/>
                </a:cubicBezTo>
                <a:cubicBezTo>
                  <a:pt x="8606" y="2795"/>
                  <a:pt x="8606" y="2795"/>
                  <a:pt x="8606" y="2795"/>
                </a:cubicBezTo>
                <a:cubicBezTo>
                  <a:pt x="8606" y="2832"/>
                  <a:pt x="8606" y="2832"/>
                  <a:pt x="8606" y="2832"/>
                </a:cubicBezTo>
                <a:cubicBezTo>
                  <a:pt x="8625" y="2832"/>
                  <a:pt x="8606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32"/>
                  <a:pt x="8587" y="2832"/>
                  <a:pt x="8587" y="2832"/>
                </a:cubicBezTo>
                <a:cubicBezTo>
                  <a:pt x="8587" y="2868"/>
                  <a:pt x="8568" y="2904"/>
                  <a:pt x="8549" y="2904"/>
                </a:cubicBezTo>
                <a:cubicBezTo>
                  <a:pt x="8549" y="2904"/>
                  <a:pt x="8549" y="2941"/>
                  <a:pt x="8530" y="2941"/>
                </a:cubicBezTo>
                <a:cubicBezTo>
                  <a:pt x="8530" y="2941"/>
                  <a:pt x="8530" y="2941"/>
                  <a:pt x="8511" y="2941"/>
                </a:cubicBezTo>
                <a:cubicBezTo>
                  <a:pt x="8511" y="2941"/>
                  <a:pt x="8492" y="2977"/>
                  <a:pt x="8492" y="2977"/>
                </a:cubicBezTo>
                <a:cubicBezTo>
                  <a:pt x="8474" y="2977"/>
                  <a:pt x="8474" y="2977"/>
                  <a:pt x="8455" y="3013"/>
                </a:cubicBezTo>
                <a:cubicBezTo>
                  <a:pt x="8455" y="3013"/>
                  <a:pt x="8455" y="3049"/>
                  <a:pt x="8455" y="3049"/>
                </a:cubicBezTo>
                <a:cubicBezTo>
                  <a:pt x="8436" y="3049"/>
                  <a:pt x="8417" y="3049"/>
                  <a:pt x="8417" y="3013"/>
                </a:cubicBezTo>
                <a:cubicBezTo>
                  <a:pt x="8417" y="3013"/>
                  <a:pt x="8417" y="3013"/>
                  <a:pt x="8417" y="3013"/>
                </a:cubicBezTo>
                <a:cubicBezTo>
                  <a:pt x="8417" y="3049"/>
                  <a:pt x="8417" y="3049"/>
                  <a:pt x="8417" y="3086"/>
                </a:cubicBezTo>
                <a:cubicBezTo>
                  <a:pt x="8417" y="3086"/>
                  <a:pt x="8417" y="3086"/>
                  <a:pt x="8398" y="3086"/>
                </a:cubicBezTo>
                <a:cubicBezTo>
                  <a:pt x="8379" y="3086"/>
                  <a:pt x="8398" y="3086"/>
                  <a:pt x="8379" y="3086"/>
                </a:cubicBezTo>
                <a:cubicBezTo>
                  <a:pt x="8379" y="3086"/>
                  <a:pt x="8398" y="3086"/>
                  <a:pt x="8398" y="3122"/>
                </a:cubicBezTo>
                <a:cubicBezTo>
                  <a:pt x="8398" y="3122"/>
                  <a:pt x="8360" y="3122"/>
                  <a:pt x="8360" y="3122"/>
                </a:cubicBezTo>
                <a:cubicBezTo>
                  <a:pt x="8341" y="3122"/>
                  <a:pt x="8341" y="3122"/>
                  <a:pt x="8322" y="3122"/>
                </a:cubicBezTo>
                <a:cubicBezTo>
                  <a:pt x="8322" y="3122"/>
                  <a:pt x="8303" y="3122"/>
                  <a:pt x="8303" y="3122"/>
                </a:cubicBezTo>
                <a:cubicBezTo>
                  <a:pt x="8284" y="3122"/>
                  <a:pt x="8265" y="3122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086"/>
                  <a:pt x="8247" y="3086"/>
                  <a:pt x="8247" y="3086"/>
                </a:cubicBezTo>
                <a:cubicBezTo>
                  <a:pt x="8247" y="3122"/>
                  <a:pt x="8284" y="3122"/>
                  <a:pt x="8284" y="3158"/>
                </a:cubicBezTo>
                <a:cubicBezTo>
                  <a:pt x="8284" y="3158"/>
                  <a:pt x="8284" y="3158"/>
                  <a:pt x="8265" y="3158"/>
                </a:cubicBezTo>
                <a:cubicBezTo>
                  <a:pt x="8265" y="3158"/>
                  <a:pt x="8265" y="3158"/>
                  <a:pt x="8265" y="3158"/>
                </a:cubicBezTo>
                <a:cubicBezTo>
                  <a:pt x="8284" y="3158"/>
                  <a:pt x="8284" y="3158"/>
                  <a:pt x="8284" y="3158"/>
                </a:cubicBezTo>
                <a:cubicBezTo>
                  <a:pt x="8303" y="3158"/>
                  <a:pt x="8284" y="3195"/>
                  <a:pt x="8284" y="3231"/>
                </a:cubicBezTo>
                <a:cubicBezTo>
                  <a:pt x="8284" y="3231"/>
                  <a:pt x="8284" y="3231"/>
                  <a:pt x="8284" y="3231"/>
                </a:cubicBezTo>
                <a:cubicBezTo>
                  <a:pt x="8265" y="3267"/>
                  <a:pt x="8247" y="3267"/>
                  <a:pt x="8247" y="3267"/>
                </a:cubicBezTo>
                <a:cubicBezTo>
                  <a:pt x="8247" y="3304"/>
                  <a:pt x="8247" y="3304"/>
                  <a:pt x="8247" y="3340"/>
                </a:cubicBezTo>
                <a:cubicBezTo>
                  <a:pt x="8247" y="3340"/>
                  <a:pt x="8247" y="3340"/>
                  <a:pt x="8228" y="3340"/>
                </a:cubicBezTo>
                <a:cubicBezTo>
                  <a:pt x="8228" y="3376"/>
                  <a:pt x="8228" y="3376"/>
                  <a:pt x="8247" y="3412"/>
                </a:cubicBezTo>
                <a:cubicBezTo>
                  <a:pt x="8247" y="3412"/>
                  <a:pt x="8247" y="3412"/>
                  <a:pt x="8247" y="3412"/>
                </a:cubicBezTo>
                <a:cubicBezTo>
                  <a:pt x="8247" y="3449"/>
                  <a:pt x="8247" y="3449"/>
                  <a:pt x="8228" y="3449"/>
                </a:cubicBezTo>
                <a:cubicBezTo>
                  <a:pt x="8228" y="3449"/>
                  <a:pt x="8228" y="3449"/>
                  <a:pt x="8228" y="3449"/>
                </a:cubicBezTo>
                <a:cubicBezTo>
                  <a:pt x="8247" y="3449"/>
                  <a:pt x="8247" y="3485"/>
                  <a:pt x="8247" y="3485"/>
                </a:cubicBezTo>
                <a:cubicBezTo>
                  <a:pt x="8247" y="3521"/>
                  <a:pt x="8228" y="3521"/>
                  <a:pt x="8228" y="3521"/>
                </a:cubicBezTo>
                <a:cubicBezTo>
                  <a:pt x="8228" y="3558"/>
                  <a:pt x="8228" y="3594"/>
                  <a:pt x="8209" y="3594"/>
                </a:cubicBezTo>
                <a:cubicBezTo>
                  <a:pt x="8209" y="3630"/>
                  <a:pt x="8209" y="3630"/>
                  <a:pt x="8190" y="3630"/>
                </a:cubicBezTo>
                <a:cubicBezTo>
                  <a:pt x="8190" y="3630"/>
                  <a:pt x="8190" y="3630"/>
                  <a:pt x="8190" y="3630"/>
                </a:cubicBezTo>
                <a:cubicBezTo>
                  <a:pt x="8171" y="3630"/>
                  <a:pt x="8133" y="3594"/>
                  <a:pt x="8133" y="3630"/>
                </a:cubicBezTo>
                <a:cubicBezTo>
                  <a:pt x="8133" y="3630"/>
                  <a:pt x="8152" y="3630"/>
                  <a:pt x="8152" y="3667"/>
                </a:cubicBezTo>
                <a:cubicBezTo>
                  <a:pt x="8152" y="3667"/>
                  <a:pt x="8152" y="3667"/>
                  <a:pt x="8152" y="3703"/>
                </a:cubicBezTo>
                <a:cubicBezTo>
                  <a:pt x="8152" y="3703"/>
                  <a:pt x="8152" y="3703"/>
                  <a:pt x="8152" y="3739"/>
                </a:cubicBezTo>
                <a:cubicBezTo>
                  <a:pt x="8133" y="3739"/>
                  <a:pt x="8114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39"/>
                  <a:pt x="8095" y="3739"/>
                </a:cubicBezTo>
                <a:cubicBezTo>
                  <a:pt x="8095" y="3739"/>
                  <a:pt x="8095" y="3775"/>
                  <a:pt x="8076" y="3775"/>
                </a:cubicBezTo>
                <a:cubicBezTo>
                  <a:pt x="8076" y="3775"/>
                  <a:pt x="8076" y="3775"/>
                  <a:pt x="8076" y="3775"/>
                </a:cubicBezTo>
                <a:cubicBezTo>
                  <a:pt x="8076" y="3775"/>
                  <a:pt x="8057" y="3775"/>
                  <a:pt x="8057" y="3775"/>
                </a:cubicBezTo>
                <a:cubicBezTo>
                  <a:pt x="8057" y="3775"/>
                  <a:pt x="8057" y="3775"/>
                  <a:pt x="8057" y="3775"/>
                </a:cubicBezTo>
                <a:cubicBezTo>
                  <a:pt x="8057" y="3775"/>
                  <a:pt x="8057" y="3812"/>
                  <a:pt x="8039" y="3812"/>
                </a:cubicBezTo>
                <a:cubicBezTo>
                  <a:pt x="8039" y="3812"/>
                  <a:pt x="8039" y="3848"/>
                  <a:pt x="8039" y="3848"/>
                </a:cubicBezTo>
                <a:cubicBezTo>
                  <a:pt x="8039" y="3848"/>
                  <a:pt x="8039" y="3848"/>
                  <a:pt x="8039" y="3848"/>
                </a:cubicBezTo>
                <a:cubicBezTo>
                  <a:pt x="8039" y="3848"/>
                  <a:pt x="8020" y="3848"/>
                  <a:pt x="8020" y="3848"/>
                </a:cubicBezTo>
                <a:cubicBezTo>
                  <a:pt x="8001" y="3848"/>
                  <a:pt x="8020" y="3812"/>
                  <a:pt x="8020" y="3812"/>
                </a:cubicBezTo>
                <a:cubicBezTo>
                  <a:pt x="8020" y="3812"/>
                  <a:pt x="8020" y="3812"/>
                  <a:pt x="8020" y="3812"/>
                </a:cubicBezTo>
                <a:cubicBezTo>
                  <a:pt x="8020" y="3775"/>
                  <a:pt x="8020" y="3775"/>
                  <a:pt x="8020" y="3739"/>
                </a:cubicBezTo>
                <a:cubicBezTo>
                  <a:pt x="8039" y="3739"/>
                  <a:pt x="8039" y="3703"/>
                  <a:pt x="8039" y="3703"/>
                </a:cubicBezTo>
                <a:cubicBezTo>
                  <a:pt x="8020" y="3703"/>
                  <a:pt x="8001" y="3703"/>
                  <a:pt x="8001" y="3703"/>
                </a:cubicBezTo>
                <a:cubicBezTo>
                  <a:pt x="8001" y="3703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8001" y="3739"/>
                  <a:pt x="8001" y="3739"/>
                </a:cubicBezTo>
                <a:cubicBezTo>
                  <a:pt x="8001" y="3739"/>
                  <a:pt x="7982" y="3775"/>
                  <a:pt x="7982" y="3775"/>
                </a:cubicBezTo>
                <a:cubicBezTo>
                  <a:pt x="7963" y="3775"/>
                  <a:pt x="7963" y="3812"/>
                  <a:pt x="7963" y="3812"/>
                </a:cubicBezTo>
                <a:cubicBezTo>
                  <a:pt x="7963" y="3812"/>
                  <a:pt x="8020" y="3812"/>
                  <a:pt x="7982" y="3884"/>
                </a:cubicBezTo>
                <a:cubicBezTo>
                  <a:pt x="7982" y="3848"/>
                  <a:pt x="7982" y="3848"/>
                  <a:pt x="7982" y="3884"/>
                </a:cubicBezTo>
                <a:cubicBezTo>
                  <a:pt x="7982" y="3884"/>
                  <a:pt x="7982" y="3884"/>
                  <a:pt x="7963" y="3884"/>
                </a:cubicBezTo>
                <a:cubicBezTo>
                  <a:pt x="7963" y="3921"/>
                  <a:pt x="7944" y="3921"/>
                  <a:pt x="7944" y="3921"/>
                </a:cubicBezTo>
                <a:cubicBezTo>
                  <a:pt x="7925" y="3921"/>
                  <a:pt x="7925" y="3884"/>
                  <a:pt x="7925" y="3884"/>
                </a:cubicBezTo>
                <a:cubicBezTo>
                  <a:pt x="7925" y="3884"/>
                  <a:pt x="7925" y="3884"/>
                  <a:pt x="7925" y="3884"/>
                </a:cubicBezTo>
                <a:cubicBezTo>
                  <a:pt x="7925" y="3884"/>
                  <a:pt x="7906" y="3884"/>
                  <a:pt x="7906" y="3884"/>
                </a:cubicBezTo>
                <a:cubicBezTo>
                  <a:pt x="7906" y="3884"/>
                  <a:pt x="7906" y="3884"/>
                  <a:pt x="7906" y="3884"/>
                </a:cubicBezTo>
                <a:cubicBezTo>
                  <a:pt x="7906" y="3884"/>
                  <a:pt x="7906" y="3921"/>
                  <a:pt x="7925" y="3921"/>
                </a:cubicBezTo>
                <a:cubicBezTo>
                  <a:pt x="7925" y="3921"/>
                  <a:pt x="7925" y="3921"/>
                  <a:pt x="7925" y="3921"/>
                </a:cubicBezTo>
                <a:cubicBezTo>
                  <a:pt x="7906" y="3921"/>
                  <a:pt x="7906" y="3921"/>
                  <a:pt x="7906" y="3921"/>
                </a:cubicBezTo>
                <a:cubicBezTo>
                  <a:pt x="7906" y="3921"/>
                  <a:pt x="7906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21"/>
                  <a:pt x="7887" y="3921"/>
                  <a:pt x="7887" y="3921"/>
                </a:cubicBezTo>
                <a:cubicBezTo>
                  <a:pt x="7887" y="3957"/>
                  <a:pt x="7887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49" y="3957"/>
                  <a:pt x="7849" y="3957"/>
                  <a:pt x="7849" y="3957"/>
                </a:cubicBezTo>
                <a:cubicBezTo>
                  <a:pt x="7868" y="3957"/>
                  <a:pt x="7887" y="3957"/>
                  <a:pt x="7887" y="3957"/>
                </a:cubicBezTo>
                <a:cubicBezTo>
                  <a:pt x="7906" y="3993"/>
                  <a:pt x="7906" y="4030"/>
                  <a:pt x="7887" y="4030"/>
                </a:cubicBezTo>
                <a:cubicBezTo>
                  <a:pt x="7887" y="4066"/>
                  <a:pt x="7868" y="4066"/>
                  <a:pt x="7868" y="4066"/>
                </a:cubicBezTo>
                <a:cubicBezTo>
                  <a:pt x="7830" y="4066"/>
                  <a:pt x="7849" y="4030"/>
                  <a:pt x="7793" y="4066"/>
                </a:cubicBezTo>
                <a:cubicBezTo>
                  <a:pt x="7812" y="4066"/>
                  <a:pt x="7812" y="4066"/>
                  <a:pt x="7812" y="4066"/>
                </a:cubicBezTo>
                <a:cubicBezTo>
                  <a:pt x="7812" y="4102"/>
                  <a:pt x="7830" y="4102"/>
                  <a:pt x="7849" y="4102"/>
                </a:cubicBezTo>
                <a:cubicBezTo>
                  <a:pt x="7849" y="4102"/>
                  <a:pt x="7849" y="4102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38"/>
                  <a:pt x="7868" y="4138"/>
                  <a:pt x="7868" y="4138"/>
                </a:cubicBezTo>
                <a:cubicBezTo>
                  <a:pt x="7868" y="4175"/>
                  <a:pt x="7868" y="4175"/>
                  <a:pt x="7868" y="4175"/>
                </a:cubicBezTo>
                <a:cubicBezTo>
                  <a:pt x="7868" y="4175"/>
                  <a:pt x="7887" y="4175"/>
                  <a:pt x="7887" y="4211"/>
                </a:cubicBezTo>
                <a:cubicBezTo>
                  <a:pt x="7868" y="4211"/>
                  <a:pt x="7868" y="4211"/>
                  <a:pt x="7849" y="4211"/>
                </a:cubicBezTo>
                <a:cubicBezTo>
                  <a:pt x="7849" y="4211"/>
                  <a:pt x="7830" y="4247"/>
                  <a:pt x="7830" y="4247"/>
                </a:cubicBezTo>
                <a:cubicBezTo>
                  <a:pt x="7812" y="4247"/>
                  <a:pt x="7812" y="4247"/>
                  <a:pt x="7793" y="4247"/>
                </a:cubicBezTo>
                <a:cubicBezTo>
                  <a:pt x="7812" y="4247"/>
                  <a:pt x="7830" y="4284"/>
                  <a:pt x="7830" y="4284"/>
                </a:cubicBezTo>
                <a:cubicBezTo>
                  <a:pt x="7830" y="4284"/>
                  <a:pt x="7849" y="4284"/>
                  <a:pt x="7849" y="4284"/>
                </a:cubicBezTo>
                <a:cubicBezTo>
                  <a:pt x="7849" y="4284"/>
                  <a:pt x="7849" y="4284"/>
                  <a:pt x="7849" y="4284"/>
                </a:cubicBezTo>
                <a:cubicBezTo>
                  <a:pt x="7868" y="4284"/>
                  <a:pt x="7868" y="4320"/>
                  <a:pt x="7868" y="4320"/>
                </a:cubicBezTo>
                <a:cubicBezTo>
                  <a:pt x="7887" y="4320"/>
                  <a:pt x="7887" y="4320"/>
                  <a:pt x="7887" y="4356"/>
                </a:cubicBezTo>
                <a:cubicBezTo>
                  <a:pt x="7887" y="4356"/>
                  <a:pt x="7868" y="4356"/>
                  <a:pt x="7868" y="4356"/>
                </a:cubicBezTo>
                <a:cubicBezTo>
                  <a:pt x="7849" y="4356"/>
                  <a:pt x="7849" y="4356"/>
                  <a:pt x="7830" y="4356"/>
                </a:cubicBezTo>
                <a:cubicBezTo>
                  <a:pt x="7830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12" y="4356"/>
                </a:cubicBezTo>
                <a:cubicBezTo>
                  <a:pt x="7812" y="4356"/>
                  <a:pt x="7812" y="4356"/>
                  <a:pt x="7830" y="4356"/>
                </a:cubicBezTo>
                <a:cubicBezTo>
                  <a:pt x="7830" y="4356"/>
                  <a:pt x="7830" y="4356"/>
                  <a:pt x="7830" y="4356"/>
                </a:cubicBezTo>
                <a:cubicBezTo>
                  <a:pt x="7849" y="4356"/>
                  <a:pt x="7868" y="4393"/>
                  <a:pt x="7868" y="4356"/>
                </a:cubicBezTo>
                <a:cubicBezTo>
                  <a:pt x="7868" y="4393"/>
                  <a:pt x="7887" y="4393"/>
                  <a:pt x="7868" y="4393"/>
                </a:cubicBezTo>
                <a:cubicBezTo>
                  <a:pt x="7868" y="4393"/>
                  <a:pt x="7868" y="4393"/>
                  <a:pt x="7849" y="4393"/>
                </a:cubicBezTo>
                <a:cubicBezTo>
                  <a:pt x="7849" y="4393"/>
                  <a:pt x="7849" y="4429"/>
                  <a:pt x="7849" y="4429"/>
                </a:cubicBezTo>
                <a:cubicBezTo>
                  <a:pt x="7849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30" y="4429"/>
                </a:cubicBezTo>
                <a:cubicBezTo>
                  <a:pt x="7830" y="4429"/>
                  <a:pt x="7830" y="4429"/>
                  <a:pt x="7849" y="4465"/>
                </a:cubicBezTo>
                <a:cubicBezTo>
                  <a:pt x="7849" y="4465"/>
                  <a:pt x="7849" y="4465"/>
                  <a:pt x="7830" y="4465"/>
                </a:cubicBezTo>
                <a:cubicBezTo>
                  <a:pt x="7830" y="4465"/>
                  <a:pt x="7830" y="4465"/>
                  <a:pt x="7812" y="4465"/>
                </a:cubicBezTo>
                <a:cubicBezTo>
                  <a:pt x="7812" y="4465"/>
                  <a:pt x="7812" y="4465"/>
                  <a:pt x="7812" y="4465"/>
                </a:cubicBezTo>
                <a:cubicBezTo>
                  <a:pt x="7812" y="4465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830" y="4502"/>
                  <a:pt x="7830" y="4502"/>
                </a:cubicBezTo>
                <a:cubicBezTo>
                  <a:pt x="7830" y="4502"/>
                  <a:pt x="7793" y="4502"/>
                  <a:pt x="7793" y="4502"/>
                </a:cubicBezTo>
                <a:cubicBezTo>
                  <a:pt x="7793" y="4502"/>
                  <a:pt x="7793" y="4502"/>
                  <a:pt x="7793" y="4502"/>
                </a:cubicBezTo>
                <a:cubicBezTo>
                  <a:pt x="7774" y="4502"/>
                  <a:pt x="7793" y="4538"/>
                  <a:pt x="7812" y="4538"/>
                </a:cubicBezTo>
                <a:cubicBezTo>
                  <a:pt x="7812" y="4538"/>
                  <a:pt x="7812" y="4538"/>
                  <a:pt x="7812" y="4574"/>
                </a:cubicBezTo>
                <a:cubicBezTo>
                  <a:pt x="7812" y="4574"/>
                  <a:pt x="7812" y="4574"/>
                  <a:pt x="7812" y="4574"/>
                </a:cubicBezTo>
                <a:cubicBezTo>
                  <a:pt x="7812" y="4574"/>
                  <a:pt x="7793" y="4574"/>
                  <a:pt x="7793" y="4574"/>
                </a:cubicBezTo>
                <a:cubicBezTo>
                  <a:pt x="7774" y="4610"/>
                  <a:pt x="7774" y="4610"/>
                  <a:pt x="7755" y="4610"/>
                </a:cubicBezTo>
                <a:cubicBezTo>
                  <a:pt x="7755" y="4647"/>
                  <a:pt x="7755" y="4647"/>
                  <a:pt x="7774" y="4647"/>
                </a:cubicBezTo>
                <a:cubicBezTo>
                  <a:pt x="7774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93" y="4683"/>
                  <a:pt x="7793" y="4683"/>
                  <a:pt x="7793" y="4683"/>
                </a:cubicBezTo>
                <a:cubicBezTo>
                  <a:pt x="7774" y="4683"/>
                  <a:pt x="7755" y="4683"/>
                  <a:pt x="7736" y="4683"/>
                </a:cubicBezTo>
                <a:cubicBezTo>
                  <a:pt x="7755" y="4683"/>
                  <a:pt x="7774" y="4719"/>
                  <a:pt x="7793" y="4719"/>
                </a:cubicBezTo>
                <a:cubicBezTo>
                  <a:pt x="7793" y="4756"/>
                  <a:pt x="7812" y="4756"/>
                  <a:pt x="7812" y="4792"/>
                </a:cubicBezTo>
                <a:cubicBezTo>
                  <a:pt x="7812" y="4792"/>
                  <a:pt x="7812" y="4828"/>
                  <a:pt x="7793" y="4828"/>
                </a:cubicBezTo>
                <a:cubicBezTo>
                  <a:pt x="7793" y="4828"/>
                  <a:pt x="7793" y="4828"/>
                  <a:pt x="7793" y="4828"/>
                </a:cubicBezTo>
                <a:cubicBezTo>
                  <a:pt x="7793" y="4828"/>
                  <a:pt x="7812" y="4828"/>
                  <a:pt x="7812" y="4828"/>
                </a:cubicBezTo>
                <a:cubicBezTo>
                  <a:pt x="7812" y="4828"/>
                  <a:pt x="7812" y="4828"/>
                  <a:pt x="7812" y="4828"/>
                </a:cubicBezTo>
                <a:cubicBezTo>
                  <a:pt x="7793" y="4865"/>
                  <a:pt x="7812" y="4865"/>
                  <a:pt x="7793" y="4865"/>
                </a:cubicBezTo>
                <a:cubicBezTo>
                  <a:pt x="7793" y="4901"/>
                  <a:pt x="7793" y="4901"/>
                  <a:pt x="7793" y="4937"/>
                </a:cubicBezTo>
                <a:cubicBezTo>
                  <a:pt x="7793" y="4937"/>
                  <a:pt x="7793" y="4937"/>
                  <a:pt x="7793" y="4937"/>
                </a:cubicBezTo>
                <a:cubicBezTo>
                  <a:pt x="7774" y="4901"/>
                  <a:pt x="7755" y="4901"/>
                  <a:pt x="7736" y="4937"/>
                </a:cubicBezTo>
                <a:cubicBezTo>
                  <a:pt x="7736" y="4937"/>
                  <a:pt x="7736" y="4937"/>
                  <a:pt x="7736" y="4937"/>
                </a:cubicBezTo>
                <a:cubicBezTo>
                  <a:pt x="7755" y="4973"/>
                  <a:pt x="7774" y="4937"/>
                  <a:pt x="7793" y="4973"/>
                </a:cubicBezTo>
                <a:cubicBezTo>
                  <a:pt x="7793" y="4973"/>
                  <a:pt x="7793" y="4973"/>
                  <a:pt x="7793" y="4973"/>
                </a:cubicBezTo>
                <a:cubicBezTo>
                  <a:pt x="7774" y="4973"/>
                  <a:pt x="7774" y="5010"/>
                  <a:pt x="7774" y="5010"/>
                </a:cubicBezTo>
                <a:cubicBezTo>
                  <a:pt x="7774" y="5010"/>
                  <a:pt x="7755" y="5010"/>
                  <a:pt x="7755" y="5046"/>
                </a:cubicBezTo>
                <a:cubicBezTo>
                  <a:pt x="7755" y="5046"/>
                  <a:pt x="7755" y="5046"/>
                  <a:pt x="7755" y="5046"/>
                </a:cubicBezTo>
                <a:cubicBezTo>
                  <a:pt x="7755" y="5046"/>
                  <a:pt x="7774" y="5046"/>
                  <a:pt x="7774" y="5046"/>
                </a:cubicBezTo>
                <a:cubicBezTo>
                  <a:pt x="7755" y="5046"/>
                  <a:pt x="7755" y="5046"/>
                  <a:pt x="7736" y="5046"/>
                </a:cubicBezTo>
                <a:cubicBezTo>
                  <a:pt x="7736" y="5082"/>
                  <a:pt x="7755" y="5082"/>
                  <a:pt x="7755" y="5082"/>
                </a:cubicBezTo>
                <a:cubicBezTo>
                  <a:pt x="7774" y="5082"/>
                  <a:pt x="7774" y="5082"/>
                  <a:pt x="7793" y="5082"/>
                </a:cubicBezTo>
                <a:cubicBezTo>
                  <a:pt x="7793" y="5082"/>
                  <a:pt x="7793" y="5082"/>
                  <a:pt x="7793" y="5082"/>
                </a:cubicBezTo>
                <a:cubicBezTo>
                  <a:pt x="7793" y="5082"/>
                  <a:pt x="7736" y="5119"/>
                  <a:pt x="7717" y="5155"/>
                </a:cubicBezTo>
                <a:cubicBezTo>
                  <a:pt x="7717" y="5155"/>
                  <a:pt x="7736" y="5155"/>
                  <a:pt x="7755" y="5155"/>
                </a:cubicBezTo>
                <a:cubicBezTo>
                  <a:pt x="7755" y="5155"/>
                  <a:pt x="7755" y="5155"/>
                  <a:pt x="7774" y="5155"/>
                </a:cubicBezTo>
                <a:cubicBezTo>
                  <a:pt x="7755" y="5155"/>
                  <a:pt x="7793" y="5155"/>
                  <a:pt x="7774" y="5191"/>
                </a:cubicBezTo>
                <a:cubicBezTo>
                  <a:pt x="7774" y="5191"/>
                  <a:pt x="7774" y="5191"/>
                  <a:pt x="7774" y="5191"/>
                </a:cubicBezTo>
                <a:cubicBezTo>
                  <a:pt x="7774" y="5228"/>
                  <a:pt x="7755" y="5191"/>
                  <a:pt x="7755" y="5191"/>
                </a:cubicBezTo>
                <a:cubicBezTo>
                  <a:pt x="7736" y="5191"/>
                  <a:pt x="7736" y="5191"/>
                  <a:pt x="7717" y="5191"/>
                </a:cubicBezTo>
                <a:cubicBezTo>
                  <a:pt x="7717" y="5191"/>
                  <a:pt x="7698" y="5191"/>
                  <a:pt x="7679" y="5191"/>
                </a:cubicBezTo>
                <a:cubicBezTo>
                  <a:pt x="7660" y="5191"/>
                  <a:pt x="7660" y="5228"/>
                  <a:pt x="7660" y="5264"/>
                </a:cubicBezTo>
                <a:cubicBezTo>
                  <a:pt x="7660" y="5264"/>
                  <a:pt x="7660" y="5264"/>
                  <a:pt x="7660" y="5264"/>
                </a:cubicBezTo>
                <a:cubicBezTo>
                  <a:pt x="7641" y="5264"/>
                  <a:pt x="7641" y="5228"/>
                  <a:pt x="7641" y="5228"/>
                </a:cubicBezTo>
                <a:cubicBezTo>
                  <a:pt x="7622" y="5228"/>
                  <a:pt x="7604" y="5264"/>
                  <a:pt x="7604" y="5264"/>
                </a:cubicBezTo>
                <a:cubicBezTo>
                  <a:pt x="7585" y="5228"/>
                  <a:pt x="7622" y="5191"/>
                  <a:pt x="7604" y="5191"/>
                </a:cubicBezTo>
                <a:cubicBezTo>
                  <a:pt x="7604" y="5191"/>
                  <a:pt x="7604" y="5191"/>
                  <a:pt x="7604" y="5191"/>
                </a:cubicBezTo>
                <a:cubicBezTo>
                  <a:pt x="7622" y="5155"/>
                  <a:pt x="7622" y="5155"/>
                  <a:pt x="7622" y="5119"/>
                </a:cubicBezTo>
                <a:cubicBezTo>
                  <a:pt x="7622" y="5119"/>
                  <a:pt x="7604" y="5155"/>
                  <a:pt x="7604" y="5155"/>
                </a:cubicBezTo>
                <a:cubicBezTo>
                  <a:pt x="7604" y="5155"/>
                  <a:pt x="7604" y="5191"/>
                  <a:pt x="7585" y="5191"/>
                </a:cubicBezTo>
                <a:cubicBezTo>
                  <a:pt x="7585" y="5155"/>
                  <a:pt x="7585" y="5155"/>
                  <a:pt x="7585" y="5119"/>
                </a:cubicBezTo>
                <a:cubicBezTo>
                  <a:pt x="7585" y="5119"/>
                  <a:pt x="7585" y="5119"/>
                  <a:pt x="7566" y="5119"/>
                </a:cubicBezTo>
                <a:cubicBezTo>
                  <a:pt x="7566" y="5119"/>
                  <a:pt x="7566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47" y="5155"/>
                  <a:pt x="7547" y="5155"/>
                  <a:pt x="7547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28" y="5155"/>
                  <a:pt x="7528" y="5155"/>
                </a:cubicBezTo>
                <a:cubicBezTo>
                  <a:pt x="7528" y="5155"/>
                  <a:pt x="7547" y="5119"/>
                  <a:pt x="7547" y="5119"/>
                </a:cubicBezTo>
                <a:cubicBezTo>
                  <a:pt x="7547" y="5119"/>
                  <a:pt x="7547" y="5119"/>
                  <a:pt x="7547" y="5119"/>
                </a:cubicBezTo>
                <a:cubicBezTo>
                  <a:pt x="7566" y="5082"/>
                  <a:pt x="7566" y="5082"/>
                  <a:pt x="7566" y="5082"/>
                </a:cubicBezTo>
                <a:cubicBezTo>
                  <a:pt x="7566" y="5082"/>
                  <a:pt x="7566" y="5046"/>
                  <a:pt x="7566" y="5046"/>
                </a:cubicBezTo>
                <a:cubicBezTo>
                  <a:pt x="7566" y="5046"/>
                  <a:pt x="7547" y="5046"/>
                  <a:pt x="7547" y="5046"/>
                </a:cubicBezTo>
                <a:cubicBezTo>
                  <a:pt x="7547" y="5046"/>
                  <a:pt x="7547" y="5046"/>
                  <a:pt x="7547" y="5046"/>
                </a:cubicBezTo>
                <a:cubicBezTo>
                  <a:pt x="7528" y="5046"/>
                  <a:pt x="7528" y="5046"/>
                  <a:pt x="7528" y="5046"/>
                </a:cubicBezTo>
                <a:cubicBezTo>
                  <a:pt x="7509" y="5082"/>
                  <a:pt x="7509" y="5082"/>
                  <a:pt x="7509" y="5082"/>
                </a:cubicBezTo>
                <a:cubicBezTo>
                  <a:pt x="7509" y="5082"/>
                  <a:pt x="7528" y="5046"/>
                  <a:pt x="7528" y="5046"/>
                </a:cubicBezTo>
                <a:cubicBezTo>
                  <a:pt x="7528" y="5010"/>
                  <a:pt x="7528" y="5010"/>
                  <a:pt x="7528" y="5010"/>
                </a:cubicBezTo>
                <a:cubicBezTo>
                  <a:pt x="7528" y="5010"/>
                  <a:pt x="7528" y="5010"/>
                  <a:pt x="7509" y="5010"/>
                </a:cubicBezTo>
                <a:cubicBezTo>
                  <a:pt x="7490" y="5010"/>
                  <a:pt x="7490" y="5010"/>
                  <a:pt x="7509" y="5046"/>
                </a:cubicBezTo>
                <a:cubicBezTo>
                  <a:pt x="7509" y="5046"/>
                  <a:pt x="7490" y="5046"/>
                  <a:pt x="7490" y="5046"/>
                </a:cubicBezTo>
                <a:cubicBezTo>
                  <a:pt x="7490" y="5082"/>
                  <a:pt x="7471" y="5082"/>
                  <a:pt x="7471" y="5082"/>
                </a:cubicBezTo>
                <a:cubicBezTo>
                  <a:pt x="7452" y="5082"/>
                  <a:pt x="7452" y="5082"/>
                  <a:pt x="7433" y="5082"/>
                </a:cubicBezTo>
                <a:cubicBezTo>
                  <a:pt x="7433" y="5119"/>
                  <a:pt x="7433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082"/>
                  <a:pt x="7414" y="5082"/>
                </a:cubicBezTo>
                <a:cubicBezTo>
                  <a:pt x="7414" y="5082"/>
                  <a:pt x="7414" y="5119"/>
                  <a:pt x="7414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95" y="5119"/>
                  <a:pt x="7395" y="5119"/>
                  <a:pt x="7395" y="5119"/>
                </a:cubicBezTo>
                <a:cubicBezTo>
                  <a:pt x="7377" y="5155"/>
                  <a:pt x="7339" y="5155"/>
                  <a:pt x="7339" y="5119"/>
                </a:cubicBezTo>
                <a:cubicBezTo>
                  <a:pt x="7339" y="5119"/>
                  <a:pt x="7358" y="5119"/>
                  <a:pt x="7358" y="5119"/>
                </a:cubicBezTo>
                <a:cubicBezTo>
                  <a:pt x="7358" y="5082"/>
                  <a:pt x="7358" y="5082"/>
                  <a:pt x="7358" y="5082"/>
                </a:cubicBezTo>
                <a:cubicBezTo>
                  <a:pt x="7358" y="5082"/>
                  <a:pt x="7358" y="5082"/>
                  <a:pt x="7339" y="5082"/>
                </a:cubicBezTo>
                <a:cubicBezTo>
                  <a:pt x="7339" y="5082"/>
                  <a:pt x="7339" y="5082"/>
                  <a:pt x="7320" y="5082"/>
                </a:cubicBezTo>
                <a:cubicBezTo>
                  <a:pt x="7320" y="5082"/>
                  <a:pt x="7320" y="5082"/>
                  <a:pt x="7320" y="5082"/>
                </a:cubicBezTo>
                <a:cubicBezTo>
                  <a:pt x="7320" y="5082"/>
                  <a:pt x="7339" y="5046"/>
                  <a:pt x="7320" y="5046"/>
                </a:cubicBezTo>
                <a:cubicBezTo>
                  <a:pt x="7320" y="5010"/>
                  <a:pt x="7282" y="5046"/>
                  <a:pt x="7263" y="5010"/>
                </a:cubicBezTo>
                <a:cubicBezTo>
                  <a:pt x="7282" y="5010"/>
                  <a:pt x="7301" y="5010"/>
                  <a:pt x="7301" y="5010"/>
                </a:cubicBezTo>
                <a:cubicBezTo>
                  <a:pt x="7301" y="5010"/>
                  <a:pt x="7301" y="5010"/>
                  <a:pt x="7301" y="5010"/>
                </a:cubicBezTo>
                <a:cubicBezTo>
                  <a:pt x="7282" y="4973"/>
                  <a:pt x="7282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63" y="5010"/>
                  <a:pt x="7263" y="5010"/>
                  <a:pt x="7263" y="5010"/>
                </a:cubicBezTo>
                <a:cubicBezTo>
                  <a:pt x="7244" y="5046"/>
                  <a:pt x="7225" y="5010"/>
                  <a:pt x="7206" y="5010"/>
                </a:cubicBezTo>
                <a:cubicBezTo>
                  <a:pt x="7225" y="5010"/>
                  <a:pt x="7225" y="5010"/>
                  <a:pt x="7225" y="4973"/>
                </a:cubicBezTo>
                <a:cubicBezTo>
                  <a:pt x="7225" y="4973"/>
                  <a:pt x="7225" y="4973"/>
                  <a:pt x="7225" y="4973"/>
                </a:cubicBezTo>
                <a:cubicBezTo>
                  <a:pt x="7225" y="4937"/>
                  <a:pt x="7244" y="4937"/>
                  <a:pt x="7244" y="4901"/>
                </a:cubicBezTo>
                <a:cubicBezTo>
                  <a:pt x="7225" y="4901"/>
                  <a:pt x="7225" y="4937"/>
                  <a:pt x="7206" y="4937"/>
                </a:cubicBezTo>
                <a:cubicBezTo>
                  <a:pt x="7206" y="4937"/>
                  <a:pt x="7206" y="4937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25" y="4901"/>
                  <a:pt x="7225" y="4901"/>
                </a:cubicBezTo>
                <a:cubicBezTo>
                  <a:pt x="7225" y="4901"/>
                  <a:pt x="7206" y="4901"/>
                  <a:pt x="7206" y="4901"/>
                </a:cubicBezTo>
                <a:cubicBezTo>
                  <a:pt x="7206" y="4901"/>
                  <a:pt x="7187" y="4901"/>
                  <a:pt x="7187" y="4901"/>
                </a:cubicBezTo>
                <a:cubicBezTo>
                  <a:pt x="7187" y="4901"/>
                  <a:pt x="7187" y="4901"/>
                  <a:pt x="7187" y="4901"/>
                </a:cubicBezTo>
                <a:cubicBezTo>
                  <a:pt x="7206" y="4901"/>
                  <a:pt x="7206" y="4865"/>
                  <a:pt x="7206" y="4865"/>
                </a:cubicBezTo>
                <a:cubicBezTo>
                  <a:pt x="7206" y="4865"/>
                  <a:pt x="7206" y="4865"/>
                  <a:pt x="7206" y="4865"/>
                </a:cubicBezTo>
                <a:cubicBezTo>
                  <a:pt x="7187" y="4865"/>
                  <a:pt x="7187" y="4865"/>
                  <a:pt x="7168" y="4828"/>
                </a:cubicBezTo>
                <a:cubicBezTo>
                  <a:pt x="7168" y="4828"/>
                  <a:pt x="7150" y="4828"/>
                  <a:pt x="7150" y="4828"/>
                </a:cubicBezTo>
                <a:cubicBezTo>
                  <a:pt x="7131" y="4828"/>
                  <a:pt x="7112" y="4828"/>
                  <a:pt x="7131" y="4792"/>
                </a:cubicBezTo>
                <a:cubicBezTo>
                  <a:pt x="7131" y="4756"/>
                  <a:pt x="7150" y="4756"/>
                  <a:pt x="7150" y="4719"/>
                </a:cubicBezTo>
                <a:cubicBezTo>
                  <a:pt x="7150" y="4719"/>
                  <a:pt x="7168" y="4683"/>
                  <a:pt x="7168" y="4683"/>
                </a:cubicBezTo>
                <a:cubicBezTo>
                  <a:pt x="7168" y="4683"/>
                  <a:pt x="7150" y="4683"/>
                  <a:pt x="7150" y="4683"/>
                </a:cubicBezTo>
                <a:cubicBezTo>
                  <a:pt x="7150" y="4683"/>
                  <a:pt x="7131" y="4719"/>
                  <a:pt x="7112" y="4756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719"/>
                  <a:pt x="7112" y="4719"/>
                  <a:pt x="7131" y="4719"/>
                </a:cubicBezTo>
                <a:cubicBezTo>
                  <a:pt x="7112" y="4719"/>
                  <a:pt x="7112" y="4719"/>
                  <a:pt x="7112" y="4719"/>
                </a:cubicBezTo>
                <a:cubicBezTo>
                  <a:pt x="7112" y="4683"/>
                  <a:pt x="7112" y="4719"/>
                  <a:pt x="7093" y="4719"/>
                </a:cubicBezTo>
                <a:cubicBezTo>
                  <a:pt x="7074" y="4683"/>
                  <a:pt x="7112" y="4683"/>
                  <a:pt x="7112" y="4647"/>
                </a:cubicBezTo>
                <a:cubicBezTo>
                  <a:pt x="7112" y="4647"/>
                  <a:pt x="7093" y="4610"/>
                  <a:pt x="7093" y="4610"/>
                </a:cubicBezTo>
                <a:cubicBezTo>
                  <a:pt x="7074" y="4610"/>
                  <a:pt x="7055" y="4647"/>
                  <a:pt x="7055" y="4647"/>
                </a:cubicBezTo>
                <a:cubicBezTo>
                  <a:pt x="7055" y="4647"/>
                  <a:pt x="7055" y="4610"/>
                  <a:pt x="7055" y="4610"/>
                </a:cubicBezTo>
                <a:cubicBezTo>
                  <a:pt x="7055" y="4610"/>
                  <a:pt x="7074" y="4574"/>
                  <a:pt x="7093" y="4574"/>
                </a:cubicBezTo>
                <a:cubicBezTo>
                  <a:pt x="7074" y="4574"/>
                  <a:pt x="7074" y="4574"/>
                  <a:pt x="7074" y="4574"/>
                </a:cubicBezTo>
                <a:cubicBezTo>
                  <a:pt x="7055" y="4574"/>
                  <a:pt x="7036" y="4610"/>
                  <a:pt x="7036" y="4610"/>
                </a:cubicBezTo>
                <a:cubicBezTo>
                  <a:pt x="7017" y="4574"/>
                  <a:pt x="7036" y="4574"/>
                  <a:pt x="7017" y="4538"/>
                </a:cubicBezTo>
                <a:cubicBezTo>
                  <a:pt x="7017" y="4538"/>
                  <a:pt x="7017" y="4538"/>
                  <a:pt x="7017" y="4538"/>
                </a:cubicBezTo>
                <a:cubicBezTo>
                  <a:pt x="7017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36" y="4538"/>
                  <a:pt x="7036" y="4538"/>
                  <a:pt x="7036" y="4538"/>
                </a:cubicBezTo>
                <a:cubicBezTo>
                  <a:pt x="7017" y="4502"/>
                  <a:pt x="7017" y="4502"/>
                  <a:pt x="7017" y="4502"/>
                </a:cubicBezTo>
                <a:cubicBezTo>
                  <a:pt x="7017" y="4502"/>
                  <a:pt x="7036" y="4465"/>
                  <a:pt x="7036" y="4465"/>
                </a:cubicBezTo>
                <a:cubicBezTo>
                  <a:pt x="7055" y="4465"/>
                  <a:pt x="7074" y="4465"/>
                  <a:pt x="7093" y="4429"/>
                </a:cubicBezTo>
                <a:cubicBezTo>
                  <a:pt x="7112" y="4429"/>
                  <a:pt x="7112" y="4429"/>
                  <a:pt x="7112" y="4429"/>
                </a:cubicBezTo>
                <a:cubicBezTo>
                  <a:pt x="7112" y="4429"/>
                  <a:pt x="7112" y="4429"/>
                  <a:pt x="7112" y="4393"/>
                </a:cubicBezTo>
                <a:cubicBezTo>
                  <a:pt x="7093" y="4393"/>
                  <a:pt x="7093" y="4429"/>
                  <a:pt x="7093" y="4429"/>
                </a:cubicBezTo>
                <a:cubicBezTo>
                  <a:pt x="7074" y="4429"/>
                  <a:pt x="7055" y="4429"/>
                  <a:pt x="7036" y="4465"/>
                </a:cubicBezTo>
                <a:cubicBezTo>
                  <a:pt x="7017" y="4465"/>
                  <a:pt x="6998" y="4465"/>
                  <a:pt x="6998" y="4465"/>
                </a:cubicBezTo>
                <a:cubicBezTo>
                  <a:pt x="6998" y="4465"/>
                  <a:pt x="7017" y="4429"/>
                  <a:pt x="7017" y="4429"/>
                </a:cubicBezTo>
                <a:cubicBezTo>
                  <a:pt x="7036" y="4429"/>
                  <a:pt x="7055" y="4429"/>
                  <a:pt x="7055" y="4393"/>
                </a:cubicBezTo>
                <a:cubicBezTo>
                  <a:pt x="7074" y="4393"/>
                  <a:pt x="7074" y="4393"/>
                  <a:pt x="7074" y="4393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74" y="4356"/>
                  <a:pt x="7074" y="4356"/>
                </a:cubicBezTo>
                <a:cubicBezTo>
                  <a:pt x="7074" y="4356"/>
                  <a:pt x="7093" y="4320"/>
                  <a:pt x="7093" y="4320"/>
                </a:cubicBezTo>
                <a:cubicBezTo>
                  <a:pt x="7112" y="4320"/>
                  <a:pt x="7112" y="4356"/>
                  <a:pt x="7112" y="4356"/>
                </a:cubicBezTo>
                <a:cubicBezTo>
                  <a:pt x="7131" y="4393"/>
                  <a:pt x="7150" y="4393"/>
                  <a:pt x="7168" y="4393"/>
                </a:cubicBezTo>
                <a:cubicBezTo>
                  <a:pt x="7168" y="4393"/>
                  <a:pt x="7168" y="4393"/>
                  <a:pt x="7168" y="4393"/>
                </a:cubicBezTo>
                <a:cubicBezTo>
                  <a:pt x="7168" y="4393"/>
                  <a:pt x="7150" y="4356"/>
                  <a:pt x="7150" y="4356"/>
                </a:cubicBezTo>
                <a:cubicBezTo>
                  <a:pt x="7150" y="4356"/>
                  <a:pt x="7131" y="4356"/>
                  <a:pt x="7131" y="4356"/>
                </a:cubicBezTo>
                <a:cubicBezTo>
                  <a:pt x="7131" y="4356"/>
                  <a:pt x="7112" y="4320"/>
                  <a:pt x="7112" y="4284"/>
                </a:cubicBezTo>
                <a:cubicBezTo>
                  <a:pt x="7112" y="4284"/>
                  <a:pt x="7093" y="4320"/>
                  <a:pt x="7093" y="4320"/>
                </a:cubicBezTo>
                <a:cubicBezTo>
                  <a:pt x="7074" y="4284"/>
                  <a:pt x="7074" y="4284"/>
                  <a:pt x="7074" y="4284"/>
                </a:cubicBezTo>
                <a:cubicBezTo>
                  <a:pt x="7074" y="4247"/>
                  <a:pt x="7074" y="4247"/>
                  <a:pt x="7074" y="4247"/>
                </a:cubicBezTo>
                <a:cubicBezTo>
                  <a:pt x="7074" y="4247"/>
                  <a:pt x="7074" y="4247"/>
                  <a:pt x="7055" y="4247"/>
                </a:cubicBezTo>
                <a:cubicBezTo>
                  <a:pt x="7055" y="4247"/>
                  <a:pt x="7055" y="4247"/>
                  <a:pt x="7055" y="4247"/>
                </a:cubicBezTo>
                <a:cubicBezTo>
                  <a:pt x="7055" y="4247"/>
                  <a:pt x="7055" y="4247"/>
                  <a:pt x="7055" y="4284"/>
                </a:cubicBezTo>
                <a:cubicBezTo>
                  <a:pt x="7055" y="4284"/>
                  <a:pt x="7055" y="4320"/>
                  <a:pt x="7055" y="4320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55" y="4356"/>
                  <a:pt x="7055" y="4356"/>
                  <a:pt x="7055" y="4356"/>
                </a:cubicBezTo>
                <a:cubicBezTo>
                  <a:pt x="7036" y="4356"/>
                  <a:pt x="7036" y="4320"/>
                  <a:pt x="7036" y="4320"/>
                </a:cubicBezTo>
                <a:cubicBezTo>
                  <a:pt x="7036" y="4320"/>
                  <a:pt x="7036" y="4320"/>
                  <a:pt x="7036" y="4320"/>
                </a:cubicBezTo>
                <a:cubicBezTo>
                  <a:pt x="7017" y="4320"/>
                  <a:pt x="7017" y="4356"/>
                  <a:pt x="7017" y="4356"/>
                </a:cubicBezTo>
                <a:cubicBezTo>
                  <a:pt x="7017" y="4356"/>
                  <a:pt x="7017" y="4356"/>
                  <a:pt x="7017" y="4356"/>
                </a:cubicBezTo>
                <a:cubicBezTo>
                  <a:pt x="7017" y="4393"/>
                  <a:pt x="6998" y="4393"/>
                  <a:pt x="6998" y="4429"/>
                </a:cubicBezTo>
                <a:cubicBezTo>
                  <a:pt x="6998" y="4429"/>
                  <a:pt x="6979" y="4465"/>
                  <a:pt x="6979" y="4465"/>
                </a:cubicBezTo>
                <a:cubicBezTo>
                  <a:pt x="6979" y="4465"/>
                  <a:pt x="6979" y="4465"/>
                  <a:pt x="6979" y="4429"/>
                </a:cubicBezTo>
                <a:cubicBezTo>
                  <a:pt x="6960" y="4429"/>
                  <a:pt x="6979" y="4393"/>
                  <a:pt x="6979" y="4393"/>
                </a:cubicBezTo>
                <a:cubicBezTo>
                  <a:pt x="6979" y="4356"/>
                  <a:pt x="6960" y="4320"/>
                  <a:pt x="6998" y="4284"/>
                </a:cubicBezTo>
                <a:cubicBezTo>
                  <a:pt x="6998" y="4284"/>
                  <a:pt x="6998" y="4284"/>
                  <a:pt x="6998" y="4284"/>
                </a:cubicBezTo>
                <a:cubicBezTo>
                  <a:pt x="6979" y="4247"/>
                  <a:pt x="6960" y="4284"/>
                  <a:pt x="6960" y="4247"/>
                </a:cubicBezTo>
                <a:cubicBezTo>
                  <a:pt x="6960" y="4247"/>
                  <a:pt x="6960" y="4247"/>
                  <a:pt x="6960" y="4247"/>
                </a:cubicBezTo>
                <a:cubicBezTo>
                  <a:pt x="6960" y="4247"/>
                  <a:pt x="6979" y="4247"/>
                  <a:pt x="6979" y="4247"/>
                </a:cubicBezTo>
                <a:cubicBezTo>
                  <a:pt x="6979" y="4211"/>
                  <a:pt x="6979" y="4211"/>
                  <a:pt x="6979" y="4211"/>
                </a:cubicBezTo>
                <a:cubicBezTo>
                  <a:pt x="6960" y="4211"/>
                  <a:pt x="6960" y="4211"/>
                  <a:pt x="6960" y="4211"/>
                </a:cubicBezTo>
                <a:cubicBezTo>
                  <a:pt x="6942" y="4211"/>
                  <a:pt x="6942" y="4211"/>
                  <a:pt x="6942" y="4211"/>
                </a:cubicBezTo>
                <a:cubicBezTo>
                  <a:pt x="6942" y="4175"/>
                  <a:pt x="6979" y="4175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79" y="4138"/>
                  <a:pt x="6979" y="4138"/>
                  <a:pt x="6979" y="4138"/>
                </a:cubicBezTo>
                <a:cubicBezTo>
                  <a:pt x="6960" y="4175"/>
                  <a:pt x="6942" y="4175"/>
                  <a:pt x="6942" y="4175"/>
                </a:cubicBezTo>
                <a:cubicBezTo>
                  <a:pt x="6942" y="4175"/>
                  <a:pt x="6942" y="4175"/>
                  <a:pt x="6942" y="4175"/>
                </a:cubicBezTo>
                <a:cubicBezTo>
                  <a:pt x="6942" y="4175"/>
                  <a:pt x="6942" y="4102"/>
                  <a:pt x="6923" y="4102"/>
                </a:cubicBezTo>
                <a:cubicBezTo>
                  <a:pt x="6923" y="4138"/>
                  <a:pt x="6904" y="4138"/>
                  <a:pt x="6885" y="4138"/>
                </a:cubicBezTo>
                <a:cubicBezTo>
                  <a:pt x="6885" y="4138"/>
                  <a:pt x="6885" y="4138"/>
                  <a:pt x="6885" y="4102"/>
                </a:cubicBezTo>
                <a:cubicBezTo>
                  <a:pt x="6904" y="4102"/>
                  <a:pt x="6904" y="4102"/>
                  <a:pt x="6923" y="4066"/>
                </a:cubicBezTo>
                <a:cubicBezTo>
                  <a:pt x="6904" y="4102"/>
                  <a:pt x="6885" y="4102"/>
                  <a:pt x="6866" y="4066"/>
                </a:cubicBezTo>
                <a:cubicBezTo>
                  <a:pt x="6866" y="4066"/>
                  <a:pt x="6866" y="4066"/>
                  <a:pt x="6866" y="4066"/>
                </a:cubicBezTo>
                <a:cubicBezTo>
                  <a:pt x="6866" y="4066"/>
                  <a:pt x="6885" y="4030"/>
                  <a:pt x="6904" y="4030"/>
                </a:cubicBezTo>
                <a:cubicBezTo>
                  <a:pt x="6923" y="3993"/>
                  <a:pt x="6942" y="3957"/>
                  <a:pt x="6979" y="3957"/>
                </a:cubicBezTo>
                <a:cubicBezTo>
                  <a:pt x="6979" y="3957"/>
                  <a:pt x="6979" y="3957"/>
                  <a:pt x="6979" y="3921"/>
                </a:cubicBezTo>
                <a:cubicBezTo>
                  <a:pt x="6979" y="3921"/>
                  <a:pt x="6998" y="3921"/>
                  <a:pt x="6998" y="3921"/>
                </a:cubicBezTo>
                <a:cubicBezTo>
                  <a:pt x="6998" y="3921"/>
                  <a:pt x="6998" y="3921"/>
                  <a:pt x="6998" y="3884"/>
                </a:cubicBezTo>
                <a:cubicBezTo>
                  <a:pt x="7017" y="3884"/>
                  <a:pt x="7017" y="3884"/>
                  <a:pt x="7036" y="3848"/>
                </a:cubicBezTo>
                <a:cubicBezTo>
                  <a:pt x="7055" y="3848"/>
                  <a:pt x="7074" y="3848"/>
                  <a:pt x="7093" y="3848"/>
                </a:cubicBezTo>
                <a:cubicBezTo>
                  <a:pt x="7112" y="3848"/>
                  <a:pt x="7112" y="3812"/>
                  <a:pt x="7112" y="3812"/>
                </a:cubicBezTo>
                <a:cubicBezTo>
                  <a:pt x="7112" y="3812"/>
                  <a:pt x="7112" y="3812"/>
                  <a:pt x="7093" y="3812"/>
                </a:cubicBezTo>
                <a:cubicBezTo>
                  <a:pt x="7093" y="3812"/>
                  <a:pt x="7093" y="3812"/>
                  <a:pt x="7074" y="3812"/>
                </a:cubicBezTo>
                <a:cubicBezTo>
                  <a:pt x="7074" y="3812"/>
                  <a:pt x="7055" y="3812"/>
                  <a:pt x="7055" y="3848"/>
                </a:cubicBezTo>
                <a:cubicBezTo>
                  <a:pt x="7055" y="3848"/>
                  <a:pt x="7036" y="3848"/>
                  <a:pt x="7036" y="3848"/>
                </a:cubicBezTo>
                <a:cubicBezTo>
                  <a:pt x="7017" y="3848"/>
                  <a:pt x="6998" y="3848"/>
                  <a:pt x="6998" y="3884"/>
                </a:cubicBezTo>
                <a:cubicBezTo>
                  <a:pt x="6979" y="3884"/>
                  <a:pt x="6979" y="3921"/>
                  <a:pt x="6979" y="3921"/>
                </a:cubicBezTo>
                <a:cubicBezTo>
                  <a:pt x="6960" y="3921"/>
                  <a:pt x="6960" y="3921"/>
                  <a:pt x="6960" y="3921"/>
                </a:cubicBezTo>
                <a:cubicBezTo>
                  <a:pt x="6942" y="3957"/>
                  <a:pt x="6923" y="3993"/>
                  <a:pt x="6904" y="3993"/>
                </a:cubicBezTo>
                <a:cubicBezTo>
                  <a:pt x="6904" y="3993"/>
                  <a:pt x="6885" y="4030"/>
                  <a:pt x="6885" y="4030"/>
                </a:cubicBezTo>
                <a:cubicBezTo>
                  <a:pt x="6866" y="4030"/>
                  <a:pt x="6866" y="4030"/>
                  <a:pt x="6866" y="4030"/>
                </a:cubicBezTo>
                <a:cubicBezTo>
                  <a:pt x="6866" y="4030"/>
                  <a:pt x="6866" y="3993"/>
                  <a:pt x="6866" y="3993"/>
                </a:cubicBezTo>
                <a:cubicBezTo>
                  <a:pt x="6866" y="3993"/>
                  <a:pt x="6866" y="3993"/>
                  <a:pt x="6866" y="3993"/>
                </a:cubicBezTo>
                <a:cubicBezTo>
                  <a:pt x="6847" y="3993"/>
                  <a:pt x="6866" y="3957"/>
                  <a:pt x="6866" y="3957"/>
                </a:cubicBezTo>
                <a:cubicBezTo>
                  <a:pt x="6885" y="3957"/>
                  <a:pt x="6885" y="3957"/>
                  <a:pt x="6885" y="3957"/>
                </a:cubicBezTo>
                <a:cubicBezTo>
                  <a:pt x="6885" y="3957"/>
                  <a:pt x="6923" y="3921"/>
                  <a:pt x="6923" y="3921"/>
                </a:cubicBezTo>
                <a:cubicBezTo>
                  <a:pt x="6923" y="3921"/>
                  <a:pt x="6885" y="3921"/>
                  <a:pt x="6885" y="3921"/>
                </a:cubicBezTo>
                <a:cubicBezTo>
                  <a:pt x="6885" y="3921"/>
                  <a:pt x="6885" y="3921"/>
                  <a:pt x="6885" y="3921"/>
                </a:cubicBezTo>
                <a:cubicBezTo>
                  <a:pt x="6904" y="3884"/>
                  <a:pt x="6942" y="3884"/>
                  <a:pt x="6960" y="3884"/>
                </a:cubicBezTo>
                <a:cubicBezTo>
                  <a:pt x="6960" y="3884"/>
                  <a:pt x="6960" y="3848"/>
                  <a:pt x="6942" y="3848"/>
                </a:cubicBezTo>
                <a:cubicBezTo>
                  <a:pt x="6942" y="3848"/>
                  <a:pt x="6942" y="3848"/>
                  <a:pt x="6923" y="3848"/>
                </a:cubicBezTo>
                <a:cubicBezTo>
                  <a:pt x="6923" y="3848"/>
                  <a:pt x="6885" y="3848"/>
                  <a:pt x="6885" y="3848"/>
                </a:cubicBezTo>
                <a:cubicBezTo>
                  <a:pt x="6885" y="3848"/>
                  <a:pt x="6885" y="3848"/>
                  <a:pt x="6866" y="3812"/>
                </a:cubicBezTo>
                <a:cubicBezTo>
                  <a:pt x="6866" y="3812"/>
                  <a:pt x="6847" y="3812"/>
                  <a:pt x="6847" y="3812"/>
                </a:cubicBezTo>
                <a:cubicBezTo>
                  <a:pt x="6866" y="3812"/>
                  <a:pt x="6866" y="3812"/>
                  <a:pt x="6866" y="3812"/>
                </a:cubicBezTo>
                <a:cubicBezTo>
                  <a:pt x="6923" y="3775"/>
                  <a:pt x="6960" y="3775"/>
                  <a:pt x="6998" y="3775"/>
                </a:cubicBezTo>
                <a:cubicBezTo>
                  <a:pt x="7017" y="3775"/>
                  <a:pt x="7017" y="3775"/>
                  <a:pt x="7036" y="3775"/>
                </a:cubicBezTo>
                <a:cubicBezTo>
                  <a:pt x="7017" y="3775"/>
                  <a:pt x="7017" y="3739"/>
                  <a:pt x="6998" y="3739"/>
                </a:cubicBezTo>
                <a:cubicBezTo>
                  <a:pt x="6998" y="3739"/>
                  <a:pt x="6998" y="3739"/>
                  <a:pt x="6979" y="3739"/>
                </a:cubicBezTo>
                <a:cubicBezTo>
                  <a:pt x="6979" y="3739"/>
                  <a:pt x="6979" y="3739"/>
                  <a:pt x="6960" y="3739"/>
                </a:cubicBezTo>
                <a:cubicBezTo>
                  <a:pt x="6960" y="3739"/>
                  <a:pt x="6960" y="3739"/>
                  <a:pt x="6942" y="3739"/>
                </a:cubicBezTo>
                <a:cubicBezTo>
                  <a:pt x="6923" y="3739"/>
                  <a:pt x="6866" y="3775"/>
                  <a:pt x="6847" y="3775"/>
                </a:cubicBezTo>
                <a:cubicBezTo>
                  <a:pt x="6847" y="3775"/>
                  <a:pt x="6847" y="3739"/>
                  <a:pt x="6866" y="3739"/>
                </a:cubicBezTo>
                <a:cubicBezTo>
                  <a:pt x="6866" y="3739"/>
                  <a:pt x="6866" y="3739"/>
                  <a:pt x="6885" y="3739"/>
                </a:cubicBezTo>
                <a:cubicBezTo>
                  <a:pt x="6885" y="3703"/>
                  <a:pt x="6904" y="3703"/>
                  <a:pt x="6923" y="3703"/>
                </a:cubicBezTo>
                <a:cubicBezTo>
                  <a:pt x="6923" y="3703"/>
                  <a:pt x="6923" y="3667"/>
                  <a:pt x="6942" y="3667"/>
                </a:cubicBezTo>
                <a:cubicBezTo>
                  <a:pt x="6960" y="3667"/>
                  <a:pt x="6960" y="3667"/>
                  <a:pt x="6979" y="3667"/>
                </a:cubicBezTo>
                <a:cubicBezTo>
                  <a:pt x="6998" y="3667"/>
                  <a:pt x="7017" y="3667"/>
                  <a:pt x="7036" y="3667"/>
                </a:cubicBezTo>
                <a:cubicBezTo>
                  <a:pt x="7036" y="3667"/>
                  <a:pt x="7036" y="3667"/>
                  <a:pt x="7017" y="3667"/>
                </a:cubicBezTo>
                <a:cubicBezTo>
                  <a:pt x="7017" y="3630"/>
                  <a:pt x="7036" y="3630"/>
                  <a:pt x="7055" y="3630"/>
                </a:cubicBezTo>
                <a:cubicBezTo>
                  <a:pt x="7055" y="3630"/>
                  <a:pt x="7055" y="3630"/>
                  <a:pt x="7036" y="3630"/>
                </a:cubicBezTo>
                <a:cubicBezTo>
                  <a:pt x="7036" y="3594"/>
                  <a:pt x="7017" y="3630"/>
                  <a:pt x="7017" y="3630"/>
                </a:cubicBezTo>
                <a:cubicBezTo>
                  <a:pt x="7017" y="3630"/>
                  <a:pt x="7017" y="3630"/>
                  <a:pt x="7017" y="3630"/>
                </a:cubicBezTo>
                <a:cubicBezTo>
                  <a:pt x="7017" y="3630"/>
                  <a:pt x="6998" y="3630"/>
                  <a:pt x="6998" y="3667"/>
                </a:cubicBezTo>
                <a:cubicBezTo>
                  <a:pt x="6998" y="3667"/>
                  <a:pt x="6998" y="3667"/>
                  <a:pt x="6979" y="3667"/>
                </a:cubicBezTo>
                <a:cubicBezTo>
                  <a:pt x="6979" y="3667"/>
                  <a:pt x="6960" y="3667"/>
                  <a:pt x="6960" y="3630"/>
                </a:cubicBezTo>
                <a:cubicBezTo>
                  <a:pt x="6960" y="3630"/>
                  <a:pt x="6960" y="3630"/>
                  <a:pt x="6960" y="3630"/>
                </a:cubicBezTo>
                <a:cubicBezTo>
                  <a:pt x="6942" y="3630"/>
                  <a:pt x="6923" y="3667"/>
                  <a:pt x="6923" y="3667"/>
                </a:cubicBezTo>
                <a:cubicBezTo>
                  <a:pt x="6904" y="3667"/>
                  <a:pt x="6904" y="3667"/>
                  <a:pt x="6904" y="3667"/>
                </a:cubicBezTo>
                <a:cubicBezTo>
                  <a:pt x="6885" y="3703"/>
                  <a:pt x="6885" y="3739"/>
                  <a:pt x="6847" y="3703"/>
                </a:cubicBezTo>
                <a:cubicBezTo>
                  <a:pt x="6847" y="3703"/>
                  <a:pt x="6847" y="3703"/>
                  <a:pt x="6847" y="3703"/>
                </a:cubicBezTo>
                <a:cubicBezTo>
                  <a:pt x="6866" y="3703"/>
                  <a:pt x="6866" y="3667"/>
                  <a:pt x="6866" y="3667"/>
                </a:cubicBezTo>
                <a:cubicBezTo>
                  <a:pt x="6885" y="3630"/>
                  <a:pt x="6866" y="3630"/>
                  <a:pt x="6904" y="3594"/>
                </a:cubicBezTo>
                <a:cubicBezTo>
                  <a:pt x="6904" y="3594"/>
                  <a:pt x="6942" y="3630"/>
                  <a:pt x="6942" y="3630"/>
                </a:cubicBezTo>
                <a:cubicBezTo>
                  <a:pt x="6942" y="3630"/>
                  <a:pt x="6942" y="3594"/>
                  <a:pt x="6942" y="3594"/>
                </a:cubicBezTo>
                <a:cubicBezTo>
                  <a:pt x="6942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04" y="3594"/>
                  <a:pt x="6904" y="3594"/>
                  <a:pt x="6904" y="3594"/>
                </a:cubicBezTo>
                <a:cubicBezTo>
                  <a:pt x="6923" y="3594"/>
                  <a:pt x="6942" y="3594"/>
                  <a:pt x="6942" y="3594"/>
                </a:cubicBezTo>
                <a:cubicBezTo>
                  <a:pt x="6960" y="3594"/>
                  <a:pt x="6960" y="3594"/>
                  <a:pt x="6979" y="3594"/>
                </a:cubicBezTo>
                <a:cubicBezTo>
                  <a:pt x="6998" y="3594"/>
                  <a:pt x="6998" y="3594"/>
                  <a:pt x="7017" y="3594"/>
                </a:cubicBezTo>
                <a:cubicBezTo>
                  <a:pt x="7036" y="3594"/>
                  <a:pt x="7036" y="3594"/>
                  <a:pt x="7055" y="3594"/>
                </a:cubicBezTo>
                <a:cubicBezTo>
                  <a:pt x="7055" y="3594"/>
                  <a:pt x="7055" y="3594"/>
                  <a:pt x="7055" y="3594"/>
                </a:cubicBezTo>
                <a:cubicBezTo>
                  <a:pt x="7055" y="3594"/>
                  <a:pt x="7017" y="3558"/>
                  <a:pt x="7017" y="3558"/>
                </a:cubicBezTo>
                <a:cubicBezTo>
                  <a:pt x="7017" y="3521"/>
                  <a:pt x="7036" y="3521"/>
                  <a:pt x="7036" y="3521"/>
                </a:cubicBezTo>
                <a:cubicBezTo>
                  <a:pt x="7036" y="3521"/>
                  <a:pt x="7017" y="3521"/>
                  <a:pt x="6998" y="3521"/>
                </a:cubicBezTo>
                <a:cubicBezTo>
                  <a:pt x="6998" y="3521"/>
                  <a:pt x="6998" y="3521"/>
                  <a:pt x="6998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7017" y="3521"/>
                  <a:pt x="7017" y="3521"/>
                  <a:pt x="7017" y="3521"/>
                </a:cubicBezTo>
                <a:cubicBezTo>
                  <a:pt x="6998" y="3558"/>
                  <a:pt x="6998" y="3558"/>
                  <a:pt x="6979" y="3558"/>
                </a:cubicBezTo>
                <a:cubicBezTo>
                  <a:pt x="6979" y="3558"/>
                  <a:pt x="6960" y="3558"/>
                  <a:pt x="6960" y="3558"/>
                </a:cubicBezTo>
                <a:cubicBezTo>
                  <a:pt x="6942" y="3558"/>
                  <a:pt x="6942" y="3558"/>
                  <a:pt x="6942" y="3558"/>
                </a:cubicBezTo>
                <a:cubicBezTo>
                  <a:pt x="6923" y="3558"/>
                  <a:pt x="6923" y="3558"/>
                  <a:pt x="6923" y="3558"/>
                </a:cubicBezTo>
                <a:cubicBezTo>
                  <a:pt x="6904" y="3558"/>
                  <a:pt x="6904" y="3558"/>
                  <a:pt x="6885" y="3558"/>
                </a:cubicBezTo>
                <a:cubicBezTo>
                  <a:pt x="6923" y="3558"/>
                  <a:pt x="6923" y="3485"/>
                  <a:pt x="6942" y="3485"/>
                </a:cubicBezTo>
                <a:cubicBezTo>
                  <a:pt x="6960" y="3485"/>
                  <a:pt x="6979" y="3485"/>
                  <a:pt x="6979" y="3485"/>
                </a:cubicBezTo>
                <a:cubicBezTo>
                  <a:pt x="6998" y="3485"/>
                  <a:pt x="7017" y="3485"/>
                  <a:pt x="7017" y="3449"/>
                </a:cubicBezTo>
                <a:cubicBezTo>
                  <a:pt x="7036" y="3449"/>
                  <a:pt x="7036" y="3449"/>
                  <a:pt x="7036" y="3449"/>
                </a:cubicBezTo>
                <a:cubicBezTo>
                  <a:pt x="7055" y="3449"/>
                  <a:pt x="7055" y="3412"/>
                  <a:pt x="7055" y="3412"/>
                </a:cubicBezTo>
                <a:cubicBezTo>
                  <a:pt x="7036" y="3412"/>
                  <a:pt x="7036" y="3449"/>
                  <a:pt x="7017" y="3449"/>
                </a:cubicBezTo>
                <a:cubicBezTo>
                  <a:pt x="7017" y="3412"/>
                  <a:pt x="7017" y="3412"/>
                  <a:pt x="7036" y="3412"/>
                </a:cubicBezTo>
                <a:cubicBezTo>
                  <a:pt x="7036" y="3412"/>
                  <a:pt x="7036" y="3412"/>
                  <a:pt x="7036" y="3376"/>
                </a:cubicBezTo>
                <a:cubicBezTo>
                  <a:pt x="7036" y="3376"/>
                  <a:pt x="7036" y="3376"/>
                  <a:pt x="7036" y="3376"/>
                </a:cubicBezTo>
                <a:cubicBezTo>
                  <a:pt x="7036" y="3376"/>
                  <a:pt x="7036" y="3340"/>
                  <a:pt x="7055" y="3340"/>
                </a:cubicBezTo>
                <a:cubicBezTo>
                  <a:pt x="7055" y="3340"/>
                  <a:pt x="7074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93" y="3340"/>
                  <a:pt x="7093" y="3340"/>
                  <a:pt x="7093" y="3340"/>
                </a:cubicBezTo>
                <a:cubicBezTo>
                  <a:pt x="7074" y="3340"/>
                  <a:pt x="7074" y="3340"/>
                  <a:pt x="7074" y="3340"/>
                </a:cubicBezTo>
                <a:cubicBezTo>
                  <a:pt x="7074" y="3304"/>
                  <a:pt x="7074" y="3304"/>
                  <a:pt x="7074" y="3304"/>
                </a:cubicBezTo>
                <a:cubicBezTo>
                  <a:pt x="7055" y="3304"/>
                  <a:pt x="7055" y="3340"/>
                  <a:pt x="7036" y="3340"/>
                </a:cubicBezTo>
                <a:cubicBezTo>
                  <a:pt x="7036" y="3340"/>
                  <a:pt x="7036" y="3340"/>
                  <a:pt x="7036" y="3340"/>
                </a:cubicBezTo>
                <a:cubicBezTo>
                  <a:pt x="7036" y="3304"/>
                  <a:pt x="7055" y="3304"/>
                  <a:pt x="7055" y="3304"/>
                </a:cubicBezTo>
                <a:cubicBezTo>
                  <a:pt x="7055" y="3304"/>
                  <a:pt x="7055" y="3304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55" y="3267"/>
                  <a:pt x="7055" y="3267"/>
                  <a:pt x="7055" y="3267"/>
                </a:cubicBezTo>
                <a:cubicBezTo>
                  <a:pt x="7036" y="3267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231"/>
                </a:cubicBezTo>
                <a:cubicBezTo>
                  <a:pt x="7055" y="3231"/>
                  <a:pt x="7055" y="3231"/>
                  <a:pt x="7055" y="3195"/>
                </a:cubicBezTo>
                <a:cubicBezTo>
                  <a:pt x="7055" y="3195"/>
                  <a:pt x="7055" y="3195"/>
                  <a:pt x="7055" y="3195"/>
                </a:cubicBezTo>
                <a:cubicBezTo>
                  <a:pt x="7055" y="3195"/>
                  <a:pt x="7055" y="3158"/>
                  <a:pt x="7074" y="3158"/>
                </a:cubicBezTo>
                <a:cubicBezTo>
                  <a:pt x="7074" y="3158"/>
                  <a:pt x="7074" y="3158"/>
                  <a:pt x="7074" y="3158"/>
                </a:cubicBezTo>
                <a:cubicBezTo>
                  <a:pt x="7074" y="3158"/>
                  <a:pt x="7074" y="3122"/>
                  <a:pt x="7055" y="3158"/>
                </a:cubicBezTo>
                <a:cubicBezTo>
                  <a:pt x="7055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36" y="3158"/>
                  <a:pt x="7036" y="3158"/>
                  <a:pt x="7036" y="3158"/>
                </a:cubicBezTo>
                <a:cubicBezTo>
                  <a:pt x="7017" y="3158"/>
                  <a:pt x="7017" y="3158"/>
                  <a:pt x="7017" y="3158"/>
                </a:cubicBezTo>
                <a:cubicBezTo>
                  <a:pt x="6998" y="3158"/>
                  <a:pt x="6998" y="3158"/>
                  <a:pt x="6998" y="3158"/>
                </a:cubicBezTo>
                <a:cubicBezTo>
                  <a:pt x="6979" y="3158"/>
                  <a:pt x="6960" y="3158"/>
                  <a:pt x="6960" y="3158"/>
                </a:cubicBezTo>
                <a:cubicBezTo>
                  <a:pt x="6942" y="3122"/>
                  <a:pt x="6923" y="3086"/>
                  <a:pt x="6904" y="3086"/>
                </a:cubicBezTo>
                <a:cubicBezTo>
                  <a:pt x="6904" y="3086"/>
                  <a:pt x="6885" y="3086"/>
                  <a:pt x="6885" y="3086"/>
                </a:cubicBezTo>
                <a:cubicBezTo>
                  <a:pt x="6885" y="3086"/>
                  <a:pt x="6885" y="3086"/>
                  <a:pt x="6885" y="3086"/>
                </a:cubicBezTo>
                <a:cubicBezTo>
                  <a:pt x="6866" y="3086"/>
                  <a:pt x="6847" y="3086"/>
                  <a:pt x="6847" y="3086"/>
                </a:cubicBezTo>
                <a:cubicBezTo>
                  <a:pt x="6828" y="3049"/>
                  <a:pt x="6847" y="3049"/>
                  <a:pt x="6828" y="3049"/>
                </a:cubicBezTo>
                <a:cubicBezTo>
                  <a:pt x="6828" y="3049"/>
                  <a:pt x="6828" y="3049"/>
                  <a:pt x="6809" y="3013"/>
                </a:cubicBezTo>
                <a:cubicBezTo>
                  <a:pt x="6828" y="3013"/>
                  <a:pt x="6828" y="2977"/>
                  <a:pt x="6847" y="2977"/>
                </a:cubicBezTo>
                <a:cubicBezTo>
                  <a:pt x="6866" y="2977"/>
                  <a:pt x="6866" y="3013"/>
                  <a:pt x="6885" y="3013"/>
                </a:cubicBezTo>
                <a:cubicBezTo>
                  <a:pt x="6885" y="3013"/>
                  <a:pt x="6904" y="2977"/>
                  <a:pt x="6923" y="2977"/>
                </a:cubicBezTo>
                <a:cubicBezTo>
                  <a:pt x="6923" y="3013"/>
                  <a:pt x="6960" y="3013"/>
                  <a:pt x="6979" y="3049"/>
                </a:cubicBezTo>
                <a:cubicBezTo>
                  <a:pt x="6979" y="3049"/>
                  <a:pt x="6998" y="3049"/>
                  <a:pt x="6998" y="3086"/>
                </a:cubicBezTo>
                <a:cubicBezTo>
                  <a:pt x="7017" y="3086"/>
                  <a:pt x="7036" y="3086"/>
                  <a:pt x="7055" y="3086"/>
                </a:cubicBezTo>
                <a:cubicBezTo>
                  <a:pt x="7055" y="3086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55" y="3049"/>
                  <a:pt x="7055" y="3049"/>
                  <a:pt x="7055" y="3049"/>
                </a:cubicBezTo>
                <a:cubicBezTo>
                  <a:pt x="7036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17" y="3049"/>
                  <a:pt x="7017" y="3049"/>
                  <a:pt x="7017" y="3049"/>
                </a:cubicBezTo>
                <a:cubicBezTo>
                  <a:pt x="7036" y="3013"/>
                  <a:pt x="7036" y="3049"/>
                  <a:pt x="7055" y="3013"/>
                </a:cubicBezTo>
                <a:cubicBezTo>
                  <a:pt x="7055" y="3013"/>
                  <a:pt x="7055" y="3013"/>
                  <a:pt x="7055" y="3013"/>
                </a:cubicBezTo>
                <a:cubicBezTo>
                  <a:pt x="7055" y="3013"/>
                  <a:pt x="7017" y="3013"/>
                  <a:pt x="7017" y="2977"/>
                </a:cubicBezTo>
                <a:cubicBezTo>
                  <a:pt x="7036" y="2977"/>
                  <a:pt x="7036" y="2977"/>
                  <a:pt x="7055" y="2977"/>
                </a:cubicBezTo>
                <a:cubicBezTo>
                  <a:pt x="7036" y="2941"/>
                  <a:pt x="6979" y="2977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79" y="2941"/>
                  <a:pt x="6979" y="2941"/>
                  <a:pt x="6979" y="2941"/>
                </a:cubicBezTo>
                <a:cubicBezTo>
                  <a:pt x="6998" y="2941"/>
                  <a:pt x="7017" y="2941"/>
                  <a:pt x="7036" y="2941"/>
                </a:cubicBezTo>
                <a:cubicBezTo>
                  <a:pt x="7036" y="2904"/>
                  <a:pt x="7017" y="2904"/>
                  <a:pt x="6998" y="2904"/>
                </a:cubicBezTo>
                <a:cubicBezTo>
                  <a:pt x="6998" y="2904"/>
                  <a:pt x="6998" y="2904"/>
                  <a:pt x="6998" y="2904"/>
                </a:cubicBezTo>
                <a:cubicBezTo>
                  <a:pt x="6979" y="2904"/>
                  <a:pt x="6998" y="2868"/>
                  <a:pt x="6998" y="2868"/>
                </a:cubicBezTo>
                <a:cubicBezTo>
                  <a:pt x="6979" y="2868"/>
                  <a:pt x="6960" y="2904"/>
                  <a:pt x="6942" y="2904"/>
                </a:cubicBezTo>
                <a:cubicBezTo>
                  <a:pt x="6942" y="2904"/>
                  <a:pt x="6942" y="2904"/>
                  <a:pt x="6960" y="2868"/>
                </a:cubicBezTo>
                <a:cubicBezTo>
                  <a:pt x="6960" y="2868"/>
                  <a:pt x="6960" y="2868"/>
                  <a:pt x="6960" y="2868"/>
                </a:cubicBezTo>
                <a:cubicBezTo>
                  <a:pt x="6979" y="2832"/>
                  <a:pt x="6979" y="2832"/>
                  <a:pt x="6998" y="2832"/>
                </a:cubicBezTo>
                <a:cubicBezTo>
                  <a:pt x="6998" y="2832"/>
                  <a:pt x="6998" y="2832"/>
                  <a:pt x="6998" y="2832"/>
                </a:cubicBezTo>
                <a:cubicBezTo>
                  <a:pt x="6998" y="2832"/>
                  <a:pt x="6979" y="2832"/>
                  <a:pt x="6979" y="2832"/>
                </a:cubicBezTo>
                <a:cubicBezTo>
                  <a:pt x="6960" y="2832"/>
                  <a:pt x="6960" y="2868"/>
                  <a:pt x="6942" y="2868"/>
                </a:cubicBezTo>
                <a:cubicBezTo>
                  <a:pt x="6942" y="2832"/>
                  <a:pt x="6942" y="2832"/>
                  <a:pt x="6923" y="2832"/>
                </a:cubicBezTo>
                <a:cubicBezTo>
                  <a:pt x="6923" y="2832"/>
                  <a:pt x="6923" y="2832"/>
                  <a:pt x="6923" y="2832"/>
                </a:cubicBezTo>
                <a:cubicBezTo>
                  <a:pt x="6942" y="2832"/>
                  <a:pt x="6979" y="2795"/>
                  <a:pt x="6979" y="2795"/>
                </a:cubicBezTo>
                <a:cubicBezTo>
                  <a:pt x="6998" y="2795"/>
                  <a:pt x="6998" y="2795"/>
                  <a:pt x="6998" y="2795"/>
                </a:cubicBezTo>
                <a:cubicBezTo>
                  <a:pt x="6979" y="2795"/>
                  <a:pt x="6960" y="2795"/>
                  <a:pt x="6942" y="2795"/>
                </a:cubicBezTo>
                <a:cubicBezTo>
                  <a:pt x="6942" y="2795"/>
                  <a:pt x="6923" y="2795"/>
                  <a:pt x="6923" y="2795"/>
                </a:cubicBezTo>
                <a:cubicBezTo>
                  <a:pt x="6923" y="2795"/>
                  <a:pt x="6904" y="2795"/>
                  <a:pt x="6904" y="2795"/>
                </a:cubicBezTo>
                <a:cubicBezTo>
                  <a:pt x="6923" y="2795"/>
                  <a:pt x="6923" y="2759"/>
                  <a:pt x="6923" y="2723"/>
                </a:cubicBezTo>
                <a:cubicBezTo>
                  <a:pt x="6923" y="2723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904" y="2759"/>
                </a:cubicBezTo>
                <a:cubicBezTo>
                  <a:pt x="6904" y="2759"/>
                  <a:pt x="6904" y="2759"/>
                  <a:pt x="6885" y="2759"/>
                </a:cubicBezTo>
                <a:cubicBezTo>
                  <a:pt x="6885" y="2759"/>
                  <a:pt x="6885" y="2759"/>
                  <a:pt x="6866" y="2795"/>
                </a:cubicBezTo>
                <a:cubicBezTo>
                  <a:pt x="6866" y="2832"/>
                  <a:pt x="6866" y="2832"/>
                  <a:pt x="6847" y="2868"/>
                </a:cubicBezTo>
                <a:cubicBezTo>
                  <a:pt x="6828" y="2868"/>
                  <a:pt x="6790" y="2868"/>
                  <a:pt x="6790" y="2868"/>
                </a:cubicBezTo>
                <a:cubicBezTo>
                  <a:pt x="6771" y="2868"/>
                  <a:pt x="6771" y="2868"/>
                  <a:pt x="6771" y="2832"/>
                </a:cubicBezTo>
                <a:cubicBezTo>
                  <a:pt x="6752" y="2832"/>
                  <a:pt x="6771" y="2832"/>
                  <a:pt x="6771" y="2832"/>
                </a:cubicBezTo>
                <a:cubicBezTo>
                  <a:pt x="6771" y="2795"/>
                  <a:pt x="6752" y="2795"/>
                  <a:pt x="6752" y="2795"/>
                </a:cubicBezTo>
                <a:cubicBezTo>
                  <a:pt x="6771" y="2795"/>
                  <a:pt x="6790" y="2795"/>
                  <a:pt x="6790" y="2795"/>
                </a:cubicBezTo>
                <a:cubicBezTo>
                  <a:pt x="6809" y="2759"/>
                  <a:pt x="6809" y="2759"/>
                  <a:pt x="6809" y="2759"/>
                </a:cubicBezTo>
                <a:cubicBezTo>
                  <a:pt x="6828" y="2759"/>
                  <a:pt x="6828" y="2723"/>
                  <a:pt x="6828" y="2723"/>
                </a:cubicBezTo>
                <a:cubicBezTo>
                  <a:pt x="6828" y="2723"/>
                  <a:pt x="6828" y="2723"/>
                  <a:pt x="6828" y="2723"/>
                </a:cubicBezTo>
                <a:cubicBezTo>
                  <a:pt x="6828" y="2723"/>
                  <a:pt x="6828" y="2723"/>
                  <a:pt x="6809" y="2723"/>
                </a:cubicBezTo>
                <a:cubicBezTo>
                  <a:pt x="6809" y="2759"/>
                  <a:pt x="6771" y="2759"/>
                  <a:pt x="6771" y="2723"/>
                </a:cubicBezTo>
                <a:cubicBezTo>
                  <a:pt x="6771" y="2723"/>
                  <a:pt x="6809" y="2686"/>
                  <a:pt x="6809" y="2686"/>
                </a:cubicBezTo>
                <a:cubicBezTo>
                  <a:pt x="6809" y="2650"/>
                  <a:pt x="6828" y="2650"/>
                  <a:pt x="6809" y="2650"/>
                </a:cubicBezTo>
                <a:cubicBezTo>
                  <a:pt x="6809" y="2614"/>
                  <a:pt x="6771" y="2650"/>
                  <a:pt x="6771" y="2614"/>
                </a:cubicBezTo>
                <a:cubicBezTo>
                  <a:pt x="6771" y="2614"/>
                  <a:pt x="6771" y="2614"/>
                  <a:pt x="6771" y="2614"/>
                </a:cubicBezTo>
                <a:cubicBezTo>
                  <a:pt x="6790" y="2614"/>
                  <a:pt x="6790" y="2614"/>
                  <a:pt x="6809" y="2614"/>
                </a:cubicBezTo>
                <a:cubicBezTo>
                  <a:pt x="6809" y="2614"/>
                  <a:pt x="6828" y="2614"/>
                  <a:pt x="6828" y="2614"/>
                </a:cubicBezTo>
                <a:cubicBezTo>
                  <a:pt x="6828" y="2614"/>
                  <a:pt x="6847" y="2614"/>
                  <a:pt x="6847" y="2614"/>
                </a:cubicBezTo>
                <a:cubicBezTo>
                  <a:pt x="6847" y="2614"/>
                  <a:pt x="6847" y="2614"/>
                  <a:pt x="6847" y="2614"/>
                </a:cubicBezTo>
                <a:cubicBezTo>
                  <a:pt x="6847" y="2577"/>
                  <a:pt x="6847" y="2541"/>
                  <a:pt x="6809" y="2541"/>
                </a:cubicBezTo>
                <a:cubicBezTo>
                  <a:pt x="6809" y="2541"/>
                  <a:pt x="6828" y="2541"/>
                  <a:pt x="6828" y="2505"/>
                </a:cubicBezTo>
                <a:cubicBezTo>
                  <a:pt x="6828" y="2505"/>
                  <a:pt x="6828" y="2505"/>
                  <a:pt x="6828" y="2505"/>
                </a:cubicBezTo>
                <a:cubicBezTo>
                  <a:pt x="6809" y="2505"/>
                  <a:pt x="6809" y="2505"/>
                  <a:pt x="6809" y="2505"/>
                </a:cubicBezTo>
                <a:cubicBezTo>
                  <a:pt x="6809" y="2505"/>
                  <a:pt x="6790" y="2505"/>
                  <a:pt x="6790" y="2505"/>
                </a:cubicBezTo>
                <a:cubicBezTo>
                  <a:pt x="6790" y="2505"/>
                  <a:pt x="6771" y="2505"/>
                  <a:pt x="6771" y="2505"/>
                </a:cubicBezTo>
                <a:cubicBezTo>
                  <a:pt x="6771" y="2469"/>
                  <a:pt x="6790" y="2469"/>
                  <a:pt x="6790" y="2469"/>
                </a:cubicBezTo>
                <a:cubicBezTo>
                  <a:pt x="6809" y="2469"/>
                  <a:pt x="6809" y="2432"/>
                  <a:pt x="6809" y="2432"/>
                </a:cubicBezTo>
                <a:cubicBezTo>
                  <a:pt x="6809" y="2432"/>
                  <a:pt x="6809" y="2432"/>
                  <a:pt x="6809" y="2396"/>
                </a:cubicBezTo>
                <a:cubicBezTo>
                  <a:pt x="6809" y="2396"/>
                  <a:pt x="6790" y="2396"/>
                  <a:pt x="6790" y="2396"/>
                </a:cubicBezTo>
                <a:cubicBezTo>
                  <a:pt x="6790" y="2396"/>
                  <a:pt x="6790" y="2396"/>
                  <a:pt x="6771" y="2360"/>
                </a:cubicBezTo>
                <a:cubicBezTo>
                  <a:pt x="6771" y="2360"/>
                  <a:pt x="6771" y="2360"/>
                  <a:pt x="6771" y="2360"/>
                </a:cubicBezTo>
                <a:cubicBezTo>
                  <a:pt x="6771" y="2360"/>
                  <a:pt x="6771" y="2360"/>
                  <a:pt x="6771" y="2323"/>
                </a:cubicBezTo>
                <a:cubicBezTo>
                  <a:pt x="6790" y="2323"/>
                  <a:pt x="6790" y="2323"/>
                  <a:pt x="6790" y="2360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90" y="2323"/>
                  <a:pt x="6790" y="2323"/>
                  <a:pt x="6790" y="2323"/>
                </a:cubicBezTo>
                <a:cubicBezTo>
                  <a:pt x="6771" y="2323"/>
                  <a:pt x="6752" y="2287"/>
                  <a:pt x="6752" y="2251"/>
                </a:cubicBezTo>
                <a:cubicBezTo>
                  <a:pt x="6733" y="2251"/>
                  <a:pt x="6733" y="2251"/>
                  <a:pt x="6715" y="2251"/>
                </a:cubicBezTo>
                <a:cubicBezTo>
                  <a:pt x="6715" y="2251"/>
                  <a:pt x="6715" y="2251"/>
                  <a:pt x="6715" y="2251"/>
                </a:cubicBezTo>
                <a:cubicBezTo>
                  <a:pt x="6733" y="2251"/>
                  <a:pt x="6733" y="2214"/>
                  <a:pt x="6752" y="2214"/>
                </a:cubicBezTo>
                <a:cubicBezTo>
                  <a:pt x="6752" y="2214"/>
                  <a:pt x="6752" y="2214"/>
                  <a:pt x="6752" y="2214"/>
                </a:cubicBezTo>
                <a:cubicBezTo>
                  <a:pt x="6752" y="2214"/>
                  <a:pt x="6771" y="2214"/>
                  <a:pt x="6771" y="2178"/>
                </a:cubicBezTo>
                <a:cubicBezTo>
                  <a:pt x="6771" y="2178"/>
                  <a:pt x="6733" y="2142"/>
                  <a:pt x="6733" y="2142"/>
                </a:cubicBezTo>
                <a:cubicBezTo>
                  <a:pt x="6733" y="2106"/>
                  <a:pt x="6733" y="2069"/>
                  <a:pt x="6715" y="2069"/>
                </a:cubicBezTo>
                <a:cubicBezTo>
                  <a:pt x="6715" y="2069"/>
                  <a:pt x="6696" y="2069"/>
                  <a:pt x="6696" y="2033"/>
                </a:cubicBezTo>
                <a:cubicBezTo>
                  <a:pt x="6677" y="2033"/>
                  <a:pt x="6677" y="2033"/>
                  <a:pt x="6677" y="2033"/>
                </a:cubicBezTo>
                <a:cubicBezTo>
                  <a:pt x="6677" y="1997"/>
                  <a:pt x="6658" y="1960"/>
                  <a:pt x="6658" y="1960"/>
                </a:cubicBezTo>
                <a:cubicBezTo>
                  <a:pt x="6658" y="1924"/>
                  <a:pt x="6658" y="1888"/>
                  <a:pt x="6658" y="1888"/>
                </a:cubicBezTo>
                <a:cubicBezTo>
                  <a:pt x="6639" y="1888"/>
                  <a:pt x="6639" y="1888"/>
                  <a:pt x="6639" y="1888"/>
                </a:cubicBezTo>
                <a:cubicBezTo>
                  <a:pt x="6620" y="1888"/>
                  <a:pt x="6620" y="1851"/>
                  <a:pt x="6620" y="1851"/>
                </a:cubicBezTo>
                <a:cubicBezTo>
                  <a:pt x="6620" y="1851"/>
                  <a:pt x="6601" y="1851"/>
                  <a:pt x="6601" y="1851"/>
                </a:cubicBezTo>
                <a:cubicBezTo>
                  <a:pt x="6582" y="1815"/>
                  <a:pt x="6582" y="1815"/>
                  <a:pt x="6582" y="1815"/>
                </a:cubicBezTo>
                <a:cubicBezTo>
                  <a:pt x="6582" y="1779"/>
                  <a:pt x="6563" y="1779"/>
                  <a:pt x="6544" y="1779"/>
                </a:cubicBezTo>
                <a:cubicBezTo>
                  <a:pt x="6544" y="1779"/>
                  <a:pt x="6544" y="1779"/>
                  <a:pt x="6525" y="1779"/>
                </a:cubicBezTo>
                <a:cubicBezTo>
                  <a:pt x="6525" y="1779"/>
                  <a:pt x="6506" y="1779"/>
                  <a:pt x="6506" y="1779"/>
                </a:cubicBezTo>
                <a:cubicBezTo>
                  <a:pt x="6506" y="1779"/>
                  <a:pt x="6506" y="1779"/>
                  <a:pt x="6506" y="1779"/>
                </a:cubicBezTo>
                <a:cubicBezTo>
                  <a:pt x="6506" y="1779"/>
                  <a:pt x="6506" y="1743"/>
                  <a:pt x="6488" y="1743"/>
                </a:cubicBezTo>
                <a:cubicBezTo>
                  <a:pt x="6488" y="1743"/>
                  <a:pt x="6469" y="1779"/>
                  <a:pt x="6450" y="1779"/>
                </a:cubicBezTo>
                <a:cubicBezTo>
                  <a:pt x="6450" y="1779"/>
                  <a:pt x="6450" y="1779"/>
                  <a:pt x="6450" y="1743"/>
                </a:cubicBezTo>
                <a:cubicBezTo>
                  <a:pt x="6450" y="1743"/>
                  <a:pt x="6450" y="1743"/>
                  <a:pt x="6450" y="1743"/>
                </a:cubicBezTo>
                <a:cubicBezTo>
                  <a:pt x="6450" y="1779"/>
                  <a:pt x="6431" y="1779"/>
                  <a:pt x="6412" y="1779"/>
                </a:cubicBezTo>
                <a:cubicBezTo>
                  <a:pt x="6412" y="1779"/>
                  <a:pt x="6412" y="1779"/>
                  <a:pt x="6393" y="1779"/>
                </a:cubicBezTo>
                <a:cubicBezTo>
                  <a:pt x="6393" y="1779"/>
                  <a:pt x="6393" y="1815"/>
                  <a:pt x="6393" y="1815"/>
                </a:cubicBezTo>
                <a:cubicBezTo>
                  <a:pt x="6374" y="1779"/>
                  <a:pt x="6393" y="1779"/>
                  <a:pt x="6393" y="1743"/>
                </a:cubicBezTo>
                <a:cubicBezTo>
                  <a:pt x="6374" y="1743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55" y="1779"/>
                </a:cubicBezTo>
                <a:cubicBezTo>
                  <a:pt x="6355" y="1779"/>
                  <a:pt x="6355" y="1779"/>
                  <a:pt x="6336" y="1779"/>
                </a:cubicBezTo>
                <a:cubicBezTo>
                  <a:pt x="6336" y="1779"/>
                  <a:pt x="6336" y="1743"/>
                  <a:pt x="6336" y="1743"/>
                </a:cubicBezTo>
                <a:cubicBezTo>
                  <a:pt x="6336" y="1743"/>
                  <a:pt x="6336" y="1743"/>
                  <a:pt x="6336" y="1743"/>
                </a:cubicBezTo>
                <a:cubicBezTo>
                  <a:pt x="6317" y="1779"/>
                  <a:pt x="6336" y="1779"/>
                  <a:pt x="6317" y="1779"/>
                </a:cubicBezTo>
                <a:cubicBezTo>
                  <a:pt x="6298" y="1815"/>
                  <a:pt x="6261" y="1743"/>
                  <a:pt x="6242" y="1706"/>
                </a:cubicBezTo>
                <a:cubicBezTo>
                  <a:pt x="6242" y="1706"/>
                  <a:pt x="6242" y="1706"/>
                  <a:pt x="6242" y="1706"/>
                </a:cubicBezTo>
                <a:cubicBezTo>
                  <a:pt x="6242" y="1670"/>
                  <a:pt x="6242" y="1670"/>
                  <a:pt x="6261" y="1670"/>
                </a:cubicBezTo>
                <a:cubicBezTo>
                  <a:pt x="6261" y="1670"/>
                  <a:pt x="6261" y="1670"/>
                  <a:pt x="6261" y="1670"/>
                </a:cubicBezTo>
                <a:cubicBezTo>
                  <a:pt x="6261" y="1670"/>
                  <a:pt x="6280" y="1670"/>
                  <a:pt x="6280" y="1670"/>
                </a:cubicBezTo>
                <a:cubicBezTo>
                  <a:pt x="6280" y="1670"/>
                  <a:pt x="6298" y="1634"/>
                  <a:pt x="6298" y="1634"/>
                </a:cubicBezTo>
                <a:cubicBezTo>
                  <a:pt x="6298" y="1634"/>
                  <a:pt x="6298" y="1634"/>
                  <a:pt x="6298" y="1634"/>
                </a:cubicBezTo>
                <a:cubicBezTo>
                  <a:pt x="6280" y="1634"/>
                  <a:pt x="6261" y="1634"/>
                  <a:pt x="6242" y="1597"/>
                </a:cubicBezTo>
                <a:cubicBezTo>
                  <a:pt x="6242" y="1597"/>
                  <a:pt x="6242" y="1597"/>
                  <a:pt x="6242" y="1561"/>
                </a:cubicBezTo>
                <a:cubicBezTo>
                  <a:pt x="6242" y="1561"/>
                  <a:pt x="6242" y="1561"/>
                  <a:pt x="6242" y="1561"/>
                </a:cubicBezTo>
                <a:cubicBezTo>
                  <a:pt x="6242" y="1561"/>
                  <a:pt x="6242" y="1597"/>
                  <a:pt x="6223" y="1597"/>
                </a:cubicBezTo>
                <a:cubicBezTo>
                  <a:pt x="6223" y="1597"/>
                  <a:pt x="6204" y="1561"/>
                  <a:pt x="6204" y="1561"/>
                </a:cubicBezTo>
                <a:cubicBezTo>
                  <a:pt x="6223" y="1561"/>
                  <a:pt x="6223" y="1525"/>
                  <a:pt x="6223" y="1525"/>
                </a:cubicBezTo>
                <a:cubicBezTo>
                  <a:pt x="6223" y="1525"/>
                  <a:pt x="6242" y="1525"/>
                  <a:pt x="6242" y="1525"/>
                </a:cubicBezTo>
                <a:cubicBezTo>
                  <a:pt x="6261" y="1525"/>
                  <a:pt x="6261" y="1525"/>
                  <a:pt x="6261" y="1525"/>
                </a:cubicBezTo>
                <a:cubicBezTo>
                  <a:pt x="6280" y="1525"/>
                  <a:pt x="6317" y="1525"/>
                  <a:pt x="6336" y="1525"/>
                </a:cubicBezTo>
                <a:cubicBezTo>
                  <a:pt x="6336" y="1525"/>
                  <a:pt x="6355" y="1561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55" y="1525"/>
                  <a:pt x="6355" y="1525"/>
                  <a:pt x="6355" y="1525"/>
                </a:cubicBezTo>
                <a:cubicBezTo>
                  <a:pt x="6336" y="1525"/>
                  <a:pt x="6317" y="1525"/>
                  <a:pt x="6317" y="1488"/>
                </a:cubicBezTo>
                <a:cubicBezTo>
                  <a:pt x="6317" y="1488"/>
                  <a:pt x="6317" y="1488"/>
                  <a:pt x="6317" y="1488"/>
                </a:cubicBezTo>
                <a:cubicBezTo>
                  <a:pt x="6336" y="1488"/>
                  <a:pt x="6374" y="1488"/>
                  <a:pt x="6393" y="1488"/>
                </a:cubicBezTo>
                <a:cubicBezTo>
                  <a:pt x="6393" y="1525"/>
                  <a:pt x="6393" y="1525"/>
                  <a:pt x="6412" y="1525"/>
                </a:cubicBezTo>
                <a:cubicBezTo>
                  <a:pt x="6393" y="1488"/>
                  <a:pt x="6412" y="1488"/>
                  <a:pt x="6431" y="1488"/>
                </a:cubicBezTo>
                <a:cubicBezTo>
                  <a:pt x="6431" y="1452"/>
                  <a:pt x="6412" y="1452"/>
                  <a:pt x="6412" y="1416"/>
                </a:cubicBezTo>
                <a:cubicBezTo>
                  <a:pt x="6393" y="1452"/>
                  <a:pt x="6393" y="1452"/>
                  <a:pt x="6393" y="1452"/>
                </a:cubicBezTo>
                <a:cubicBezTo>
                  <a:pt x="6393" y="1452"/>
                  <a:pt x="6374" y="1452"/>
                  <a:pt x="6374" y="1452"/>
                </a:cubicBezTo>
                <a:cubicBezTo>
                  <a:pt x="6355" y="1452"/>
                  <a:pt x="6336" y="1452"/>
                  <a:pt x="6336" y="1452"/>
                </a:cubicBezTo>
                <a:cubicBezTo>
                  <a:pt x="6317" y="1452"/>
                  <a:pt x="6298" y="1452"/>
                  <a:pt x="6298" y="1452"/>
                </a:cubicBezTo>
                <a:cubicBezTo>
                  <a:pt x="6298" y="1452"/>
                  <a:pt x="6298" y="1452"/>
                  <a:pt x="6280" y="1452"/>
                </a:cubicBezTo>
                <a:cubicBezTo>
                  <a:pt x="6280" y="1452"/>
                  <a:pt x="6280" y="1416"/>
                  <a:pt x="6280" y="1416"/>
                </a:cubicBezTo>
                <a:cubicBezTo>
                  <a:pt x="6280" y="1416"/>
                  <a:pt x="6298" y="1416"/>
                  <a:pt x="6298" y="1416"/>
                </a:cubicBezTo>
                <a:cubicBezTo>
                  <a:pt x="6298" y="1416"/>
                  <a:pt x="6298" y="1416"/>
                  <a:pt x="6298" y="1416"/>
                </a:cubicBezTo>
                <a:cubicBezTo>
                  <a:pt x="6280" y="1416"/>
                  <a:pt x="6280" y="1416"/>
                  <a:pt x="6261" y="1416"/>
                </a:cubicBezTo>
                <a:cubicBezTo>
                  <a:pt x="6261" y="1416"/>
                  <a:pt x="6261" y="1416"/>
                  <a:pt x="6261" y="1416"/>
                </a:cubicBezTo>
                <a:cubicBezTo>
                  <a:pt x="6280" y="1379"/>
                  <a:pt x="6280" y="1379"/>
                  <a:pt x="6298" y="1379"/>
                </a:cubicBezTo>
                <a:cubicBezTo>
                  <a:pt x="6298" y="1379"/>
                  <a:pt x="6298" y="1379"/>
                  <a:pt x="6298" y="1379"/>
                </a:cubicBezTo>
                <a:cubicBezTo>
                  <a:pt x="6280" y="1379"/>
                  <a:pt x="6261" y="1343"/>
                  <a:pt x="6242" y="1343"/>
                </a:cubicBezTo>
                <a:cubicBezTo>
                  <a:pt x="6242" y="1343"/>
                  <a:pt x="6223" y="1343"/>
                  <a:pt x="6223" y="1343"/>
                </a:cubicBezTo>
                <a:cubicBezTo>
                  <a:pt x="6223" y="1307"/>
                  <a:pt x="6204" y="1271"/>
                  <a:pt x="6204" y="1271"/>
                </a:cubicBezTo>
                <a:cubicBezTo>
                  <a:pt x="6204" y="1271"/>
                  <a:pt x="6204" y="1271"/>
                  <a:pt x="6204" y="1271"/>
                </a:cubicBezTo>
                <a:cubicBezTo>
                  <a:pt x="6204" y="1271"/>
                  <a:pt x="6223" y="1271"/>
                  <a:pt x="6242" y="1234"/>
                </a:cubicBezTo>
                <a:cubicBezTo>
                  <a:pt x="6223" y="1234"/>
                  <a:pt x="6223" y="1234"/>
                  <a:pt x="6223" y="1234"/>
                </a:cubicBezTo>
                <a:cubicBezTo>
                  <a:pt x="6223" y="1234"/>
                  <a:pt x="6242" y="1234"/>
                  <a:pt x="6242" y="1198"/>
                </a:cubicBezTo>
                <a:cubicBezTo>
                  <a:pt x="6242" y="1198"/>
                  <a:pt x="6242" y="1198"/>
                  <a:pt x="6242" y="1198"/>
                </a:cubicBezTo>
                <a:cubicBezTo>
                  <a:pt x="6261" y="1198"/>
                  <a:pt x="6280" y="1198"/>
                  <a:pt x="6280" y="1198"/>
                </a:cubicBezTo>
                <a:cubicBezTo>
                  <a:pt x="6298" y="1198"/>
                  <a:pt x="6298" y="1198"/>
                  <a:pt x="6298" y="1198"/>
                </a:cubicBezTo>
                <a:cubicBezTo>
                  <a:pt x="6317" y="1198"/>
                  <a:pt x="6317" y="1162"/>
                  <a:pt x="6336" y="1162"/>
                </a:cubicBezTo>
                <a:cubicBezTo>
                  <a:pt x="6336" y="1162"/>
                  <a:pt x="6336" y="1162"/>
                  <a:pt x="6336" y="1162"/>
                </a:cubicBezTo>
                <a:cubicBezTo>
                  <a:pt x="6355" y="1162"/>
                  <a:pt x="6355" y="1162"/>
                  <a:pt x="6374" y="1162"/>
                </a:cubicBezTo>
                <a:cubicBezTo>
                  <a:pt x="6374" y="1125"/>
                  <a:pt x="6393" y="1125"/>
                  <a:pt x="6412" y="1125"/>
                </a:cubicBezTo>
                <a:cubicBezTo>
                  <a:pt x="6431" y="1089"/>
                  <a:pt x="6450" y="1125"/>
                  <a:pt x="6469" y="1125"/>
                </a:cubicBezTo>
                <a:cubicBezTo>
                  <a:pt x="6469" y="1089"/>
                  <a:pt x="6488" y="1089"/>
                  <a:pt x="6488" y="1089"/>
                </a:cubicBezTo>
                <a:cubicBezTo>
                  <a:pt x="6506" y="1089"/>
                  <a:pt x="6506" y="1089"/>
                  <a:pt x="6506" y="1089"/>
                </a:cubicBezTo>
                <a:cubicBezTo>
                  <a:pt x="6525" y="1089"/>
                  <a:pt x="6544" y="1053"/>
                  <a:pt x="6544" y="1053"/>
                </a:cubicBezTo>
                <a:cubicBezTo>
                  <a:pt x="6544" y="1016"/>
                  <a:pt x="6563" y="1016"/>
                  <a:pt x="6563" y="1016"/>
                </a:cubicBezTo>
                <a:cubicBezTo>
                  <a:pt x="6563" y="1016"/>
                  <a:pt x="6544" y="1016"/>
                  <a:pt x="6544" y="1016"/>
                </a:cubicBezTo>
                <a:cubicBezTo>
                  <a:pt x="6563" y="980"/>
                  <a:pt x="6563" y="944"/>
                  <a:pt x="6582" y="944"/>
                </a:cubicBezTo>
                <a:cubicBezTo>
                  <a:pt x="6582" y="908"/>
                  <a:pt x="6601" y="908"/>
                  <a:pt x="6601" y="908"/>
                </a:cubicBezTo>
                <a:cubicBezTo>
                  <a:pt x="6601" y="908"/>
                  <a:pt x="6601" y="871"/>
                  <a:pt x="6601" y="871"/>
                </a:cubicBezTo>
                <a:cubicBezTo>
                  <a:pt x="6601" y="871"/>
                  <a:pt x="6601" y="871"/>
                  <a:pt x="6601" y="871"/>
                </a:cubicBezTo>
                <a:cubicBezTo>
                  <a:pt x="6601" y="908"/>
                  <a:pt x="6563" y="908"/>
                  <a:pt x="6525" y="908"/>
                </a:cubicBezTo>
                <a:cubicBezTo>
                  <a:pt x="6525" y="908"/>
                  <a:pt x="6506" y="908"/>
                  <a:pt x="6506" y="908"/>
                </a:cubicBezTo>
                <a:cubicBezTo>
                  <a:pt x="6506" y="871"/>
                  <a:pt x="6525" y="871"/>
                  <a:pt x="6525" y="835"/>
                </a:cubicBezTo>
                <a:cubicBezTo>
                  <a:pt x="6544" y="835"/>
                  <a:pt x="6525" y="835"/>
                  <a:pt x="6544" y="799"/>
                </a:cubicBezTo>
                <a:cubicBezTo>
                  <a:pt x="6544" y="799"/>
                  <a:pt x="6563" y="799"/>
                  <a:pt x="6563" y="762"/>
                </a:cubicBezTo>
                <a:cubicBezTo>
                  <a:pt x="6582" y="762"/>
                  <a:pt x="6601" y="726"/>
                  <a:pt x="6620" y="726"/>
                </a:cubicBezTo>
                <a:cubicBezTo>
                  <a:pt x="6620" y="726"/>
                  <a:pt x="6639" y="726"/>
                  <a:pt x="6639" y="690"/>
                </a:cubicBezTo>
                <a:cubicBezTo>
                  <a:pt x="6639" y="690"/>
                  <a:pt x="6639" y="690"/>
                  <a:pt x="6639" y="690"/>
                </a:cubicBezTo>
                <a:cubicBezTo>
                  <a:pt x="6658" y="690"/>
                  <a:pt x="6677" y="690"/>
                  <a:pt x="6696" y="690"/>
                </a:cubicBezTo>
                <a:cubicBezTo>
                  <a:pt x="6696" y="690"/>
                  <a:pt x="6715" y="690"/>
                  <a:pt x="6715" y="690"/>
                </a:cubicBezTo>
                <a:cubicBezTo>
                  <a:pt x="6715" y="690"/>
                  <a:pt x="6715" y="690"/>
                  <a:pt x="6715" y="653"/>
                </a:cubicBezTo>
                <a:cubicBezTo>
                  <a:pt x="6715" y="653"/>
                  <a:pt x="6715" y="653"/>
                  <a:pt x="6715" y="653"/>
                </a:cubicBezTo>
                <a:cubicBezTo>
                  <a:pt x="6715" y="653"/>
                  <a:pt x="6733" y="617"/>
                  <a:pt x="6733" y="617"/>
                </a:cubicBezTo>
                <a:cubicBezTo>
                  <a:pt x="6733" y="617"/>
                  <a:pt x="6733" y="617"/>
                  <a:pt x="6733" y="617"/>
                </a:cubicBezTo>
                <a:cubicBezTo>
                  <a:pt x="6733" y="581"/>
                  <a:pt x="6752" y="545"/>
                  <a:pt x="6752" y="508"/>
                </a:cubicBezTo>
                <a:cubicBezTo>
                  <a:pt x="6752" y="508"/>
                  <a:pt x="6771" y="508"/>
                  <a:pt x="6771" y="508"/>
                </a:cubicBezTo>
                <a:cubicBezTo>
                  <a:pt x="6790" y="508"/>
                  <a:pt x="6790" y="581"/>
                  <a:pt x="6809" y="581"/>
                </a:cubicBezTo>
                <a:cubicBezTo>
                  <a:pt x="6809" y="581"/>
                  <a:pt x="6809" y="581"/>
                  <a:pt x="6809" y="581"/>
                </a:cubicBezTo>
                <a:cubicBezTo>
                  <a:pt x="6809" y="581"/>
                  <a:pt x="6809" y="545"/>
                  <a:pt x="6809" y="545"/>
                </a:cubicBezTo>
                <a:cubicBezTo>
                  <a:pt x="6790" y="545"/>
                  <a:pt x="6790" y="508"/>
                  <a:pt x="6790" y="508"/>
                </a:cubicBezTo>
                <a:cubicBezTo>
                  <a:pt x="6790" y="508"/>
                  <a:pt x="6790" y="508"/>
                  <a:pt x="6790" y="508"/>
                </a:cubicBezTo>
                <a:cubicBezTo>
                  <a:pt x="6790" y="508"/>
                  <a:pt x="6809" y="472"/>
                  <a:pt x="6809" y="472"/>
                </a:cubicBezTo>
                <a:cubicBezTo>
                  <a:pt x="6828" y="472"/>
                  <a:pt x="6828" y="472"/>
                  <a:pt x="6847" y="472"/>
                </a:cubicBezTo>
                <a:cubicBezTo>
                  <a:pt x="6847" y="436"/>
                  <a:pt x="6847" y="436"/>
                  <a:pt x="6847" y="436"/>
                </a:cubicBezTo>
                <a:cubicBezTo>
                  <a:pt x="6866" y="436"/>
                  <a:pt x="6866" y="472"/>
                  <a:pt x="6885" y="472"/>
                </a:cubicBezTo>
                <a:cubicBezTo>
                  <a:pt x="6885" y="436"/>
                  <a:pt x="6885" y="436"/>
                  <a:pt x="6885" y="436"/>
                </a:cubicBezTo>
                <a:cubicBezTo>
                  <a:pt x="6923" y="363"/>
                  <a:pt x="6923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42" y="508"/>
                  <a:pt x="6942" y="508"/>
                  <a:pt x="6942" y="508"/>
                </a:cubicBezTo>
                <a:cubicBezTo>
                  <a:pt x="6979" y="508"/>
                  <a:pt x="6998" y="545"/>
                  <a:pt x="7017" y="581"/>
                </a:cubicBezTo>
                <a:cubicBezTo>
                  <a:pt x="7017" y="581"/>
                  <a:pt x="7017" y="581"/>
                  <a:pt x="7017" y="581"/>
                </a:cubicBezTo>
                <a:cubicBezTo>
                  <a:pt x="7017" y="581"/>
                  <a:pt x="7036" y="545"/>
                  <a:pt x="7036" y="545"/>
                </a:cubicBezTo>
                <a:cubicBezTo>
                  <a:pt x="7017" y="545"/>
                  <a:pt x="7017" y="545"/>
                  <a:pt x="7017" y="545"/>
                </a:cubicBezTo>
                <a:cubicBezTo>
                  <a:pt x="6998" y="508"/>
                  <a:pt x="6998" y="508"/>
                  <a:pt x="6998" y="508"/>
                </a:cubicBezTo>
                <a:cubicBezTo>
                  <a:pt x="7017" y="508"/>
                  <a:pt x="7017" y="508"/>
                  <a:pt x="7036" y="508"/>
                </a:cubicBezTo>
                <a:cubicBezTo>
                  <a:pt x="7036" y="472"/>
                  <a:pt x="7017" y="472"/>
                  <a:pt x="6998" y="472"/>
                </a:cubicBezTo>
                <a:cubicBezTo>
                  <a:pt x="6979" y="436"/>
                  <a:pt x="6998" y="399"/>
                  <a:pt x="7017" y="399"/>
                </a:cubicBezTo>
                <a:cubicBezTo>
                  <a:pt x="7036" y="363"/>
                  <a:pt x="7036" y="399"/>
                  <a:pt x="7055" y="399"/>
                </a:cubicBezTo>
                <a:cubicBezTo>
                  <a:pt x="7055" y="399"/>
                  <a:pt x="7055" y="399"/>
                  <a:pt x="7055" y="399"/>
                </a:cubicBezTo>
                <a:cubicBezTo>
                  <a:pt x="7074" y="436"/>
                  <a:pt x="7074" y="436"/>
                  <a:pt x="7074" y="436"/>
                </a:cubicBezTo>
                <a:cubicBezTo>
                  <a:pt x="7093" y="436"/>
                  <a:pt x="7093" y="436"/>
                  <a:pt x="7112" y="436"/>
                </a:cubicBezTo>
                <a:cubicBezTo>
                  <a:pt x="7112" y="472"/>
                  <a:pt x="7131" y="508"/>
                  <a:pt x="7150" y="508"/>
                </a:cubicBezTo>
                <a:cubicBezTo>
                  <a:pt x="7150" y="508"/>
                  <a:pt x="7150" y="508"/>
                  <a:pt x="7150" y="508"/>
                </a:cubicBezTo>
                <a:cubicBezTo>
                  <a:pt x="7150" y="508"/>
                  <a:pt x="7168" y="508"/>
                  <a:pt x="7168" y="508"/>
                </a:cubicBezTo>
                <a:cubicBezTo>
                  <a:pt x="7168" y="472"/>
                  <a:pt x="7168" y="508"/>
                  <a:pt x="7168" y="472"/>
                </a:cubicBezTo>
                <a:cubicBezTo>
                  <a:pt x="7168" y="472"/>
                  <a:pt x="7168" y="472"/>
                  <a:pt x="7168" y="472"/>
                </a:cubicBezTo>
                <a:cubicBezTo>
                  <a:pt x="7168" y="472"/>
                  <a:pt x="7168" y="399"/>
                  <a:pt x="7187" y="399"/>
                </a:cubicBezTo>
                <a:cubicBezTo>
                  <a:pt x="7187" y="399"/>
                  <a:pt x="7187" y="399"/>
                  <a:pt x="7187" y="399"/>
                </a:cubicBezTo>
                <a:cubicBezTo>
                  <a:pt x="7187" y="363"/>
                  <a:pt x="7168" y="363"/>
                  <a:pt x="7168" y="363"/>
                </a:cubicBezTo>
                <a:cubicBezTo>
                  <a:pt x="7150" y="363"/>
                  <a:pt x="7150" y="327"/>
                  <a:pt x="7131" y="327"/>
                </a:cubicBezTo>
                <a:cubicBezTo>
                  <a:pt x="7131" y="327"/>
                  <a:pt x="7112" y="290"/>
                  <a:pt x="7112" y="290"/>
                </a:cubicBezTo>
                <a:cubicBezTo>
                  <a:pt x="7131" y="290"/>
                  <a:pt x="7168" y="290"/>
                  <a:pt x="7187" y="290"/>
                </a:cubicBezTo>
                <a:cubicBezTo>
                  <a:pt x="7187" y="290"/>
                  <a:pt x="7206" y="290"/>
                  <a:pt x="7206" y="290"/>
                </a:cubicBezTo>
                <a:cubicBezTo>
                  <a:pt x="7206" y="290"/>
                  <a:pt x="7206" y="327"/>
                  <a:pt x="7206" y="327"/>
                </a:cubicBezTo>
                <a:cubicBezTo>
                  <a:pt x="7206" y="327"/>
                  <a:pt x="7206" y="327"/>
                  <a:pt x="7206" y="327"/>
                </a:cubicBezTo>
                <a:cubicBezTo>
                  <a:pt x="7225" y="327"/>
                  <a:pt x="7225" y="290"/>
                  <a:pt x="7244" y="290"/>
                </a:cubicBezTo>
                <a:cubicBezTo>
                  <a:pt x="7244" y="290"/>
                  <a:pt x="7206" y="254"/>
                  <a:pt x="7187" y="254"/>
                </a:cubicBezTo>
                <a:cubicBezTo>
                  <a:pt x="7168" y="254"/>
                  <a:pt x="7168" y="290"/>
                  <a:pt x="7150" y="290"/>
                </a:cubicBezTo>
                <a:cubicBezTo>
                  <a:pt x="7131" y="290"/>
                  <a:pt x="7131" y="254"/>
                  <a:pt x="7112" y="254"/>
                </a:cubicBezTo>
                <a:cubicBezTo>
                  <a:pt x="7093" y="254"/>
                  <a:pt x="7093" y="254"/>
                  <a:pt x="7074" y="254"/>
                </a:cubicBezTo>
                <a:cubicBezTo>
                  <a:pt x="7093" y="254"/>
                  <a:pt x="7093" y="254"/>
                  <a:pt x="7112" y="254"/>
                </a:cubicBezTo>
                <a:cubicBezTo>
                  <a:pt x="7112" y="254"/>
                  <a:pt x="7112" y="254"/>
                  <a:pt x="7112" y="254"/>
                </a:cubicBezTo>
                <a:cubicBezTo>
                  <a:pt x="7112" y="254"/>
                  <a:pt x="7131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150" y="254"/>
                  <a:pt x="7150" y="254"/>
                </a:cubicBezTo>
                <a:cubicBezTo>
                  <a:pt x="7150" y="254"/>
                  <a:pt x="7093" y="218"/>
                  <a:pt x="7112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218"/>
                  <a:pt x="7131" y="218"/>
                  <a:pt x="7131" y="218"/>
                </a:cubicBezTo>
                <a:cubicBezTo>
                  <a:pt x="7131" y="182"/>
                  <a:pt x="7150" y="218"/>
                  <a:pt x="7150" y="218"/>
                </a:cubicBezTo>
                <a:cubicBezTo>
                  <a:pt x="7168" y="218"/>
                  <a:pt x="7168" y="218"/>
                  <a:pt x="7168" y="182"/>
                </a:cubicBezTo>
                <a:cubicBezTo>
                  <a:pt x="7168" y="182"/>
                  <a:pt x="7168" y="182"/>
                  <a:pt x="7168" y="182"/>
                </a:cubicBezTo>
                <a:cubicBezTo>
                  <a:pt x="7168" y="182"/>
                  <a:pt x="7187" y="182"/>
                  <a:pt x="7187" y="182"/>
                </a:cubicBezTo>
                <a:cubicBezTo>
                  <a:pt x="7187" y="182"/>
                  <a:pt x="7187" y="218"/>
                  <a:pt x="7187" y="218"/>
                </a:cubicBezTo>
                <a:cubicBezTo>
                  <a:pt x="7187" y="218"/>
                  <a:pt x="7206" y="218"/>
                  <a:pt x="7225" y="218"/>
                </a:cubicBezTo>
                <a:cubicBezTo>
                  <a:pt x="7225" y="218"/>
                  <a:pt x="7244" y="218"/>
                  <a:pt x="7244" y="218"/>
                </a:cubicBezTo>
                <a:cubicBezTo>
                  <a:pt x="7244" y="218"/>
                  <a:pt x="7263" y="218"/>
                  <a:pt x="7263" y="218"/>
                </a:cubicBezTo>
                <a:cubicBezTo>
                  <a:pt x="7263" y="218"/>
                  <a:pt x="7263" y="218"/>
                  <a:pt x="7263" y="218"/>
                </a:cubicBezTo>
                <a:cubicBezTo>
                  <a:pt x="7244" y="182"/>
                  <a:pt x="7244" y="182"/>
                  <a:pt x="7263" y="182"/>
                </a:cubicBezTo>
                <a:cubicBezTo>
                  <a:pt x="7263" y="145"/>
                  <a:pt x="7263" y="145"/>
                  <a:pt x="7282" y="145"/>
                </a:cubicBezTo>
                <a:cubicBezTo>
                  <a:pt x="7263" y="145"/>
                  <a:pt x="7244" y="109"/>
                  <a:pt x="7244" y="109"/>
                </a:cubicBezTo>
                <a:cubicBezTo>
                  <a:pt x="7263" y="109"/>
                  <a:pt x="7263" y="109"/>
                  <a:pt x="7263" y="109"/>
                </a:cubicBezTo>
                <a:cubicBezTo>
                  <a:pt x="7263" y="109"/>
                  <a:pt x="7263" y="109"/>
                  <a:pt x="7263" y="73"/>
                </a:cubicBezTo>
                <a:cubicBezTo>
                  <a:pt x="7282" y="73"/>
                  <a:pt x="7282" y="73"/>
                  <a:pt x="7282" y="109"/>
                </a:cubicBezTo>
                <a:cubicBezTo>
                  <a:pt x="7282" y="73"/>
                  <a:pt x="7282" y="73"/>
                  <a:pt x="7282" y="73"/>
                </a:cubicBezTo>
                <a:cubicBezTo>
                  <a:pt x="7282" y="36"/>
                  <a:pt x="7301" y="36"/>
                  <a:pt x="7301" y="36"/>
                </a:cubicBezTo>
                <a:cubicBezTo>
                  <a:pt x="7339" y="36"/>
                  <a:pt x="7377" y="0"/>
                  <a:pt x="7414" y="0"/>
                </a:cubicBezTo>
                <a:cubicBezTo>
                  <a:pt x="7433" y="0"/>
                  <a:pt x="7433" y="0"/>
                  <a:pt x="7452" y="0"/>
                </a:cubicBezTo>
                <a:cubicBezTo>
                  <a:pt x="7452" y="0"/>
                  <a:pt x="7452" y="0"/>
                  <a:pt x="7471" y="0"/>
                </a:cubicBezTo>
                <a:cubicBezTo>
                  <a:pt x="7471" y="0"/>
                  <a:pt x="7471" y="0"/>
                  <a:pt x="7471" y="0"/>
                </a:cubicBezTo>
                <a:cubicBezTo>
                  <a:pt x="7490" y="0"/>
                  <a:pt x="7509" y="0"/>
                  <a:pt x="7509" y="0"/>
                </a:cubicBezTo>
                <a:cubicBezTo>
                  <a:pt x="7490" y="36"/>
                  <a:pt x="7452" y="36"/>
                  <a:pt x="7433" y="73"/>
                </a:cubicBezTo>
                <a:cubicBezTo>
                  <a:pt x="7414" y="73"/>
                  <a:pt x="7414" y="109"/>
                  <a:pt x="7395" y="109"/>
                </a:cubicBezTo>
                <a:cubicBezTo>
                  <a:pt x="7395" y="109"/>
                  <a:pt x="7377" y="109"/>
                  <a:pt x="7377" y="109"/>
                </a:cubicBezTo>
                <a:cubicBezTo>
                  <a:pt x="7377" y="109"/>
                  <a:pt x="7377" y="109"/>
                  <a:pt x="7377" y="109"/>
                </a:cubicBezTo>
                <a:cubicBezTo>
                  <a:pt x="7377" y="109"/>
                  <a:pt x="7395" y="145"/>
                  <a:pt x="7377" y="145"/>
                </a:cubicBezTo>
                <a:cubicBezTo>
                  <a:pt x="7377" y="145"/>
                  <a:pt x="7377" y="145"/>
                  <a:pt x="7377" y="145"/>
                </a:cubicBezTo>
                <a:cubicBezTo>
                  <a:pt x="7377" y="145"/>
                  <a:pt x="7339" y="182"/>
                  <a:pt x="7339" y="182"/>
                </a:cubicBezTo>
                <a:cubicBezTo>
                  <a:pt x="7339" y="182"/>
                  <a:pt x="7339" y="218"/>
                  <a:pt x="7339" y="218"/>
                </a:cubicBezTo>
                <a:cubicBezTo>
                  <a:pt x="7339" y="218"/>
                  <a:pt x="7339" y="218"/>
                  <a:pt x="7339" y="218"/>
                </a:cubicBezTo>
                <a:cubicBezTo>
                  <a:pt x="7358" y="218"/>
                  <a:pt x="7339" y="182"/>
                  <a:pt x="7358" y="182"/>
                </a:cubicBezTo>
                <a:cubicBezTo>
                  <a:pt x="7358" y="182"/>
                  <a:pt x="7377" y="182"/>
                  <a:pt x="7377" y="182"/>
                </a:cubicBezTo>
                <a:cubicBezTo>
                  <a:pt x="7377" y="182"/>
                  <a:pt x="7377" y="145"/>
                  <a:pt x="7395" y="145"/>
                </a:cubicBezTo>
                <a:cubicBezTo>
                  <a:pt x="7414" y="145"/>
                  <a:pt x="7414" y="145"/>
                  <a:pt x="7414" y="145"/>
                </a:cubicBezTo>
                <a:cubicBezTo>
                  <a:pt x="7433" y="109"/>
                  <a:pt x="7433" y="109"/>
                  <a:pt x="7433" y="73"/>
                </a:cubicBezTo>
                <a:cubicBezTo>
                  <a:pt x="7452" y="73"/>
                  <a:pt x="7471" y="73"/>
                  <a:pt x="7471" y="73"/>
                </a:cubicBezTo>
                <a:cubicBezTo>
                  <a:pt x="7490" y="73"/>
                  <a:pt x="7490" y="73"/>
                  <a:pt x="7490" y="73"/>
                </a:cubicBezTo>
                <a:cubicBezTo>
                  <a:pt x="7509" y="73"/>
                  <a:pt x="7528" y="36"/>
                  <a:pt x="7528" y="0"/>
                </a:cubicBezTo>
                <a:cubicBezTo>
                  <a:pt x="7528" y="0"/>
                  <a:pt x="7528" y="0"/>
                  <a:pt x="7528" y="0"/>
                </a:cubicBezTo>
                <a:cubicBezTo>
                  <a:pt x="7528" y="36"/>
                  <a:pt x="7547" y="36"/>
                  <a:pt x="7547" y="36"/>
                </a:cubicBezTo>
                <a:cubicBezTo>
                  <a:pt x="7547" y="36"/>
                  <a:pt x="7566" y="36"/>
                  <a:pt x="7566" y="36"/>
                </a:cubicBezTo>
                <a:cubicBezTo>
                  <a:pt x="7566" y="36"/>
                  <a:pt x="7566" y="36"/>
                  <a:pt x="7566" y="36"/>
                </a:cubicBezTo>
                <a:cubicBezTo>
                  <a:pt x="7566" y="36"/>
                  <a:pt x="7566" y="73"/>
                  <a:pt x="7585" y="73"/>
                </a:cubicBezTo>
                <a:cubicBezTo>
                  <a:pt x="7585" y="73"/>
                  <a:pt x="7585" y="73"/>
                  <a:pt x="7585" y="73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585" y="36"/>
                  <a:pt x="7585" y="36"/>
                  <a:pt x="7585" y="36"/>
                </a:cubicBezTo>
                <a:cubicBezTo>
                  <a:pt x="7604" y="36"/>
                  <a:pt x="7622" y="73"/>
                  <a:pt x="7641" y="73"/>
                </a:cubicBezTo>
                <a:cubicBezTo>
                  <a:pt x="7641" y="73"/>
                  <a:pt x="7660" y="73"/>
                  <a:pt x="7660" y="73"/>
                </a:cubicBezTo>
                <a:cubicBezTo>
                  <a:pt x="7660" y="109"/>
                  <a:pt x="7622" y="182"/>
                  <a:pt x="7604" y="218"/>
                </a:cubicBezTo>
                <a:cubicBezTo>
                  <a:pt x="7604" y="218"/>
                  <a:pt x="7604" y="218"/>
                  <a:pt x="7585" y="218"/>
                </a:cubicBezTo>
                <a:cubicBezTo>
                  <a:pt x="7566" y="218"/>
                  <a:pt x="7566" y="218"/>
                  <a:pt x="7547" y="254"/>
                </a:cubicBezTo>
                <a:cubicBezTo>
                  <a:pt x="7528" y="254"/>
                  <a:pt x="7528" y="254"/>
                  <a:pt x="7528" y="254"/>
                </a:cubicBezTo>
                <a:cubicBezTo>
                  <a:pt x="7509" y="254"/>
                  <a:pt x="7509" y="290"/>
                  <a:pt x="7509" y="290"/>
                </a:cubicBezTo>
                <a:cubicBezTo>
                  <a:pt x="7509" y="290"/>
                  <a:pt x="7490" y="290"/>
                  <a:pt x="7490" y="254"/>
                </a:cubicBezTo>
                <a:cubicBezTo>
                  <a:pt x="7490" y="290"/>
                  <a:pt x="7490" y="327"/>
                  <a:pt x="7471" y="327"/>
                </a:cubicBezTo>
                <a:cubicBezTo>
                  <a:pt x="7471" y="327"/>
                  <a:pt x="7452" y="363"/>
                  <a:pt x="7452" y="399"/>
                </a:cubicBezTo>
                <a:cubicBezTo>
                  <a:pt x="7452" y="399"/>
                  <a:pt x="7452" y="399"/>
                  <a:pt x="7471" y="399"/>
                </a:cubicBezTo>
                <a:cubicBezTo>
                  <a:pt x="7471" y="399"/>
                  <a:pt x="7490" y="363"/>
                  <a:pt x="7490" y="363"/>
                </a:cubicBezTo>
                <a:cubicBezTo>
                  <a:pt x="7509" y="327"/>
                  <a:pt x="7509" y="327"/>
                  <a:pt x="7509" y="327"/>
                </a:cubicBezTo>
                <a:cubicBezTo>
                  <a:pt x="7509" y="327"/>
                  <a:pt x="7528" y="327"/>
                  <a:pt x="7528" y="327"/>
                </a:cubicBezTo>
                <a:cubicBezTo>
                  <a:pt x="7528" y="327"/>
                  <a:pt x="7528" y="327"/>
                  <a:pt x="7528" y="290"/>
                </a:cubicBezTo>
                <a:cubicBezTo>
                  <a:pt x="7528" y="290"/>
                  <a:pt x="7528" y="290"/>
                  <a:pt x="7528" y="290"/>
                </a:cubicBezTo>
                <a:cubicBezTo>
                  <a:pt x="7528" y="290"/>
                  <a:pt x="7547" y="290"/>
                  <a:pt x="7547" y="290"/>
                </a:cubicBezTo>
                <a:cubicBezTo>
                  <a:pt x="7547" y="290"/>
                  <a:pt x="7566" y="254"/>
                  <a:pt x="7585" y="254"/>
                </a:cubicBezTo>
                <a:cubicBezTo>
                  <a:pt x="7585" y="254"/>
                  <a:pt x="7604" y="254"/>
                  <a:pt x="7604" y="254"/>
                </a:cubicBezTo>
                <a:cubicBezTo>
                  <a:pt x="7604" y="254"/>
                  <a:pt x="7604" y="254"/>
                  <a:pt x="7604" y="218"/>
                </a:cubicBezTo>
                <a:cubicBezTo>
                  <a:pt x="7622" y="254"/>
                  <a:pt x="7622" y="254"/>
                  <a:pt x="7622" y="254"/>
                </a:cubicBezTo>
                <a:cubicBezTo>
                  <a:pt x="7622" y="254"/>
                  <a:pt x="7622" y="254"/>
                  <a:pt x="7641" y="254"/>
                </a:cubicBezTo>
                <a:cubicBezTo>
                  <a:pt x="7641" y="327"/>
                  <a:pt x="7604" y="327"/>
                  <a:pt x="7604" y="363"/>
                </a:cubicBezTo>
                <a:cubicBezTo>
                  <a:pt x="7604" y="363"/>
                  <a:pt x="7622" y="399"/>
                  <a:pt x="7622" y="399"/>
                </a:cubicBezTo>
                <a:cubicBezTo>
                  <a:pt x="7641" y="363"/>
                  <a:pt x="7641" y="290"/>
                  <a:pt x="7660" y="254"/>
                </a:cubicBezTo>
                <a:cubicBezTo>
                  <a:pt x="7660" y="254"/>
                  <a:pt x="7660" y="218"/>
                  <a:pt x="7641" y="218"/>
                </a:cubicBezTo>
                <a:cubicBezTo>
                  <a:pt x="7660" y="218"/>
                  <a:pt x="7660" y="182"/>
                  <a:pt x="7679" y="182"/>
                </a:cubicBezTo>
                <a:cubicBezTo>
                  <a:pt x="7698" y="182"/>
                  <a:pt x="7717" y="218"/>
                  <a:pt x="7736" y="254"/>
                </a:cubicBezTo>
                <a:cubicBezTo>
                  <a:pt x="7736" y="254"/>
                  <a:pt x="7717" y="290"/>
                  <a:pt x="7736" y="290"/>
                </a:cubicBezTo>
                <a:cubicBezTo>
                  <a:pt x="7736" y="290"/>
                  <a:pt x="7736" y="327"/>
                  <a:pt x="7755" y="363"/>
                </a:cubicBezTo>
                <a:cubicBezTo>
                  <a:pt x="7755" y="399"/>
                  <a:pt x="7755" y="399"/>
                  <a:pt x="7755" y="436"/>
                </a:cubicBezTo>
                <a:cubicBezTo>
                  <a:pt x="7755" y="436"/>
                  <a:pt x="7755" y="436"/>
                  <a:pt x="7755" y="436"/>
                </a:cubicBezTo>
                <a:cubicBezTo>
                  <a:pt x="7755" y="436"/>
                  <a:pt x="7755" y="399"/>
                  <a:pt x="7755" y="399"/>
                </a:cubicBezTo>
                <a:cubicBezTo>
                  <a:pt x="7755" y="399"/>
                  <a:pt x="7755" y="363"/>
                  <a:pt x="7755" y="363"/>
                </a:cubicBezTo>
                <a:cubicBezTo>
                  <a:pt x="7755" y="327"/>
                  <a:pt x="7755" y="290"/>
                  <a:pt x="7774" y="254"/>
                </a:cubicBezTo>
                <a:cubicBezTo>
                  <a:pt x="7774" y="254"/>
                  <a:pt x="7774" y="218"/>
                  <a:pt x="7774" y="218"/>
                </a:cubicBezTo>
                <a:cubicBezTo>
                  <a:pt x="7774" y="218"/>
                  <a:pt x="7793" y="218"/>
                  <a:pt x="7793" y="218"/>
                </a:cubicBezTo>
                <a:cubicBezTo>
                  <a:pt x="7812" y="218"/>
                  <a:pt x="7812" y="182"/>
                  <a:pt x="7812" y="182"/>
                </a:cubicBezTo>
                <a:cubicBezTo>
                  <a:pt x="7812" y="145"/>
                  <a:pt x="7812" y="145"/>
                  <a:pt x="7812" y="145"/>
                </a:cubicBezTo>
                <a:cubicBezTo>
                  <a:pt x="7812" y="109"/>
                  <a:pt x="7812" y="109"/>
                  <a:pt x="7812" y="109"/>
                </a:cubicBezTo>
                <a:cubicBezTo>
                  <a:pt x="7812" y="73"/>
                  <a:pt x="7830" y="73"/>
                  <a:pt x="7830" y="73"/>
                </a:cubicBezTo>
                <a:cubicBezTo>
                  <a:pt x="7849" y="73"/>
                  <a:pt x="7849" y="73"/>
                  <a:pt x="7849" y="36"/>
                </a:cubicBezTo>
                <a:cubicBezTo>
                  <a:pt x="7849" y="36"/>
                  <a:pt x="7868" y="73"/>
                  <a:pt x="7868" y="73"/>
                </a:cubicBezTo>
                <a:cubicBezTo>
                  <a:pt x="7887" y="73"/>
                  <a:pt x="7887" y="73"/>
                  <a:pt x="7906" y="73"/>
                </a:cubicBezTo>
                <a:cubicBezTo>
                  <a:pt x="7925" y="73"/>
                  <a:pt x="7944" y="73"/>
                  <a:pt x="7944" y="73"/>
                </a:cubicBezTo>
                <a:cubicBezTo>
                  <a:pt x="7944" y="109"/>
                  <a:pt x="7944" y="145"/>
                  <a:pt x="7944" y="145"/>
                </a:cubicBezTo>
                <a:cubicBezTo>
                  <a:pt x="7944" y="182"/>
                  <a:pt x="7925" y="182"/>
                  <a:pt x="7944" y="218"/>
                </a:cubicBezTo>
                <a:cubicBezTo>
                  <a:pt x="7944" y="218"/>
                  <a:pt x="7963" y="218"/>
                  <a:pt x="7963" y="218"/>
                </a:cubicBezTo>
                <a:cubicBezTo>
                  <a:pt x="7963" y="218"/>
                  <a:pt x="7944" y="290"/>
                  <a:pt x="7944" y="290"/>
                </a:cubicBezTo>
                <a:cubicBezTo>
                  <a:pt x="7944" y="290"/>
                  <a:pt x="7925" y="290"/>
                  <a:pt x="7925" y="290"/>
                </a:cubicBezTo>
                <a:cubicBezTo>
                  <a:pt x="7925" y="290"/>
                  <a:pt x="7925" y="327"/>
                  <a:pt x="7906" y="327"/>
                </a:cubicBezTo>
                <a:cubicBezTo>
                  <a:pt x="7906" y="327"/>
                  <a:pt x="7906" y="363"/>
                  <a:pt x="7906" y="363"/>
                </a:cubicBezTo>
                <a:cubicBezTo>
                  <a:pt x="7887" y="363"/>
                  <a:pt x="7868" y="363"/>
                  <a:pt x="7849" y="399"/>
                </a:cubicBezTo>
                <a:cubicBezTo>
                  <a:pt x="7849" y="399"/>
                  <a:pt x="7868" y="399"/>
                  <a:pt x="7868" y="399"/>
                </a:cubicBezTo>
                <a:cubicBezTo>
                  <a:pt x="7868" y="399"/>
                  <a:pt x="7868" y="399"/>
                  <a:pt x="7887" y="399"/>
                </a:cubicBezTo>
                <a:cubicBezTo>
                  <a:pt x="7887" y="363"/>
                  <a:pt x="7906" y="363"/>
                  <a:pt x="7906" y="363"/>
                </a:cubicBezTo>
                <a:cubicBezTo>
                  <a:pt x="7925" y="363"/>
                  <a:pt x="7925" y="327"/>
                  <a:pt x="7925" y="327"/>
                </a:cubicBezTo>
                <a:cubicBezTo>
                  <a:pt x="7925" y="327"/>
                  <a:pt x="7925" y="327"/>
                  <a:pt x="7925" y="327"/>
                </a:cubicBezTo>
                <a:cubicBezTo>
                  <a:pt x="7944" y="327"/>
                  <a:pt x="7944" y="327"/>
                  <a:pt x="7944" y="327"/>
                </a:cubicBezTo>
                <a:cubicBezTo>
                  <a:pt x="7963" y="327"/>
                  <a:pt x="7963" y="363"/>
                  <a:pt x="7963" y="363"/>
                </a:cubicBezTo>
                <a:cubicBezTo>
                  <a:pt x="7982" y="363"/>
                  <a:pt x="7944" y="436"/>
                  <a:pt x="7925" y="436"/>
                </a:cubicBezTo>
                <a:cubicBezTo>
                  <a:pt x="7925" y="436"/>
                  <a:pt x="7906" y="436"/>
                  <a:pt x="7906" y="472"/>
                </a:cubicBezTo>
                <a:cubicBezTo>
                  <a:pt x="7887" y="472"/>
                  <a:pt x="7906" y="508"/>
                  <a:pt x="7906" y="508"/>
                </a:cubicBezTo>
                <a:cubicBezTo>
                  <a:pt x="7906" y="508"/>
                  <a:pt x="7906" y="508"/>
                  <a:pt x="7906" y="508"/>
                </a:cubicBezTo>
                <a:cubicBezTo>
                  <a:pt x="7906" y="545"/>
                  <a:pt x="7925" y="545"/>
                  <a:pt x="7925" y="545"/>
                </a:cubicBezTo>
                <a:cubicBezTo>
                  <a:pt x="7925" y="545"/>
                  <a:pt x="7925" y="545"/>
                  <a:pt x="7944" y="545"/>
                </a:cubicBezTo>
                <a:cubicBezTo>
                  <a:pt x="7944" y="545"/>
                  <a:pt x="7944" y="545"/>
                  <a:pt x="7944" y="545"/>
                </a:cubicBezTo>
                <a:cubicBezTo>
                  <a:pt x="7944" y="508"/>
                  <a:pt x="7925" y="508"/>
                  <a:pt x="7925" y="508"/>
                </a:cubicBezTo>
                <a:cubicBezTo>
                  <a:pt x="7925" y="508"/>
                  <a:pt x="7925" y="508"/>
                  <a:pt x="7925" y="508"/>
                </a:cubicBezTo>
                <a:cubicBezTo>
                  <a:pt x="7925" y="472"/>
                  <a:pt x="7944" y="472"/>
                  <a:pt x="7944" y="472"/>
                </a:cubicBezTo>
                <a:cubicBezTo>
                  <a:pt x="7963" y="436"/>
                  <a:pt x="7982" y="436"/>
                  <a:pt x="7982" y="436"/>
                </a:cubicBezTo>
                <a:cubicBezTo>
                  <a:pt x="8001" y="436"/>
                  <a:pt x="8001" y="436"/>
                  <a:pt x="8001" y="472"/>
                </a:cubicBezTo>
                <a:cubicBezTo>
                  <a:pt x="8001" y="472"/>
                  <a:pt x="7982" y="508"/>
                  <a:pt x="7982" y="508"/>
                </a:cubicBezTo>
                <a:cubicBezTo>
                  <a:pt x="7982" y="508"/>
                  <a:pt x="7963" y="508"/>
                  <a:pt x="7963" y="545"/>
                </a:cubicBezTo>
                <a:cubicBezTo>
                  <a:pt x="7963" y="581"/>
                  <a:pt x="7982" y="581"/>
                  <a:pt x="8001" y="617"/>
                </a:cubicBezTo>
                <a:cubicBezTo>
                  <a:pt x="8001" y="617"/>
                  <a:pt x="8020" y="653"/>
                  <a:pt x="8020" y="690"/>
                </a:cubicBezTo>
                <a:cubicBezTo>
                  <a:pt x="8020" y="690"/>
                  <a:pt x="8020" y="690"/>
                  <a:pt x="8039" y="690"/>
                </a:cubicBezTo>
                <a:cubicBezTo>
                  <a:pt x="8020" y="726"/>
                  <a:pt x="8001" y="726"/>
                  <a:pt x="8001" y="762"/>
                </a:cubicBezTo>
                <a:cubicBezTo>
                  <a:pt x="8001" y="762"/>
                  <a:pt x="8001" y="762"/>
                  <a:pt x="8020" y="762"/>
                </a:cubicBezTo>
                <a:cubicBezTo>
                  <a:pt x="8020" y="762"/>
                  <a:pt x="8020" y="762"/>
                  <a:pt x="8020" y="762"/>
                </a:cubicBezTo>
                <a:cubicBezTo>
                  <a:pt x="8039" y="799"/>
                  <a:pt x="8020" y="799"/>
                  <a:pt x="8039" y="799"/>
                </a:cubicBezTo>
                <a:cubicBezTo>
                  <a:pt x="8039" y="835"/>
                  <a:pt x="8039" y="835"/>
                  <a:pt x="8039" y="871"/>
                </a:cubicBezTo>
                <a:cubicBezTo>
                  <a:pt x="8057" y="871"/>
                  <a:pt x="8057" y="871"/>
                  <a:pt x="8057" y="871"/>
                </a:cubicBezTo>
                <a:cubicBezTo>
                  <a:pt x="8057" y="871"/>
                  <a:pt x="8057" y="908"/>
                  <a:pt x="8057" y="908"/>
                </a:cubicBezTo>
                <a:cubicBezTo>
                  <a:pt x="8057" y="944"/>
                  <a:pt x="8076" y="944"/>
                  <a:pt x="8095" y="944"/>
                </a:cubicBezTo>
                <a:cubicBezTo>
                  <a:pt x="8076" y="944"/>
                  <a:pt x="8095" y="908"/>
                  <a:pt x="8114" y="871"/>
                </a:cubicBezTo>
                <a:cubicBezTo>
                  <a:pt x="8114" y="908"/>
                  <a:pt x="8114" y="908"/>
                  <a:pt x="8114" y="908"/>
                </a:cubicBezTo>
                <a:cubicBezTo>
                  <a:pt x="8114" y="871"/>
                  <a:pt x="8114" y="871"/>
                  <a:pt x="8114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871"/>
                </a:cubicBezTo>
                <a:cubicBezTo>
                  <a:pt x="8133" y="871"/>
                  <a:pt x="8133" y="871"/>
                  <a:pt x="8133" y="908"/>
                </a:cubicBezTo>
                <a:cubicBezTo>
                  <a:pt x="8171" y="871"/>
                  <a:pt x="8171" y="908"/>
                  <a:pt x="8171" y="908"/>
                </a:cubicBezTo>
                <a:cubicBezTo>
                  <a:pt x="8171" y="908"/>
                  <a:pt x="8171" y="908"/>
                  <a:pt x="8171" y="908"/>
                </a:cubicBezTo>
                <a:cubicBezTo>
                  <a:pt x="8152" y="908"/>
                  <a:pt x="8133" y="908"/>
                  <a:pt x="8114" y="944"/>
                </a:cubicBezTo>
                <a:cubicBezTo>
                  <a:pt x="8114" y="980"/>
                  <a:pt x="8133" y="980"/>
                  <a:pt x="8152" y="980"/>
                </a:cubicBezTo>
                <a:cubicBezTo>
                  <a:pt x="8152" y="980"/>
                  <a:pt x="8171" y="980"/>
                  <a:pt x="8171" y="980"/>
                </a:cubicBezTo>
                <a:cubicBezTo>
                  <a:pt x="8190" y="980"/>
                  <a:pt x="8190" y="980"/>
                  <a:pt x="8209" y="980"/>
                </a:cubicBezTo>
                <a:cubicBezTo>
                  <a:pt x="8209" y="980"/>
                  <a:pt x="8209" y="980"/>
                  <a:pt x="8209" y="980"/>
                </a:cubicBezTo>
                <a:cubicBezTo>
                  <a:pt x="8209" y="944"/>
                  <a:pt x="8209" y="944"/>
                  <a:pt x="8228" y="944"/>
                </a:cubicBezTo>
                <a:cubicBezTo>
                  <a:pt x="8228" y="944"/>
                  <a:pt x="8228" y="944"/>
                  <a:pt x="8247" y="944"/>
                </a:cubicBezTo>
                <a:cubicBezTo>
                  <a:pt x="8247" y="944"/>
                  <a:pt x="8247" y="944"/>
                  <a:pt x="8247" y="944"/>
                </a:cubicBezTo>
                <a:cubicBezTo>
                  <a:pt x="8247" y="944"/>
                  <a:pt x="8247" y="944"/>
                  <a:pt x="8247" y="980"/>
                </a:cubicBezTo>
                <a:cubicBezTo>
                  <a:pt x="8265" y="980"/>
                  <a:pt x="8265" y="980"/>
                  <a:pt x="8265" y="980"/>
                </a:cubicBezTo>
                <a:cubicBezTo>
                  <a:pt x="8265" y="980"/>
                  <a:pt x="8284" y="1016"/>
                  <a:pt x="8284" y="1016"/>
                </a:cubicBezTo>
                <a:cubicBezTo>
                  <a:pt x="8284" y="1053"/>
                  <a:pt x="8247" y="1053"/>
                  <a:pt x="8228" y="1053"/>
                </a:cubicBezTo>
                <a:cubicBezTo>
                  <a:pt x="8228" y="1053"/>
                  <a:pt x="8209" y="1053"/>
                  <a:pt x="8209" y="1053"/>
                </a:cubicBezTo>
                <a:cubicBezTo>
                  <a:pt x="8209" y="1053"/>
                  <a:pt x="8209" y="1053"/>
                  <a:pt x="8171" y="1089"/>
                </a:cubicBezTo>
                <a:cubicBezTo>
                  <a:pt x="8171" y="1089"/>
                  <a:pt x="8171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089"/>
                  <a:pt x="8190" y="1089"/>
                </a:cubicBezTo>
                <a:cubicBezTo>
                  <a:pt x="8190" y="1089"/>
                  <a:pt x="8190" y="1125"/>
                  <a:pt x="8190" y="1125"/>
                </a:cubicBezTo>
                <a:cubicBezTo>
                  <a:pt x="8190" y="1125"/>
                  <a:pt x="8190" y="1162"/>
                  <a:pt x="8190" y="1162"/>
                </a:cubicBezTo>
                <a:cubicBezTo>
                  <a:pt x="8171" y="1162"/>
                  <a:pt x="8152" y="1125"/>
                  <a:pt x="8152" y="1125"/>
                </a:cubicBezTo>
                <a:cubicBezTo>
                  <a:pt x="8152" y="1125"/>
                  <a:pt x="8152" y="1125"/>
                  <a:pt x="8133" y="1125"/>
                </a:cubicBezTo>
                <a:cubicBezTo>
                  <a:pt x="8133" y="1162"/>
                  <a:pt x="8133" y="1162"/>
                  <a:pt x="8133" y="1162"/>
                </a:cubicBezTo>
                <a:cubicBezTo>
                  <a:pt x="8152" y="1162"/>
                  <a:pt x="8152" y="1198"/>
                  <a:pt x="8152" y="1198"/>
                </a:cubicBezTo>
                <a:cubicBezTo>
                  <a:pt x="8171" y="1198"/>
                  <a:pt x="8190" y="1198"/>
                  <a:pt x="8190" y="1198"/>
                </a:cubicBezTo>
                <a:cubicBezTo>
                  <a:pt x="8190" y="1198"/>
                  <a:pt x="8190" y="1198"/>
                  <a:pt x="8190" y="1198"/>
                </a:cubicBezTo>
                <a:cubicBezTo>
                  <a:pt x="8209" y="1198"/>
                  <a:pt x="8209" y="1198"/>
                  <a:pt x="8209" y="1234"/>
                </a:cubicBezTo>
                <a:cubicBezTo>
                  <a:pt x="8209" y="1234"/>
                  <a:pt x="8209" y="1234"/>
                  <a:pt x="8209" y="1234"/>
                </a:cubicBezTo>
                <a:cubicBezTo>
                  <a:pt x="8228" y="1234"/>
                  <a:pt x="8228" y="1198"/>
                  <a:pt x="8228" y="1198"/>
                </a:cubicBezTo>
                <a:cubicBezTo>
                  <a:pt x="8247" y="1198"/>
                  <a:pt x="8247" y="1198"/>
                  <a:pt x="8265" y="1198"/>
                </a:cubicBezTo>
                <a:cubicBezTo>
                  <a:pt x="8265" y="1198"/>
                  <a:pt x="8265" y="1198"/>
                  <a:pt x="8284" y="1198"/>
                </a:cubicBezTo>
                <a:cubicBezTo>
                  <a:pt x="8284" y="1162"/>
                  <a:pt x="8303" y="1198"/>
                  <a:pt x="8303" y="1198"/>
                </a:cubicBezTo>
                <a:cubicBezTo>
                  <a:pt x="8303" y="1198"/>
                  <a:pt x="8303" y="1198"/>
                  <a:pt x="8303" y="1234"/>
                </a:cubicBezTo>
                <a:cubicBezTo>
                  <a:pt x="8284" y="1234"/>
                  <a:pt x="8284" y="1234"/>
                  <a:pt x="8265" y="1234"/>
                </a:cubicBezTo>
                <a:cubicBezTo>
                  <a:pt x="8265" y="1271"/>
                  <a:pt x="8265" y="1271"/>
                  <a:pt x="8247" y="1271"/>
                </a:cubicBezTo>
                <a:cubicBezTo>
                  <a:pt x="8247" y="1271"/>
                  <a:pt x="8247" y="1271"/>
                  <a:pt x="8247" y="1271"/>
                </a:cubicBezTo>
                <a:cubicBezTo>
                  <a:pt x="8247" y="1271"/>
                  <a:pt x="8265" y="1271"/>
                  <a:pt x="8265" y="1271"/>
                </a:cubicBezTo>
                <a:cubicBezTo>
                  <a:pt x="8284" y="1271"/>
                  <a:pt x="8284" y="1271"/>
                  <a:pt x="8284" y="1234"/>
                </a:cubicBezTo>
                <a:cubicBezTo>
                  <a:pt x="8303" y="1271"/>
                  <a:pt x="8303" y="1271"/>
                  <a:pt x="8303" y="1271"/>
                </a:cubicBezTo>
                <a:cubicBezTo>
                  <a:pt x="8322" y="1234"/>
                  <a:pt x="8341" y="1234"/>
                  <a:pt x="8341" y="1271"/>
                </a:cubicBezTo>
                <a:cubicBezTo>
                  <a:pt x="8360" y="1271"/>
                  <a:pt x="8341" y="1271"/>
                  <a:pt x="8360" y="1271"/>
                </a:cubicBezTo>
                <a:cubicBezTo>
                  <a:pt x="8360" y="1307"/>
                  <a:pt x="8379" y="1307"/>
                  <a:pt x="8398" y="1343"/>
                </a:cubicBezTo>
                <a:cubicBezTo>
                  <a:pt x="8398" y="1343"/>
                  <a:pt x="8398" y="1379"/>
                  <a:pt x="8379" y="1379"/>
                </a:cubicBezTo>
                <a:cubicBezTo>
                  <a:pt x="8379" y="1379"/>
                  <a:pt x="8379" y="1343"/>
                  <a:pt x="8360" y="1343"/>
                </a:cubicBezTo>
                <a:cubicBezTo>
                  <a:pt x="8360" y="1343"/>
                  <a:pt x="8341" y="1379"/>
                  <a:pt x="8341" y="1379"/>
                </a:cubicBezTo>
                <a:cubicBezTo>
                  <a:pt x="8322" y="1379"/>
                  <a:pt x="8303" y="1379"/>
                  <a:pt x="8303" y="1379"/>
                </a:cubicBezTo>
                <a:cubicBezTo>
                  <a:pt x="8284" y="1343"/>
                  <a:pt x="8265" y="1343"/>
                  <a:pt x="8247" y="1343"/>
                </a:cubicBezTo>
                <a:cubicBezTo>
                  <a:pt x="8247" y="1343"/>
                  <a:pt x="8247" y="1343"/>
                  <a:pt x="8247" y="1343"/>
                </a:cubicBezTo>
                <a:cubicBezTo>
                  <a:pt x="8265" y="1379"/>
                  <a:pt x="8284" y="1379"/>
                  <a:pt x="8284" y="1379"/>
                </a:cubicBezTo>
                <a:cubicBezTo>
                  <a:pt x="8284" y="1379"/>
                  <a:pt x="8265" y="1379"/>
                  <a:pt x="8265" y="1379"/>
                </a:cubicBezTo>
                <a:cubicBezTo>
                  <a:pt x="8265" y="1416"/>
                  <a:pt x="8284" y="1379"/>
                  <a:pt x="8303" y="1379"/>
                </a:cubicBezTo>
                <a:cubicBezTo>
                  <a:pt x="8322" y="1379"/>
                  <a:pt x="8322" y="1379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41" y="1416"/>
                </a:cubicBezTo>
                <a:cubicBezTo>
                  <a:pt x="8341" y="1416"/>
                  <a:pt x="8341" y="1416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22" y="1452"/>
                  <a:pt x="8322" y="1452"/>
                  <a:pt x="8322" y="1452"/>
                </a:cubicBezTo>
                <a:cubicBezTo>
                  <a:pt x="8303" y="1452"/>
                  <a:pt x="8284" y="1452"/>
                  <a:pt x="8284" y="1452"/>
                </a:cubicBezTo>
                <a:cubicBezTo>
                  <a:pt x="8303" y="1452"/>
                  <a:pt x="8322" y="1488"/>
                  <a:pt x="8341" y="1452"/>
                </a:cubicBezTo>
                <a:cubicBezTo>
                  <a:pt x="8341" y="1452"/>
                  <a:pt x="8341" y="1416"/>
                  <a:pt x="8360" y="1416"/>
                </a:cubicBezTo>
                <a:cubicBezTo>
                  <a:pt x="8360" y="1416"/>
                  <a:pt x="8379" y="1452"/>
                  <a:pt x="8379" y="1452"/>
                </a:cubicBezTo>
                <a:cubicBezTo>
                  <a:pt x="8379" y="1488"/>
                  <a:pt x="8379" y="1488"/>
                  <a:pt x="8379" y="1488"/>
                </a:cubicBezTo>
                <a:cubicBezTo>
                  <a:pt x="8398" y="1488"/>
                  <a:pt x="8398" y="1488"/>
                  <a:pt x="8398" y="1488"/>
                </a:cubicBezTo>
                <a:cubicBezTo>
                  <a:pt x="8417" y="1452"/>
                  <a:pt x="8436" y="1452"/>
                  <a:pt x="8455" y="1452"/>
                </a:cubicBezTo>
                <a:cubicBezTo>
                  <a:pt x="8455" y="1452"/>
                  <a:pt x="8474" y="1452"/>
                  <a:pt x="8474" y="1452"/>
                </a:cubicBezTo>
                <a:cubicBezTo>
                  <a:pt x="8492" y="1488"/>
                  <a:pt x="8474" y="1525"/>
                  <a:pt x="8455" y="1525"/>
                </a:cubicBezTo>
                <a:cubicBezTo>
                  <a:pt x="8455" y="1525"/>
                  <a:pt x="8455" y="1525"/>
                  <a:pt x="8455" y="1525"/>
                </a:cubicBezTo>
                <a:cubicBezTo>
                  <a:pt x="8436" y="1525"/>
                  <a:pt x="8436" y="1525"/>
                  <a:pt x="8417" y="1525"/>
                </a:cubicBezTo>
                <a:cubicBezTo>
                  <a:pt x="8398" y="1525"/>
                  <a:pt x="8398" y="1561"/>
                  <a:pt x="8379" y="1561"/>
                </a:cubicBezTo>
                <a:cubicBezTo>
                  <a:pt x="8360" y="1561"/>
                  <a:pt x="8360" y="1561"/>
                  <a:pt x="8341" y="1561"/>
                </a:cubicBezTo>
                <a:cubicBezTo>
                  <a:pt x="8341" y="1561"/>
                  <a:pt x="8341" y="1561"/>
                  <a:pt x="8341" y="1561"/>
                </a:cubicBezTo>
                <a:cubicBezTo>
                  <a:pt x="8360" y="1561"/>
                  <a:pt x="8379" y="1597"/>
                  <a:pt x="8360" y="1597"/>
                </a:cubicBezTo>
                <a:cubicBezTo>
                  <a:pt x="8360" y="1597"/>
                  <a:pt x="8360" y="1597"/>
                  <a:pt x="8360" y="1597"/>
                </a:cubicBezTo>
                <a:cubicBezTo>
                  <a:pt x="8360" y="1597"/>
                  <a:pt x="8379" y="1597"/>
                  <a:pt x="8379" y="1597"/>
                </a:cubicBezTo>
                <a:cubicBezTo>
                  <a:pt x="8379" y="1634"/>
                  <a:pt x="8379" y="1634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98" y="1670"/>
                  <a:pt x="8417" y="1670"/>
                </a:cubicBezTo>
                <a:cubicBezTo>
                  <a:pt x="8417" y="1670"/>
                  <a:pt x="8417" y="1670"/>
                  <a:pt x="8417" y="1670"/>
                </a:cubicBezTo>
                <a:cubicBezTo>
                  <a:pt x="8398" y="1670"/>
                  <a:pt x="8398" y="1634"/>
                  <a:pt x="8398" y="1634"/>
                </a:cubicBezTo>
                <a:cubicBezTo>
                  <a:pt x="8417" y="1597"/>
                  <a:pt x="8455" y="1634"/>
                  <a:pt x="8455" y="1634"/>
                </a:cubicBezTo>
                <a:cubicBezTo>
                  <a:pt x="8474" y="1634"/>
                  <a:pt x="8474" y="1634"/>
                  <a:pt x="8474" y="1634"/>
                </a:cubicBezTo>
                <a:cubicBezTo>
                  <a:pt x="8492" y="1634"/>
                  <a:pt x="8511" y="1706"/>
                  <a:pt x="8511" y="1706"/>
                </a:cubicBezTo>
                <a:cubicBezTo>
                  <a:pt x="8511" y="1706"/>
                  <a:pt x="8492" y="1743"/>
                  <a:pt x="8474" y="1743"/>
                </a:cubicBezTo>
                <a:cubicBezTo>
                  <a:pt x="8474" y="1743"/>
                  <a:pt x="8474" y="1743"/>
                  <a:pt x="8474" y="1743"/>
                </a:cubicBezTo>
                <a:cubicBezTo>
                  <a:pt x="8455" y="1779"/>
                  <a:pt x="8455" y="1779"/>
                  <a:pt x="8436" y="1815"/>
                </a:cubicBezTo>
                <a:cubicBezTo>
                  <a:pt x="8436" y="1815"/>
                  <a:pt x="8436" y="1815"/>
                  <a:pt x="8417" y="1815"/>
                </a:cubicBezTo>
                <a:cubicBezTo>
                  <a:pt x="8417" y="1815"/>
                  <a:pt x="8398" y="1815"/>
                  <a:pt x="8379" y="1815"/>
                </a:cubicBezTo>
                <a:cubicBezTo>
                  <a:pt x="8360" y="1815"/>
                  <a:pt x="8360" y="1815"/>
                  <a:pt x="8341" y="1779"/>
                </a:cubicBezTo>
                <a:cubicBezTo>
                  <a:pt x="8341" y="1779"/>
                  <a:pt x="8341" y="1779"/>
                  <a:pt x="8341" y="1779"/>
                </a:cubicBezTo>
                <a:cubicBezTo>
                  <a:pt x="8360" y="1779"/>
                  <a:pt x="8398" y="1779"/>
                  <a:pt x="8398" y="1779"/>
                </a:cubicBezTo>
                <a:cubicBezTo>
                  <a:pt x="8398" y="1779"/>
                  <a:pt x="8417" y="1779"/>
                  <a:pt x="8417" y="1743"/>
                </a:cubicBezTo>
                <a:cubicBezTo>
                  <a:pt x="8417" y="1743"/>
                  <a:pt x="8398" y="1743"/>
                  <a:pt x="8398" y="1743"/>
                </a:cubicBezTo>
                <a:cubicBezTo>
                  <a:pt x="8398" y="1779"/>
                  <a:pt x="8398" y="1779"/>
                  <a:pt x="8379" y="1779"/>
                </a:cubicBezTo>
                <a:cubicBezTo>
                  <a:pt x="8379" y="1779"/>
                  <a:pt x="8379" y="1779"/>
                  <a:pt x="8379" y="1779"/>
                </a:cubicBezTo>
                <a:cubicBezTo>
                  <a:pt x="8360" y="1779"/>
                  <a:pt x="8322" y="1779"/>
                  <a:pt x="8322" y="1815"/>
                </a:cubicBezTo>
                <a:cubicBezTo>
                  <a:pt x="8322" y="1815"/>
                  <a:pt x="8322" y="1815"/>
                  <a:pt x="8322" y="1815"/>
                </a:cubicBezTo>
                <a:cubicBezTo>
                  <a:pt x="8322" y="1815"/>
                  <a:pt x="8303" y="1815"/>
                  <a:pt x="8284" y="1815"/>
                </a:cubicBezTo>
                <a:cubicBezTo>
                  <a:pt x="8303" y="1815"/>
                  <a:pt x="8303" y="1851"/>
                  <a:pt x="8322" y="1851"/>
                </a:cubicBezTo>
                <a:cubicBezTo>
                  <a:pt x="8322" y="1851"/>
                  <a:pt x="8322" y="1851"/>
                  <a:pt x="8322" y="1851"/>
                </a:cubicBezTo>
                <a:cubicBezTo>
                  <a:pt x="8303" y="1851"/>
                  <a:pt x="8303" y="1851"/>
                  <a:pt x="8284" y="1888"/>
                </a:cubicBezTo>
                <a:cubicBezTo>
                  <a:pt x="8284" y="1888"/>
                  <a:pt x="8284" y="1888"/>
                  <a:pt x="8284" y="1888"/>
                </a:cubicBezTo>
                <a:cubicBezTo>
                  <a:pt x="8284" y="1888"/>
                  <a:pt x="8284" y="1924"/>
                  <a:pt x="8265" y="1924"/>
                </a:cubicBezTo>
                <a:cubicBezTo>
                  <a:pt x="8265" y="1924"/>
                  <a:pt x="8247" y="1924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28" y="1960"/>
                  <a:pt x="8228" y="1960"/>
                </a:cubicBezTo>
                <a:cubicBezTo>
                  <a:pt x="8228" y="1960"/>
                  <a:pt x="8247" y="1960"/>
                  <a:pt x="8247" y="1960"/>
                </a:cubicBezTo>
                <a:cubicBezTo>
                  <a:pt x="8247" y="1997"/>
                  <a:pt x="8190" y="1997"/>
                  <a:pt x="8228" y="2033"/>
                </a:cubicBezTo>
                <a:cubicBezTo>
                  <a:pt x="8228" y="2033"/>
                  <a:pt x="8228" y="2033"/>
                  <a:pt x="8228" y="2033"/>
                </a:cubicBezTo>
                <a:cubicBezTo>
                  <a:pt x="8228" y="1997"/>
                  <a:pt x="8247" y="1997"/>
                  <a:pt x="8247" y="1960"/>
                </a:cubicBezTo>
                <a:cubicBezTo>
                  <a:pt x="8265" y="1960"/>
                  <a:pt x="8265" y="1960"/>
                  <a:pt x="8265" y="1960"/>
                </a:cubicBezTo>
                <a:cubicBezTo>
                  <a:pt x="8284" y="1960"/>
                  <a:pt x="8284" y="1960"/>
                  <a:pt x="8284" y="1960"/>
                </a:cubicBezTo>
                <a:cubicBezTo>
                  <a:pt x="8303" y="1960"/>
                  <a:pt x="8322" y="1960"/>
                  <a:pt x="8341" y="1960"/>
                </a:cubicBezTo>
                <a:cubicBezTo>
                  <a:pt x="8341" y="1960"/>
                  <a:pt x="8341" y="1960"/>
                  <a:pt x="8341" y="1960"/>
                </a:cubicBezTo>
                <a:cubicBezTo>
                  <a:pt x="8322" y="1997"/>
                  <a:pt x="8322" y="2033"/>
                  <a:pt x="8303" y="2033"/>
                </a:cubicBezTo>
                <a:cubicBezTo>
                  <a:pt x="8303" y="2033"/>
                  <a:pt x="8284" y="2033"/>
                  <a:pt x="8284" y="2033"/>
                </a:cubicBezTo>
                <a:cubicBezTo>
                  <a:pt x="8284" y="2033"/>
                  <a:pt x="8284" y="2033"/>
                  <a:pt x="8284" y="2033"/>
                </a:cubicBezTo>
                <a:cubicBezTo>
                  <a:pt x="8284" y="2033"/>
                  <a:pt x="8303" y="2069"/>
                  <a:pt x="8303" y="2069"/>
                </a:cubicBezTo>
                <a:cubicBezTo>
                  <a:pt x="8303" y="2069"/>
                  <a:pt x="8303" y="2069"/>
                  <a:pt x="8303" y="2069"/>
                </a:cubicBezTo>
                <a:cubicBezTo>
                  <a:pt x="8322" y="2069"/>
                  <a:pt x="8322" y="2033"/>
                  <a:pt x="8322" y="2033"/>
                </a:cubicBezTo>
                <a:cubicBezTo>
                  <a:pt x="8322" y="2033"/>
                  <a:pt x="8322" y="2033"/>
                  <a:pt x="8341" y="1997"/>
                </a:cubicBezTo>
                <a:cubicBezTo>
                  <a:pt x="8341" y="1997"/>
                  <a:pt x="8341" y="1997"/>
                  <a:pt x="8341" y="1997"/>
                </a:cubicBezTo>
                <a:cubicBezTo>
                  <a:pt x="8360" y="1997"/>
                  <a:pt x="8360" y="1997"/>
                  <a:pt x="8379" y="1997"/>
                </a:cubicBezTo>
                <a:cubicBezTo>
                  <a:pt x="8379" y="1997"/>
                  <a:pt x="8398" y="1997"/>
                  <a:pt x="8398" y="2033"/>
                </a:cubicBezTo>
                <a:cubicBezTo>
                  <a:pt x="8398" y="2033"/>
                  <a:pt x="8379" y="2069"/>
                  <a:pt x="8379" y="2069"/>
                </a:cubicBezTo>
                <a:cubicBezTo>
                  <a:pt x="8379" y="2069"/>
                  <a:pt x="8379" y="2069"/>
                  <a:pt x="8379" y="2069"/>
                </a:cubicBezTo>
                <a:cubicBezTo>
                  <a:pt x="8360" y="2106"/>
                  <a:pt x="8379" y="2106"/>
                  <a:pt x="8398" y="2142"/>
                </a:cubicBezTo>
                <a:cubicBezTo>
                  <a:pt x="8398" y="2142"/>
                  <a:pt x="8398" y="2106"/>
                  <a:pt x="8398" y="2106"/>
                </a:cubicBezTo>
                <a:cubicBezTo>
                  <a:pt x="8398" y="2106"/>
                  <a:pt x="8398" y="2106"/>
                  <a:pt x="8398" y="2106"/>
                </a:cubicBezTo>
                <a:cubicBezTo>
                  <a:pt x="8417" y="2069"/>
                  <a:pt x="8417" y="2069"/>
                  <a:pt x="8417" y="2033"/>
                </a:cubicBezTo>
                <a:cubicBezTo>
                  <a:pt x="8417" y="2033"/>
                  <a:pt x="8455" y="2033"/>
                  <a:pt x="8474" y="2033"/>
                </a:cubicBezTo>
                <a:cubicBezTo>
                  <a:pt x="8474" y="2069"/>
                  <a:pt x="8492" y="2069"/>
                  <a:pt x="8511" y="2069"/>
                </a:cubicBezTo>
                <a:cubicBezTo>
                  <a:pt x="8530" y="2069"/>
                  <a:pt x="8530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069"/>
                </a:cubicBezTo>
                <a:cubicBezTo>
                  <a:pt x="8549" y="2069"/>
                  <a:pt x="8549" y="2069"/>
                  <a:pt x="8549" y="2106"/>
                </a:cubicBezTo>
                <a:cubicBezTo>
                  <a:pt x="8568" y="2106"/>
                  <a:pt x="8568" y="2106"/>
                  <a:pt x="8568" y="2106"/>
                </a:cubicBezTo>
                <a:cubicBezTo>
                  <a:pt x="8587" y="2106"/>
                  <a:pt x="8587" y="2106"/>
                  <a:pt x="8587" y="2106"/>
                </a:cubicBezTo>
                <a:cubicBezTo>
                  <a:pt x="8587" y="2106"/>
                  <a:pt x="8587" y="2106"/>
                  <a:pt x="8606" y="2069"/>
                </a:cubicBezTo>
                <a:cubicBezTo>
                  <a:pt x="8606" y="2106"/>
                  <a:pt x="8606" y="2106"/>
                  <a:pt x="8606" y="2142"/>
                </a:cubicBezTo>
                <a:cubicBezTo>
                  <a:pt x="8606" y="2142"/>
                  <a:pt x="8606" y="2178"/>
                  <a:pt x="8606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78"/>
                  <a:pt x="8625" y="2178"/>
                  <a:pt x="8625" y="2178"/>
                </a:cubicBezTo>
                <a:cubicBezTo>
                  <a:pt x="8625" y="2142"/>
                  <a:pt x="8625" y="2142"/>
                  <a:pt x="8625" y="2106"/>
                </a:cubicBezTo>
                <a:cubicBezTo>
                  <a:pt x="8625" y="2106"/>
                  <a:pt x="8625" y="2106"/>
                  <a:pt x="8625" y="2106"/>
                </a:cubicBezTo>
                <a:cubicBezTo>
                  <a:pt x="8663" y="2142"/>
                  <a:pt x="8663" y="2142"/>
                  <a:pt x="8663" y="2178"/>
                </a:cubicBezTo>
                <a:cubicBezTo>
                  <a:pt x="8663" y="2178"/>
                  <a:pt x="8663" y="2178"/>
                  <a:pt x="8663" y="2178"/>
                </a:cubicBezTo>
                <a:cubicBezTo>
                  <a:pt x="8663" y="2178"/>
                  <a:pt x="8663" y="2178"/>
                  <a:pt x="8682" y="2178"/>
                </a:cubicBezTo>
                <a:cubicBezTo>
                  <a:pt x="8682" y="2214"/>
                  <a:pt x="8682" y="2214"/>
                  <a:pt x="8663" y="2214"/>
                </a:cubicBezTo>
                <a:cubicBezTo>
                  <a:pt x="8701" y="2214"/>
                  <a:pt x="8682" y="2214"/>
                  <a:pt x="8682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01" y="2251"/>
                  <a:pt x="8701" y="2251"/>
                  <a:pt x="8701" y="2251"/>
                </a:cubicBezTo>
                <a:cubicBezTo>
                  <a:pt x="8719" y="2287"/>
                  <a:pt x="8738" y="2287"/>
                  <a:pt x="8719" y="2323"/>
                </a:cubicBezTo>
                <a:cubicBezTo>
                  <a:pt x="8719" y="2323"/>
                  <a:pt x="8719" y="2323"/>
                  <a:pt x="8719" y="2323"/>
                </a:cubicBezTo>
                <a:cubicBezTo>
                  <a:pt x="8719" y="2323"/>
                  <a:pt x="8701" y="2323"/>
                  <a:pt x="8701" y="2323"/>
                </a:cubicBezTo>
                <a:cubicBezTo>
                  <a:pt x="8701" y="2323"/>
                  <a:pt x="8663" y="2287"/>
                  <a:pt x="8663" y="2287"/>
                </a:cubicBezTo>
                <a:cubicBezTo>
                  <a:pt x="8663" y="2287"/>
                  <a:pt x="8644" y="2287"/>
                  <a:pt x="8644" y="2287"/>
                </a:cubicBezTo>
                <a:cubicBezTo>
                  <a:pt x="8644" y="2287"/>
                  <a:pt x="8682" y="2323"/>
                  <a:pt x="8682" y="2323"/>
                </a:cubicBezTo>
                <a:cubicBezTo>
                  <a:pt x="8682" y="2360"/>
                  <a:pt x="8663" y="2360"/>
                  <a:pt x="8663" y="2360"/>
                </a:cubicBezTo>
                <a:cubicBezTo>
                  <a:pt x="8644" y="2360"/>
                  <a:pt x="8625" y="2360"/>
                  <a:pt x="8606" y="2360"/>
                </a:cubicBezTo>
                <a:cubicBezTo>
                  <a:pt x="8587" y="2360"/>
                  <a:pt x="8568" y="2360"/>
                  <a:pt x="8568" y="2360"/>
                </a:cubicBezTo>
                <a:cubicBezTo>
                  <a:pt x="8568" y="2323"/>
                  <a:pt x="8568" y="2323"/>
                  <a:pt x="8549" y="2323"/>
                </a:cubicBezTo>
                <a:cubicBezTo>
                  <a:pt x="8549" y="2323"/>
                  <a:pt x="8549" y="2323"/>
                  <a:pt x="8549" y="2323"/>
                </a:cubicBezTo>
                <a:cubicBezTo>
                  <a:pt x="8549" y="2287"/>
                  <a:pt x="8549" y="2287"/>
                  <a:pt x="8530" y="2287"/>
                </a:cubicBezTo>
                <a:cubicBezTo>
                  <a:pt x="8530" y="2287"/>
                  <a:pt x="8530" y="2287"/>
                  <a:pt x="8530" y="2287"/>
                </a:cubicBezTo>
                <a:cubicBezTo>
                  <a:pt x="8511" y="2287"/>
                  <a:pt x="8511" y="2251"/>
                  <a:pt x="8492" y="2251"/>
                </a:cubicBezTo>
                <a:cubicBezTo>
                  <a:pt x="8492" y="2251"/>
                  <a:pt x="8492" y="2251"/>
                  <a:pt x="8474" y="2287"/>
                </a:cubicBezTo>
                <a:cubicBezTo>
                  <a:pt x="8455" y="2251"/>
                  <a:pt x="8436" y="2251"/>
                  <a:pt x="8417" y="2251"/>
                </a:cubicBezTo>
                <a:cubicBezTo>
                  <a:pt x="8398" y="2251"/>
                  <a:pt x="8379" y="2287"/>
                  <a:pt x="8360" y="2287"/>
                </a:cubicBezTo>
                <a:cubicBezTo>
                  <a:pt x="8341" y="2251"/>
                  <a:pt x="8303" y="2251"/>
                  <a:pt x="8284" y="2251"/>
                </a:cubicBezTo>
                <a:cubicBezTo>
                  <a:pt x="8284" y="2251"/>
                  <a:pt x="8265" y="2251"/>
                  <a:pt x="8247" y="2251"/>
                </a:cubicBezTo>
                <a:cubicBezTo>
                  <a:pt x="8247" y="2251"/>
                  <a:pt x="8247" y="2251"/>
                  <a:pt x="8228" y="2251"/>
                </a:cubicBezTo>
                <a:cubicBezTo>
                  <a:pt x="8247" y="2251"/>
                  <a:pt x="8247" y="2287"/>
                  <a:pt x="8265" y="2287"/>
                </a:cubicBezTo>
                <a:cubicBezTo>
                  <a:pt x="8265" y="2251"/>
                  <a:pt x="8284" y="2251"/>
                  <a:pt x="8284" y="2251"/>
                </a:cubicBezTo>
                <a:cubicBezTo>
                  <a:pt x="8303" y="2251"/>
                  <a:pt x="8322" y="2287"/>
                  <a:pt x="8322" y="2287"/>
                </a:cubicBezTo>
                <a:cubicBezTo>
                  <a:pt x="8322" y="2287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03" y="2323"/>
                  <a:pt x="8303" y="2323"/>
                </a:cubicBezTo>
                <a:cubicBezTo>
                  <a:pt x="8303" y="2323"/>
                  <a:pt x="8322" y="2323"/>
                  <a:pt x="8322" y="2323"/>
                </a:cubicBezTo>
                <a:cubicBezTo>
                  <a:pt x="8341" y="2323"/>
                  <a:pt x="8341" y="2323"/>
                  <a:pt x="8360" y="2323"/>
                </a:cubicBezTo>
                <a:cubicBezTo>
                  <a:pt x="8360" y="2287"/>
                  <a:pt x="8379" y="2287"/>
                  <a:pt x="8398" y="2287"/>
                </a:cubicBezTo>
                <a:cubicBezTo>
                  <a:pt x="8417" y="2287"/>
                  <a:pt x="8417" y="2251"/>
                  <a:pt x="8436" y="2287"/>
                </a:cubicBezTo>
                <a:cubicBezTo>
                  <a:pt x="8436" y="2287"/>
                  <a:pt x="8455" y="2287"/>
                  <a:pt x="8455" y="2287"/>
                </a:cubicBezTo>
                <a:cubicBezTo>
                  <a:pt x="8455" y="2287"/>
                  <a:pt x="8455" y="2287"/>
                  <a:pt x="8455" y="2323"/>
                </a:cubicBezTo>
                <a:cubicBezTo>
                  <a:pt x="8455" y="2323"/>
                  <a:pt x="8436" y="2396"/>
                  <a:pt x="8436" y="2396"/>
                </a:cubicBezTo>
                <a:cubicBezTo>
                  <a:pt x="8417" y="2396"/>
                  <a:pt x="8417" y="2396"/>
                  <a:pt x="8398" y="2432"/>
                </a:cubicBezTo>
                <a:cubicBezTo>
                  <a:pt x="8398" y="2432"/>
                  <a:pt x="8398" y="2432"/>
                  <a:pt x="8398" y="2432"/>
                </a:cubicBezTo>
                <a:cubicBezTo>
                  <a:pt x="8379" y="2432"/>
                  <a:pt x="8360" y="2432"/>
                  <a:pt x="8322" y="2469"/>
                </a:cubicBezTo>
                <a:cubicBezTo>
                  <a:pt x="8341" y="2469"/>
                  <a:pt x="8341" y="2469"/>
                  <a:pt x="8360" y="2469"/>
                </a:cubicBezTo>
                <a:cubicBezTo>
                  <a:pt x="8379" y="2505"/>
                  <a:pt x="8322" y="2577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22" y="2614"/>
                  <a:pt x="8322" y="2614"/>
                  <a:pt x="8322" y="2614"/>
                </a:cubicBezTo>
                <a:cubicBezTo>
                  <a:pt x="8341" y="2577"/>
                  <a:pt x="8341" y="2541"/>
                  <a:pt x="8360" y="2541"/>
                </a:cubicBezTo>
                <a:cubicBezTo>
                  <a:pt x="8360" y="2541"/>
                  <a:pt x="8360" y="2577"/>
                  <a:pt x="8360" y="2577"/>
                </a:cubicBezTo>
                <a:cubicBezTo>
                  <a:pt x="8398" y="2577"/>
                  <a:pt x="8417" y="2541"/>
                  <a:pt x="8436" y="2541"/>
                </a:cubicBezTo>
                <a:cubicBezTo>
                  <a:pt x="8436" y="2505"/>
                  <a:pt x="8455" y="2505"/>
                  <a:pt x="8455" y="2505"/>
                </a:cubicBezTo>
                <a:cubicBezTo>
                  <a:pt x="8455" y="2505"/>
                  <a:pt x="8455" y="2505"/>
                  <a:pt x="8474" y="2505"/>
                </a:cubicBezTo>
                <a:cubicBezTo>
                  <a:pt x="8474" y="2505"/>
                  <a:pt x="8474" y="2505"/>
                  <a:pt x="8474" y="2505"/>
                </a:cubicBezTo>
                <a:cubicBezTo>
                  <a:pt x="8474" y="2541"/>
                  <a:pt x="8455" y="2541"/>
                  <a:pt x="8436" y="2541"/>
                </a:cubicBezTo>
                <a:cubicBezTo>
                  <a:pt x="8436" y="2577"/>
                  <a:pt x="8436" y="2577"/>
                  <a:pt x="8417" y="2614"/>
                </a:cubicBezTo>
                <a:cubicBezTo>
                  <a:pt x="8417" y="2614"/>
                  <a:pt x="8417" y="2614"/>
                  <a:pt x="8398" y="2614"/>
                </a:cubicBezTo>
                <a:cubicBezTo>
                  <a:pt x="8398" y="2614"/>
                  <a:pt x="8379" y="2614"/>
                  <a:pt x="8379" y="2650"/>
                </a:cubicBezTo>
                <a:cubicBezTo>
                  <a:pt x="8379" y="2650"/>
                  <a:pt x="8379" y="2650"/>
                  <a:pt x="8379" y="2650"/>
                </a:cubicBezTo>
                <a:cubicBezTo>
                  <a:pt x="8398" y="2650"/>
                  <a:pt x="8398" y="2614"/>
                  <a:pt x="8417" y="2650"/>
                </a:cubicBezTo>
                <a:cubicBezTo>
                  <a:pt x="8417" y="2650"/>
                  <a:pt x="8417" y="2650"/>
                  <a:pt x="8417" y="2650"/>
                </a:cubicBezTo>
                <a:cubicBezTo>
                  <a:pt x="8436" y="2614"/>
                  <a:pt x="8436" y="2650"/>
                  <a:pt x="8455" y="2614"/>
                </a:cubicBezTo>
                <a:cubicBezTo>
                  <a:pt x="8474" y="2614"/>
                  <a:pt x="8474" y="2577"/>
                  <a:pt x="8474" y="2577"/>
                </a:cubicBezTo>
                <a:cubicBezTo>
                  <a:pt x="8492" y="2577"/>
                  <a:pt x="8492" y="2541"/>
                  <a:pt x="8492" y="2541"/>
                </a:cubicBezTo>
                <a:cubicBezTo>
                  <a:pt x="8511" y="2505"/>
                  <a:pt x="8530" y="2469"/>
                  <a:pt x="8530" y="2469"/>
                </a:cubicBezTo>
                <a:cubicBezTo>
                  <a:pt x="8530" y="2469"/>
                  <a:pt x="8530" y="2469"/>
                  <a:pt x="8530" y="2469"/>
                </a:cubicBezTo>
                <a:cubicBezTo>
                  <a:pt x="8549" y="2469"/>
                  <a:pt x="8549" y="2469"/>
                  <a:pt x="8549" y="2469"/>
                </a:cubicBezTo>
                <a:cubicBezTo>
                  <a:pt x="8568" y="2469"/>
                  <a:pt x="8587" y="2469"/>
                  <a:pt x="8606" y="2469"/>
                </a:cubicBezTo>
                <a:cubicBezTo>
                  <a:pt x="8625" y="2469"/>
                  <a:pt x="8625" y="2469"/>
                  <a:pt x="8644" y="2469"/>
                </a:cubicBezTo>
                <a:cubicBezTo>
                  <a:pt x="8644" y="2469"/>
                  <a:pt x="8682" y="2432"/>
                  <a:pt x="8682" y="2432"/>
                </a:cubicBezTo>
                <a:cubicBezTo>
                  <a:pt x="8701" y="2432"/>
                  <a:pt x="8701" y="2396"/>
                  <a:pt x="8719" y="2396"/>
                </a:cubicBezTo>
                <a:cubicBezTo>
                  <a:pt x="8719" y="2396"/>
                  <a:pt x="8719" y="2396"/>
                  <a:pt x="8738" y="2360"/>
                </a:cubicBezTo>
                <a:cubicBezTo>
                  <a:pt x="8738" y="2396"/>
                  <a:pt x="8738" y="2396"/>
                  <a:pt x="8738" y="2432"/>
                </a:cubicBezTo>
                <a:cubicBezTo>
                  <a:pt x="8738" y="2432"/>
                  <a:pt x="8719" y="2432"/>
                  <a:pt x="8719" y="2432"/>
                </a:cubicBezTo>
                <a:cubicBezTo>
                  <a:pt x="8719" y="2432"/>
                  <a:pt x="8701" y="2432"/>
                  <a:pt x="8701" y="2469"/>
                </a:cubicBezTo>
                <a:close/>
                <a:moveTo>
                  <a:pt x="8379" y="1670"/>
                </a:move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ubicBezTo>
                  <a:pt x="8379" y="1670"/>
                  <a:pt x="8379" y="1670"/>
                  <a:pt x="8379" y="1670"/>
                </a:cubicBezTo>
                <a:close/>
                <a:moveTo>
                  <a:pt x="8322" y="1888"/>
                </a:moveTo>
                <a:cubicBezTo>
                  <a:pt x="8341" y="1888"/>
                  <a:pt x="8341" y="1851"/>
                  <a:pt x="8341" y="1851"/>
                </a:cubicBezTo>
                <a:cubicBezTo>
                  <a:pt x="8360" y="1851"/>
                  <a:pt x="8360" y="1851"/>
                  <a:pt x="8379" y="1851"/>
                </a:cubicBezTo>
                <a:cubicBezTo>
                  <a:pt x="8379" y="1851"/>
                  <a:pt x="8398" y="1851"/>
                  <a:pt x="8398" y="1851"/>
                </a:cubicBezTo>
                <a:cubicBezTo>
                  <a:pt x="8398" y="1851"/>
                  <a:pt x="8341" y="1888"/>
                  <a:pt x="8322" y="1888"/>
                </a:cubicBezTo>
                <a:close/>
                <a:moveTo>
                  <a:pt x="8492" y="1851"/>
                </a:moveTo>
                <a:cubicBezTo>
                  <a:pt x="8492" y="1851"/>
                  <a:pt x="8492" y="1851"/>
                  <a:pt x="8492" y="1851"/>
                </a:cubicBezTo>
                <a:cubicBezTo>
                  <a:pt x="8474" y="1888"/>
                  <a:pt x="8474" y="1888"/>
                  <a:pt x="8455" y="1888"/>
                </a:cubicBezTo>
                <a:cubicBezTo>
                  <a:pt x="8455" y="1888"/>
                  <a:pt x="8436" y="1924"/>
                  <a:pt x="8436" y="1924"/>
                </a:cubicBezTo>
                <a:cubicBezTo>
                  <a:pt x="8417" y="1924"/>
                  <a:pt x="8417" y="1924"/>
                  <a:pt x="8398" y="1924"/>
                </a:cubicBezTo>
                <a:cubicBezTo>
                  <a:pt x="8398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79" y="1924"/>
                  <a:pt x="8379" y="1924"/>
                  <a:pt x="8379" y="1924"/>
                </a:cubicBezTo>
                <a:cubicBezTo>
                  <a:pt x="8398" y="1888"/>
                  <a:pt x="8417" y="1888"/>
                  <a:pt x="8436" y="1888"/>
                </a:cubicBezTo>
                <a:cubicBezTo>
                  <a:pt x="8455" y="1888"/>
                  <a:pt x="8474" y="1851"/>
                  <a:pt x="8492" y="1851"/>
                </a:cubicBezTo>
                <a:close/>
                <a:moveTo>
                  <a:pt x="8568" y="1997"/>
                </a:moveTo>
                <a:cubicBezTo>
                  <a:pt x="8568" y="1997"/>
                  <a:pt x="8568" y="1997"/>
                  <a:pt x="8568" y="1997"/>
                </a:cubicBezTo>
                <a:cubicBezTo>
                  <a:pt x="8549" y="1997"/>
                  <a:pt x="8549" y="2033"/>
                  <a:pt x="8530" y="2033"/>
                </a:cubicBezTo>
                <a:cubicBezTo>
                  <a:pt x="8530" y="2033"/>
                  <a:pt x="8530" y="2033"/>
                  <a:pt x="8530" y="1997"/>
                </a:cubicBezTo>
                <a:cubicBezTo>
                  <a:pt x="8530" y="1997"/>
                  <a:pt x="8511" y="1997"/>
                  <a:pt x="8511" y="1997"/>
                </a:cubicBezTo>
                <a:cubicBezTo>
                  <a:pt x="8474" y="1997"/>
                  <a:pt x="8436" y="1997"/>
                  <a:pt x="8417" y="1997"/>
                </a:cubicBezTo>
                <a:cubicBezTo>
                  <a:pt x="8398" y="1997"/>
                  <a:pt x="8379" y="1997"/>
                  <a:pt x="8379" y="1960"/>
                </a:cubicBezTo>
                <a:cubicBezTo>
                  <a:pt x="8398" y="1960"/>
                  <a:pt x="8436" y="1924"/>
                  <a:pt x="8436" y="1924"/>
                </a:cubicBezTo>
                <a:cubicBezTo>
                  <a:pt x="8474" y="1924"/>
                  <a:pt x="8492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30" y="1960"/>
                  <a:pt x="8530" y="1960"/>
                </a:cubicBezTo>
                <a:cubicBezTo>
                  <a:pt x="8530" y="1960"/>
                  <a:pt x="8511" y="1960"/>
                  <a:pt x="8511" y="1960"/>
                </a:cubicBezTo>
                <a:cubicBezTo>
                  <a:pt x="8511" y="1997"/>
                  <a:pt x="8549" y="1997"/>
                  <a:pt x="8568" y="1997"/>
                </a:cubicBezTo>
                <a:close/>
                <a:moveTo>
                  <a:pt x="8417" y="1452"/>
                </a:moveTo>
                <a:cubicBezTo>
                  <a:pt x="8398" y="1452"/>
                  <a:pt x="8379" y="1416"/>
                  <a:pt x="8379" y="1416"/>
                </a:cubicBezTo>
                <a:cubicBezTo>
                  <a:pt x="8379" y="1416"/>
                  <a:pt x="8379" y="1416"/>
                  <a:pt x="8379" y="1416"/>
                </a:cubicBezTo>
                <a:cubicBezTo>
                  <a:pt x="8398" y="1416"/>
                  <a:pt x="8398" y="1416"/>
                  <a:pt x="8398" y="1416"/>
                </a:cubicBezTo>
                <a:cubicBezTo>
                  <a:pt x="8417" y="1416"/>
                  <a:pt x="8417" y="1452"/>
                  <a:pt x="8417" y="1452"/>
                </a:cubicBezTo>
                <a:close/>
                <a:moveTo>
                  <a:pt x="8436" y="1379"/>
                </a:moveTo>
                <a:cubicBezTo>
                  <a:pt x="8436" y="1379"/>
                  <a:pt x="8436" y="1343"/>
                  <a:pt x="8417" y="1343"/>
                </a:cubicBezTo>
                <a:cubicBezTo>
                  <a:pt x="8417" y="1343"/>
                  <a:pt x="8398" y="1307"/>
                  <a:pt x="8398" y="1307"/>
                </a:cubicBezTo>
                <a:cubicBezTo>
                  <a:pt x="8417" y="1307"/>
                  <a:pt x="8436" y="1271"/>
                  <a:pt x="8436" y="1271"/>
                </a:cubicBezTo>
                <a:cubicBezTo>
                  <a:pt x="8436" y="1271"/>
                  <a:pt x="8455" y="1307"/>
                  <a:pt x="8474" y="1307"/>
                </a:cubicBezTo>
                <a:cubicBezTo>
                  <a:pt x="8474" y="1307"/>
                  <a:pt x="8474" y="1271"/>
                  <a:pt x="8492" y="1307"/>
                </a:cubicBezTo>
                <a:cubicBezTo>
                  <a:pt x="8492" y="1307"/>
                  <a:pt x="8492" y="1307"/>
                  <a:pt x="8492" y="1307"/>
                </a:cubicBezTo>
                <a:cubicBezTo>
                  <a:pt x="8474" y="1307"/>
                  <a:pt x="8436" y="1379"/>
                  <a:pt x="8436" y="1379"/>
                </a:cubicBezTo>
                <a:close/>
                <a:moveTo>
                  <a:pt x="8360" y="1198"/>
                </a:moveTo>
                <a:cubicBezTo>
                  <a:pt x="8360" y="1198"/>
                  <a:pt x="8341" y="1162"/>
                  <a:pt x="8341" y="1162"/>
                </a:cubicBezTo>
                <a:cubicBezTo>
                  <a:pt x="8341" y="1162"/>
                  <a:pt x="8322" y="1162"/>
                  <a:pt x="8322" y="1162"/>
                </a:cubicBezTo>
                <a:cubicBezTo>
                  <a:pt x="8322" y="1162"/>
                  <a:pt x="8303" y="1125"/>
                  <a:pt x="8303" y="1125"/>
                </a:cubicBezTo>
                <a:cubicBezTo>
                  <a:pt x="8303" y="1125"/>
                  <a:pt x="8284" y="1125"/>
                  <a:pt x="8284" y="1125"/>
                </a:cubicBezTo>
                <a:cubicBezTo>
                  <a:pt x="8284" y="1089"/>
                  <a:pt x="8284" y="1089"/>
                  <a:pt x="8284" y="1089"/>
                </a:cubicBezTo>
                <a:cubicBezTo>
                  <a:pt x="8284" y="1089"/>
                  <a:pt x="8303" y="1089"/>
                  <a:pt x="8303" y="1089"/>
                </a:cubicBezTo>
                <a:cubicBezTo>
                  <a:pt x="8322" y="1125"/>
                  <a:pt x="8341" y="1125"/>
                  <a:pt x="8341" y="1162"/>
                </a:cubicBezTo>
                <a:cubicBezTo>
                  <a:pt x="8360" y="1162"/>
                  <a:pt x="8360" y="1162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ubicBezTo>
                  <a:pt x="8360" y="1198"/>
                  <a:pt x="8360" y="1198"/>
                  <a:pt x="8360" y="1198"/>
                </a:cubicBezTo>
                <a:close/>
                <a:moveTo>
                  <a:pt x="7150" y="436"/>
                </a:moveTo>
                <a:cubicBezTo>
                  <a:pt x="7131" y="436"/>
                  <a:pt x="7131" y="436"/>
                  <a:pt x="7131" y="436"/>
                </a:cubicBezTo>
                <a:cubicBezTo>
                  <a:pt x="7093" y="399"/>
                  <a:pt x="7074" y="399"/>
                  <a:pt x="7074" y="327"/>
                </a:cubicBezTo>
                <a:cubicBezTo>
                  <a:pt x="7074" y="327"/>
                  <a:pt x="7093" y="327"/>
                  <a:pt x="7093" y="327"/>
                </a:cubicBezTo>
                <a:cubicBezTo>
                  <a:pt x="7112" y="327"/>
                  <a:pt x="7112" y="327"/>
                  <a:pt x="7112" y="327"/>
                </a:cubicBezTo>
                <a:cubicBezTo>
                  <a:pt x="7131" y="363"/>
                  <a:pt x="7150" y="363"/>
                  <a:pt x="7150" y="399"/>
                </a:cubicBezTo>
                <a:cubicBezTo>
                  <a:pt x="7150" y="399"/>
                  <a:pt x="7150" y="399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ubicBezTo>
                  <a:pt x="7150" y="436"/>
                  <a:pt x="7150" y="436"/>
                  <a:pt x="7150" y="436"/>
                </a:cubicBezTo>
                <a:close/>
                <a:moveTo>
                  <a:pt x="6942" y="472"/>
                </a:moveTo>
                <a:cubicBezTo>
                  <a:pt x="6942" y="436"/>
                  <a:pt x="6942" y="436"/>
                  <a:pt x="6960" y="436"/>
                </a:cubicBezTo>
                <a:cubicBezTo>
                  <a:pt x="6960" y="436"/>
                  <a:pt x="6960" y="436"/>
                  <a:pt x="6960" y="436"/>
                </a:cubicBezTo>
                <a:cubicBezTo>
                  <a:pt x="6960" y="472"/>
                  <a:pt x="6979" y="472"/>
                  <a:pt x="6979" y="472"/>
                </a:cubicBezTo>
                <a:cubicBezTo>
                  <a:pt x="6979" y="472"/>
                  <a:pt x="6979" y="472"/>
                  <a:pt x="6979" y="472"/>
                </a:cubicBezTo>
                <a:cubicBezTo>
                  <a:pt x="6979" y="508"/>
                  <a:pt x="6942" y="472"/>
                  <a:pt x="6942" y="472"/>
                </a:cubicBezTo>
                <a:close/>
                <a:moveTo>
                  <a:pt x="6450" y="799"/>
                </a:moveTo>
                <a:cubicBezTo>
                  <a:pt x="6431" y="799"/>
                  <a:pt x="6393" y="799"/>
                  <a:pt x="6374" y="799"/>
                </a:cubicBezTo>
                <a:cubicBezTo>
                  <a:pt x="6298" y="762"/>
                  <a:pt x="6261" y="799"/>
                  <a:pt x="6223" y="835"/>
                </a:cubicBezTo>
                <a:cubicBezTo>
                  <a:pt x="6223" y="835"/>
                  <a:pt x="6204" y="871"/>
                  <a:pt x="6223" y="871"/>
                </a:cubicBezTo>
                <a:cubicBezTo>
                  <a:pt x="6223" y="908"/>
                  <a:pt x="6223" y="908"/>
                  <a:pt x="6242" y="944"/>
                </a:cubicBezTo>
                <a:cubicBezTo>
                  <a:pt x="6280" y="944"/>
                  <a:pt x="6298" y="908"/>
                  <a:pt x="6355" y="908"/>
                </a:cubicBezTo>
                <a:cubicBezTo>
                  <a:pt x="6355" y="908"/>
                  <a:pt x="6355" y="944"/>
                  <a:pt x="6374" y="944"/>
                </a:cubicBezTo>
                <a:cubicBezTo>
                  <a:pt x="6374" y="944"/>
                  <a:pt x="6374" y="980"/>
                  <a:pt x="6374" y="980"/>
                </a:cubicBezTo>
                <a:cubicBezTo>
                  <a:pt x="6298" y="980"/>
                  <a:pt x="6261" y="1053"/>
                  <a:pt x="6204" y="1089"/>
                </a:cubicBezTo>
                <a:cubicBezTo>
                  <a:pt x="6204" y="1125"/>
                  <a:pt x="6185" y="1125"/>
                  <a:pt x="6166" y="1125"/>
                </a:cubicBezTo>
                <a:cubicBezTo>
                  <a:pt x="6128" y="1198"/>
                  <a:pt x="6128" y="1234"/>
                  <a:pt x="6053" y="1234"/>
                </a:cubicBezTo>
                <a:cubicBezTo>
                  <a:pt x="6053" y="1271"/>
                  <a:pt x="6053" y="1307"/>
                  <a:pt x="6071" y="1343"/>
                </a:cubicBezTo>
                <a:cubicBezTo>
                  <a:pt x="6053" y="1343"/>
                  <a:pt x="6053" y="1343"/>
                  <a:pt x="6034" y="1379"/>
                </a:cubicBezTo>
                <a:cubicBezTo>
                  <a:pt x="5958" y="1452"/>
                  <a:pt x="5901" y="1379"/>
                  <a:pt x="5807" y="1343"/>
                </a:cubicBezTo>
                <a:cubicBezTo>
                  <a:pt x="5807" y="1379"/>
                  <a:pt x="5807" y="1379"/>
                  <a:pt x="5807" y="1416"/>
                </a:cubicBezTo>
                <a:cubicBezTo>
                  <a:pt x="5826" y="1416"/>
                  <a:pt x="5844" y="1452"/>
                  <a:pt x="5863" y="1488"/>
                </a:cubicBezTo>
                <a:cubicBezTo>
                  <a:pt x="5863" y="1488"/>
                  <a:pt x="5863" y="1488"/>
                  <a:pt x="5863" y="1488"/>
                </a:cubicBezTo>
                <a:cubicBezTo>
                  <a:pt x="5807" y="1525"/>
                  <a:pt x="5750" y="1488"/>
                  <a:pt x="5693" y="1488"/>
                </a:cubicBezTo>
                <a:cubicBezTo>
                  <a:pt x="5674" y="1488"/>
                  <a:pt x="5655" y="1488"/>
                  <a:pt x="5636" y="1488"/>
                </a:cubicBezTo>
                <a:cubicBezTo>
                  <a:pt x="5636" y="1488"/>
                  <a:pt x="5636" y="1525"/>
                  <a:pt x="5636" y="1561"/>
                </a:cubicBezTo>
                <a:cubicBezTo>
                  <a:pt x="5674" y="1561"/>
                  <a:pt x="5750" y="1561"/>
                  <a:pt x="5769" y="1597"/>
                </a:cubicBezTo>
                <a:cubicBezTo>
                  <a:pt x="5769" y="1634"/>
                  <a:pt x="5769" y="1670"/>
                  <a:pt x="5769" y="1670"/>
                </a:cubicBezTo>
                <a:cubicBezTo>
                  <a:pt x="5769" y="1706"/>
                  <a:pt x="5750" y="1706"/>
                  <a:pt x="5731" y="1706"/>
                </a:cubicBezTo>
                <a:cubicBezTo>
                  <a:pt x="5731" y="1743"/>
                  <a:pt x="5731" y="1779"/>
                  <a:pt x="5731" y="1815"/>
                </a:cubicBezTo>
                <a:cubicBezTo>
                  <a:pt x="5712" y="1815"/>
                  <a:pt x="5693" y="1815"/>
                  <a:pt x="5674" y="1815"/>
                </a:cubicBezTo>
                <a:cubicBezTo>
                  <a:pt x="5674" y="1815"/>
                  <a:pt x="5674" y="1815"/>
                  <a:pt x="5674" y="1815"/>
                </a:cubicBezTo>
                <a:cubicBezTo>
                  <a:pt x="5674" y="1851"/>
                  <a:pt x="5693" y="1888"/>
                  <a:pt x="5693" y="1888"/>
                </a:cubicBezTo>
                <a:cubicBezTo>
                  <a:pt x="5674" y="1888"/>
                  <a:pt x="5636" y="1924"/>
                  <a:pt x="5618" y="1888"/>
                </a:cubicBezTo>
                <a:cubicBezTo>
                  <a:pt x="5599" y="1888"/>
                  <a:pt x="5580" y="1888"/>
                  <a:pt x="5561" y="1888"/>
                </a:cubicBezTo>
                <a:cubicBezTo>
                  <a:pt x="5561" y="1924"/>
                  <a:pt x="5580" y="1960"/>
                  <a:pt x="5580" y="1997"/>
                </a:cubicBezTo>
                <a:cubicBezTo>
                  <a:pt x="5561" y="2069"/>
                  <a:pt x="5504" y="2069"/>
                  <a:pt x="5466" y="2033"/>
                </a:cubicBezTo>
                <a:cubicBezTo>
                  <a:pt x="5409" y="2033"/>
                  <a:pt x="5372" y="1960"/>
                  <a:pt x="5334" y="2069"/>
                </a:cubicBezTo>
                <a:cubicBezTo>
                  <a:pt x="5334" y="2069"/>
                  <a:pt x="5334" y="2069"/>
                  <a:pt x="5334" y="2069"/>
                </a:cubicBezTo>
                <a:cubicBezTo>
                  <a:pt x="5372" y="2106"/>
                  <a:pt x="5466" y="2106"/>
                  <a:pt x="5523" y="2142"/>
                </a:cubicBezTo>
                <a:cubicBezTo>
                  <a:pt x="5542" y="2142"/>
                  <a:pt x="5561" y="2142"/>
                  <a:pt x="5580" y="2142"/>
                </a:cubicBezTo>
                <a:cubicBezTo>
                  <a:pt x="5580" y="2142"/>
                  <a:pt x="5599" y="2178"/>
                  <a:pt x="5599" y="2178"/>
                </a:cubicBezTo>
                <a:cubicBezTo>
                  <a:pt x="5599" y="2178"/>
                  <a:pt x="5599" y="2214"/>
                  <a:pt x="5599" y="2214"/>
                </a:cubicBezTo>
                <a:cubicBezTo>
                  <a:pt x="5580" y="2214"/>
                  <a:pt x="5580" y="2251"/>
                  <a:pt x="5580" y="2251"/>
                </a:cubicBezTo>
                <a:cubicBezTo>
                  <a:pt x="5542" y="2287"/>
                  <a:pt x="5504" y="2287"/>
                  <a:pt x="5485" y="2287"/>
                </a:cubicBezTo>
                <a:cubicBezTo>
                  <a:pt x="5447" y="2323"/>
                  <a:pt x="5447" y="2323"/>
                  <a:pt x="5409" y="2323"/>
                </a:cubicBezTo>
                <a:cubicBezTo>
                  <a:pt x="5409" y="2323"/>
                  <a:pt x="5372" y="2214"/>
                  <a:pt x="5372" y="2214"/>
                </a:cubicBezTo>
                <a:cubicBezTo>
                  <a:pt x="5372" y="2251"/>
                  <a:pt x="5353" y="2251"/>
                  <a:pt x="5334" y="2251"/>
                </a:cubicBezTo>
                <a:cubicBezTo>
                  <a:pt x="5334" y="2214"/>
                  <a:pt x="5315" y="2214"/>
                  <a:pt x="5296" y="2214"/>
                </a:cubicBezTo>
                <a:cubicBezTo>
                  <a:pt x="5296" y="2214"/>
                  <a:pt x="5296" y="2214"/>
                  <a:pt x="5296" y="2214"/>
                </a:cubicBezTo>
                <a:cubicBezTo>
                  <a:pt x="5315" y="2251"/>
                  <a:pt x="5315" y="2251"/>
                  <a:pt x="5315" y="2287"/>
                </a:cubicBezTo>
                <a:cubicBezTo>
                  <a:pt x="5239" y="2287"/>
                  <a:pt x="5220" y="2251"/>
                  <a:pt x="5182" y="2178"/>
                </a:cubicBezTo>
                <a:cubicBezTo>
                  <a:pt x="5182" y="2178"/>
                  <a:pt x="5164" y="2178"/>
                  <a:pt x="5164" y="2178"/>
                </a:cubicBezTo>
                <a:cubicBezTo>
                  <a:pt x="5164" y="2214"/>
                  <a:pt x="5182" y="2251"/>
                  <a:pt x="5182" y="2251"/>
                </a:cubicBezTo>
                <a:cubicBezTo>
                  <a:pt x="5182" y="2287"/>
                  <a:pt x="5164" y="2287"/>
                  <a:pt x="5145" y="2287"/>
                </a:cubicBezTo>
                <a:cubicBezTo>
                  <a:pt x="5107" y="2287"/>
                  <a:pt x="5050" y="2287"/>
                  <a:pt x="5012" y="2287"/>
                </a:cubicBezTo>
                <a:cubicBezTo>
                  <a:pt x="4993" y="2251"/>
                  <a:pt x="4974" y="2214"/>
                  <a:pt x="4956" y="2214"/>
                </a:cubicBezTo>
                <a:cubicBezTo>
                  <a:pt x="4937" y="2251"/>
                  <a:pt x="4956" y="2251"/>
                  <a:pt x="4937" y="2287"/>
                </a:cubicBezTo>
                <a:cubicBezTo>
                  <a:pt x="4918" y="2251"/>
                  <a:pt x="4899" y="2251"/>
                  <a:pt x="4880" y="2251"/>
                </a:cubicBezTo>
                <a:cubicBezTo>
                  <a:pt x="4880" y="2214"/>
                  <a:pt x="4880" y="2178"/>
                  <a:pt x="4899" y="2142"/>
                </a:cubicBezTo>
                <a:cubicBezTo>
                  <a:pt x="4937" y="2142"/>
                  <a:pt x="4937" y="2106"/>
                  <a:pt x="4974" y="2106"/>
                </a:cubicBezTo>
                <a:cubicBezTo>
                  <a:pt x="4993" y="2069"/>
                  <a:pt x="5012" y="2106"/>
                  <a:pt x="5031" y="2069"/>
                </a:cubicBezTo>
                <a:cubicBezTo>
                  <a:pt x="5031" y="2069"/>
                  <a:pt x="5012" y="2069"/>
                  <a:pt x="5012" y="2069"/>
                </a:cubicBezTo>
                <a:cubicBezTo>
                  <a:pt x="4993" y="2069"/>
                  <a:pt x="4974" y="1997"/>
                  <a:pt x="4956" y="1924"/>
                </a:cubicBezTo>
                <a:cubicBezTo>
                  <a:pt x="4974" y="1924"/>
                  <a:pt x="4974" y="1924"/>
                  <a:pt x="4974" y="1924"/>
                </a:cubicBezTo>
                <a:cubicBezTo>
                  <a:pt x="4974" y="1924"/>
                  <a:pt x="4993" y="1924"/>
                  <a:pt x="5012" y="1924"/>
                </a:cubicBezTo>
                <a:cubicBezTo>
                  <a:pt x="5031" y="1924"/>
                  <a:pt x="5069" y="1924"/>
                  <a:pt x="5088" y="1960"/>
                </a:cubicBezTo>
                <a:cubicBezTo>
                  <a:pt x="5107" y="1997"/>
                  <a:pt x="5126" y="2033"/>
                  <a:pt x="5164" y="2069"/>
                </a:cubicBezTo>
                <a:cubicBezTo>
                  <a:pt x="5182" y="2069"/>
                  <a:pt x="5239" y="2069"/>
                  <a:pt x="5258" y="2069"/>
                </a:cubicBezTo>
                <a:cubicBezTo>
                  <a:pt x="5258" y="2069"/>
                  <a:pt x="5258" y="2069"/>
                  <a:pt x="5258" y="2069"/>
                </a:cubicBezTo>
                <a:cubicBezTo>
                  <a:pt x="5258" y="2033"/>
                  <a:pt x="5258" y="2033"/>
                  <a:pt x="5258" y="2033"/>
                </a:cubicBezTo>
                <a:cubicBezTo>
                  <a:pt x="5258" y="1997"/>
                  <a:pt x="5258" y="1997"/>
                  <a:pt x="5277" y="1997"/>
                </a:cubicBezTo>
                <a:cubicBezTo>
                  <a:pt x="5277" y="1997"/>
                  <a:pt x="5277" y="1997"/>
                  <a:pt x="5277" y="1997"/>
                </a:cubicBezTo>
                <a:cubicBezTo>
                  <a:pt x="5239" y="1997"/>
                  <a:pt x="5182" y="1997"/>
                  <a:pt x="5164" y="1960"/>
                </a:cubicBezTo>
                <a:cubicBezTo>
                  <a:pt x="5164" y="1924"/>
                  <a:pt x="5164" y="1888"/>
                  <a:pt x="5164" y="1851"/>
                </a:cubicBezTo>
                <a:cubicBezTo>
                  <a:pt x="5164" y="1851"/>
                  <a:pt x="5164" y="1851"/>
                  <a:pt x="5164" y="1851"/>
                </a:cubicBezTo>
                <a:cubicBezTo>
                  <a:pt x="5126" y="1851"/>
                  <a:pt x="5069" y="1815"/>
                  <a:pt x="5031" y="1815"/>
                </a:cubicBezTo>
                <a:cubicBezTo>
                  <a:pt x="5031" y="1815"/>
                  <a:pt x="5031" y="1815"/>
                  <a:pt x="5031" y="1815"/>
                </a:cubicBezTo>
                <a:cubicBezTo>
                  <a:pt x="5050" y="1743"/>
                  <a:pt x="5050" y="1706"/>
                  <a:pt x="5069" y="1670"/>
                </a:cubicBezTo>
                <a:cubicBezTo>
                  <a:pt x="5088" y="1634"/>
                  <a:pt x="5182" y="1670"/>
                  <a:pt x="5220" y="1670"/>
                </a:cubicBezTo>
                <a:cubicBezTo>
                  <a:pt x="5258" y="1670"/>
                  <a:pt x="5277" y="1706"/>
                  <a:pt x="5315" y="1706"/>
                </a:cubicBezTo>
                <a:cubicBezTo>
                  <a:pt x="5315" y="1706"/>
                  <a:pt x="5334" y="1706"/>
                  <a:pt x="5334" y="1706"/>
                </a:cubicBezTo>
                <a:cubicBezTo>
                  <a:pt x="5334" y="1706"/>
                  <a:pt x="5353" y="1706"/>
                  <a:pt x="5353" y="1706"/>
                </a:cubicBezTo>
                <a:cubicBezTo>
                  <a:pt x="5334" y="1670"/>
                  <a:pt x="5296" y="1634"/>
                  <a:pt x="5258" y="1597"/>
                </a:cubicBezTo>
                <a:cubicBezTo>
                  <a:pt x="5258" y="1597"/>
                  <a:pt x="5239" y="1561"/>
                  <a:pt x="5220" y="1561"/>
                </a:cubicBezTo>
                <a:cubicBezTo>
                  <a:pt x="5182" y="1525"/>
                  <a:pt x="5145" y="1452"/>
                  <a:pt x="5126" y="1416"/>
                </a:cubicBezTo>
                <a:cubicBezTo>
                  <a:pt x="5126" y="1416"/>
                  <a:pt x="5107" y="1452"/>
                  <a:pt x="5107" y="1452"/>
                </a:cubicBezTo>
                <a:cubicBezTo>
                  <a:pt x="5107" y="1452"/>
                  <a:pt x="5107" y="1452"/>
                  <a:pt x="5107" y="1452"/>
                </a:cubicBezTo>
                <a:cubicBezTo>
                  <a:pt x="5088" y="1416"/>
                  <a:pt x="5088" y="1379"/>
                  <a:pt x="5069" y="1343"/>
                </a:cubicBezTo>
                <a:cubicBezTo>
                  <a:pt x="5069" y="1343"/>
                  <a:pt x="5069" y="1307"/>
                  <a:pt x="5069" y="1307"/>
                </a:cubicBezTo>
                <a:cubicBezTo>
                  <a:pt x="5069" y="1307"/>
                  <a:pt x="5069" y="1307"/>
                  <a:pt x="5069" y="1307"/>
                </a:cubicBezTo>
                <a:cubicBezTo>
                  <a:pt x="5107" y="1307"/>
                  <a:pt x="5126" y="1307"/>
                  <a:pt x="5164" y="1307"/>
                </a:cubicBezTo>
                <a:cubicBezTo>
                  <a:pt x="5182" y="1307"/>
                  <a:pt x="5220" y="1307"/>
                  <a:pt x="5239" y="1307"/>
                </a:cubicBezTo>
                <a:cubicBezTo>
                  <a:pt x="5277" y="1343"/>
                  <a:pt x="5315" y="1416"/>
                  <a:pt x="5353" y="1452"/>
                </a:cubicBezTo>
                <a:cubicBezTo>
                  <a:pt x="5372" y="1452"/>
                  <a:pt x="5391" y="1452"/>
                  <a:pt x="5409" y="1452"/>
                </a:cubicBezTo>
                <a:cubicBezTo>
                  <a:pt x="5409" y="1452"/>
                  <a:pt x="5391" y="1416"/>
                  <a:pt x="5391" y="1416"/>
                </a:cubicBezTo>
                <a:cubicBezTo>
                  <a:pt x="5372" y="1379"/>
                  <a:pt x="5334" y="1379"/>
                  <a:pt x="5315" y="1343"/>
                </a:cubicBezTo>
                <a:cubicBezTo>
                  <a:pt x="5334" y="1307"/>
                  <a:pt x="5353" y="1307"/>
                  <a:pt x="5353" y="1271"/>
                </a:cubicBezTo>
                <a:cubicBezTo>
                  <a:pt x="5372" y="1234"/>
                  <a:pt x="5391" y="1234"/>
                  <a:pt x="5391" y="1234"/>
                </a:cubicBezTo>
                <a:cubicBezTo>
                  <a:pt x="5409" y="1234"/>
                  <a:pt x="5428" y="1234"/>
                  <a:pt x="5447" y="1234"/>
                </a:cubicBezTo>
                <a:cubicBezTo>
                  <a:pt x="5466" y="1198"/>
                  <a:pt x="5466" y="1198"/>
                  <a:pt x="5485" y="1198"/>
                </a:cubicBezTo>
                <a:cubicBezTo>
                  <a:pt x="5523" y="1198"/>
                  <a:pt x="5580" y="1162"/>
                  <a:pt x="5618" y="1162"/>
                </a:cubicBezTo>
                <a:cubicBezTo>
                  <a:pt x="5618" y="1162"/>
                  <a:pt x="5618" y="1162"/>
                  <a:pt x="5618" y="1162"/>
                </a:cubicBezTo>
                <a:cubicBezTo>
                  <a:pt x="5599" y="1125"/>
                  <a:pt x="5580" y="1125"/>
                  <a:pt x="5561" y="1089"/>
                </a:cubicBezTo>
                <a:cubicBezTo>
                  <a:pt x="5542" y="1089"/>
                  <a:pt x="5485" y="1089"/>
                  <a:pt x="5447" y="1089"/>
                </a:cubicBezTo>
                <a:cubicBezTo>
                  <a:pt x="5428" y="1125"/>
                  <a:pt x="5391" y="1162"/>
                  <a:pt x="5353" y="1162"/>
                </a:cubicBezTo>
                <a:cubicBezTo>
                  <a:pt x="5334" y="1162"/>
                  <a:pt x="5315" y="1162"/>
                  <a:pt x="5315" y="1162"/>
                </a:cubicBezTo>
                <a:cubicBezTo>
                  <a:pt x="5296" y="1162"/>
                  <a:pt x="5296" y="1162"/>
                  <a:pt x="5296" y="1162"/>
                </a:cubicBezTo>
                <a:cubicBezTo>
                  <a:pt x="5277" y="1162"/>
                  <a:pt x="5258" y="1162"/>
                  <a:pt x="5239" y="1125"/>
                </a:cubicBezTo>
                <a:cubicBezTo>
                  <a:pt x="5239" y="1162"/>
                  <a:pt x="5220" y="1162"/>
                  <a:pt x="5201" y="1162"/>
                </a:cubicBezTo>
                <a:cubicBezTo>
                  <a:pt x="5182" y="1162"/>
                  <a:pt x="5182" y="1162"/>
                  <a:pt x="5164" y="1162"/>
                </a:cubicBezTo>
                <a:cubicBezTo>
                  <a:pt x="5145" y="1162"/>
                  <a:pt x="5145" y="1198"/>
                  <a:pt x="5126" y="1198"/>
                </a:cubicBezTo>
                <a:cubicBezTo>
                  <a:pt x="5126" y="1162"/>
                  <a:pt x="5126" y="1125"/>
                  <a:pt x="5126" y="1089"/>
                </a:cubicBezTo>
                <a:cubicBezTo>
                  <a:pt x="5145" y="1089"/>
                  <a:pt x="5145" y="1089"/>
                  <a:pt x="5164" y="1053"/>
                </a:cubicBezTo>
                <a:cubicBezTo>
                  <a:pt x="5164" y="1053"/>
                  <a:pt x="5164" y="1053"/>
                  <a:pt x="5164" y="1016"/>
                </a:cubicBezTo>
                <a:cubicBezTo>
                  <a:pt x="5145" y="1016"/>
                  <a:pt x="5145" y="1016"/>
                  <a:pt x="5145" y="1016"/>
                </a:cubicBezTo>
                <a:cubicBezTo>
                  <a:pt x="5107" y="944"/>
                  <a:pt x="4974" y="1016"/>
                  <a:pt x="4956" y="1053"/>
                </a:cubicBezTo>
                <a:cubicBezTo>
                  <a:pt x="4937" y="1089"/>
                  <a:pt x="4918" y="1089"/>
                  <a:pt x="4899" y="1125"/>
                </a:cubicBezTo>
                <a:cubicBezTo>
                  <a:pt x="4880" y="1125"/>
                  <a:pt x="4880" y="1089"/>
                  <a:pt x="4861" y="1089"/>
                </a:cubicBezTo>
                <a:cubicBezTo>
                  <a:pt x="4861" y="1089"/>
                  <a:pt x="4861" y="1089"/>
                  <a:pt x="4861" y="1089"/>
                </a:cubicBezTo>
                <a:cubicBezTo>
                  <a:pt x="4880" y="1053"/>
                  <a:pt x="4899" y="1089"/>
                  <a:pt x="4899" y="1053"/>
                </a:cubicBezTo>
                <a:cubicBezTo>
                  <a:pt x="4880" y="1016"/>
                  <a:pt x="4880" y="1016"/>
                  <a:pt x="4880" y="980"/>
                </a:cubicBezTo>
                <a:cubicBezTo>
                  <a:pt x="4842" y="980"/>
                  <a:pt x="4804" y="944"/>
                  <a:pt x="4785" y="944"/>
                </a:cubicBezTo>
                <a:cubicBezTo>
                  <a:pt x="4766" y="908"/>
                  <a:pt x="4766" y="871"/>
                  <a:pt x="4766" y="871"/>
                </a:cubicBezTo>
                <a:cubicBezTo>
                  <a:pt x="4785" y="835"/>
                  <a:pt x="4785" y="835"/>
                  <a:pt x="4785" y="835"/>
                </a:cubicBezTo>
                <a:cubicBezTo>
                  <a:pt x="4823" y="799"/>
                  <a:pt x="4880" y="799"/>
                  <a:pt x="4937" y="799"/>
                </a:cubicBezTo>
                <a:cubicBezTo>
                  <a:pt x="4956" y="799"/>
                  <a:pt x="4974" y="762"/>
                  <a:pt x="5012" y="762"/>
                </a:cubicBezTo>
                <a:cubicBezTo>
                  <a:pt x="5012" y="762"/>
                  <a:pt x="5031" y="799"/>
                  <a:pt x="5050" y="799"/>
                </a:cubicBezTo>
                <a:cubicBezTo>
                  <a:pt x="5069" y="799"/>
                  <a:pt x="5069" y="762"/>
                  <a:pt x="5069" y="762"/>
                </a:cubicBezTo>
                <a:cubicBezTo>
                  <a:pt x="5088" y="726"/>
                  <a:pt x="5126" y="690"/>
                  <a:pt x="5164" y="690"/>
                </a:cubicBezTo>
                <a:cubicBezTo>
                  <a:pt x="5164" y="726"/>
                  <a:pt x="5182" y="726"/>
                  <a:pt x="5201" y="726"/>
                </a:cubicBezTo>
                <a:cubicBezTo>
                  <a:pt x="5239" y="762"/>
                  <a:pt x="5277" y="726"/>
                  <a:pt x="5315" y="762"/>
                </a:cubicBezTo>
                <a:cubicBezTo>
                  <a:pt x="5334" y="762"/>
                  <a:pt x="5447" y="835"/>
                  <a:pt x="5466" y="835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66" y="799"/>
                  <a:pt x="5466" y="799"/>
                  <a:pt x="5466" y="799"/>
                </a:cubicBezTo>
                <a:cubicBezTo>
                  <a:pt x="5447" y="762"/>
                  <a:pt x="5447" y="762"/>
                  <a:pt x="5428" y="762"/>
                </a:cubicBezTo>
                <a:cubicBezTo>
                  <a:pt x="5391" y="726"/>
                  <a:pt x="5372" y="690"/>
                  <a:pt x="5353" y="653"/>
                </a:cubicBezTo>
                <a:cubicBezTo>
                  <a:pt x="5353" y="653"/>
                  <a:pt x="5372" y="617"/>
                  <a:pt x="5372" y="617"/>
                </a:cubicBezTo>
                <a:cubicBezTo>
                  <a:pt x="5391" y="617"/>
                  <a:pt x="5409" y="581"/>
                  <a:pt x="5428" y="545"/>
                </a:cubicBezTo>
                <a:cubicBezTo>
                  <a:pt x="5466" y="545"/>
                  <a:pt x="5485" y="545"/>
                  <a:pt x="5504" y="545"/>
                </a:cubicBezTo>
                <a:cubicBezTo>
                  <a:pt x="5523" y="545"/>
                  <a:pt x="5542" y="508"/>
                  <a:pt x="5542" y="508"/>
                </a:cubicBezTo>
                <a:cubicBezTo>
                  <a:pt x="5580" y="545"/>
                  <a:pt x="5618" y="545"/>
                  <a:pt x="5636" y="545"/>
                </a:cubicBezTo>
                <a:cubicBezTo>
                  <a:pt x="5674" y="581"/>
                  <a:pt x="5693" y="653"/>
                  <a:pt x="5712" y="653"/>
                </a:cubicBezTo>
                <a:cubicBezTo>
                  <a:pt x="5712" y="653"/>
                  <a:pt x="5712" y="617"/>
                  <a:pt x="5712" y="617"/>
                </a:cubicBezTo>
                <a:cubicBezTo>
                  <a:pt x="5712" y="581"/>
                  <a:pt x="5674" y="508"/>
                  <a:pt x="5674" y="508"/>
                </a:cubicBezTo>
                <a:cubicBezTo>
                  <a:pt x="5674" y="508"/>
                  <a:pt x="5674" y="472"/>
                  <a:pt x="5693" y="472"/>
                </a:cubicBezTo>
                <a:cubicBezTo>
                  <a:pt x="5712" y="472"/>
                  <a:pt x="5750" y="508"/>
                  <a:pt x="5769" y="508"/>
                </a:cubicBezTo>
                <a:cubicBezTo>
                  <a:pt x="5788" y="508"/>
                  <a:pt x="5807" y="508"/>
                  <a:pt x="5826" y="508"/>
                </a:cubicBezTo>
                <a:cubicBezTo>
                  <a:pt x="5844" y="545"/>
                  <a:pt x="5844" y="581"/>
                  <a:pt x="5882" y="581"/>
                </a:cubicBezTo>
                <a:cubicBezTo>
                  <a:pt x="5882" y="545"/>
                  <a:pt x="5882" y="508"/>
                  <a:pt x="5863" y="508"/>
                </a:cubicBezTo>
                <a:cubicBezTo>
                  <a:pt x="5863" y="508"/>
                  <a:pt x="5863" y="508"/>
                  <a:pt x="5863" y="508"/>
                </a:cubicBezTo>
                <a:cubicBezTo>
                  <a:pt x="5901" y="508"/>
                  <a:pt x="5939" y="508"/>
                  <a:pt x="5958" y="508"/>
                </a:cubicBezTo>
                <a:cubicBezTo>
                  <a:pt x="5977" y="508"/>
                  <a:pt x="5996" y="545"/>
                  <a:pt x="6015" y="581"/>
                </a:cubicBezTo>
                <a:cubicBezTo>
                  <a:pt x="6015" y="581"/>
                  <a:pt x="6015" y="581"/>
                  <a:pt x="6015" y="581"/>
                </a:cubicBezTo>
                <a:cubicBezTo>
                  <a:pt x="6015" y="545"/>
                  <a:pt x="6015" y="508"/>
                  <a:pt x="6015" y="472"/>
                </a:cubicBezTo>
                <a:cubicBezTo>
                  <a:pt x="6090" y="472"/>
                  <a:pt x="6147" y="545"/>
                  <a:pt x="6223" y="545"/>
                </a:cubicBezTo>
                <a:cubicBezTo>
                  <a:pt x="6242" y="545"/>
                  <a:pt x="6242" y="545"/>
                  <a:pt x="6261" y="545"/>
                </a:cubicBezTo>
                <a:cubicBezTo>
                  <a:pt x="6298" y="545"/>
                  <a:pt x="6336" y="545"/>
                  <a:pt x="6374" y="545"/>
                </a:cubicBezTo>
                <a:cubicBezTo>
                  <a:pt x="6374" y="545"/>
                  <a:pt x="6393" y="581"/>
                  <a:pt x="6412" y="581"/>
                </a:cubicBezTo>
                <a:cubicBezTo>
                  <a:pt x="6431" y="581"/>
                  <a:pt x="6431" y="581"/>
                  <a:pt x="6450" y="581"/>
                </a:cubicBezTo>
                <a:cubicBezTo>
                  <a:pt x="6469" y="581"/>
                  <a:pt x="6488" y="617"/>
                  <a:pt x="6488" y="617"/>
                </a:cubicBezTo>
                <a:cubicBezTo>
                  <a:pt x="6506" y="617"/>
                  <a:pt x="6525" y="617"/>
                  <a:pt x="6544" y="617"/>
                </a:cubicBezTo>
                <a:cubicBezTo>
                  <a:pt x="6563" y="653"/>
                  <a:pt x="6563" y="653"/>
                  <a:pt x="6582" y="690"/>
                </a:cubicBezTo>
                <a:cubicBezTo>
                  <a:pt x="6582" y="690"/>
                  <a:pt x="6582" y="690"/>
                  <a:pt x="6563" y="726"/>
                </a:cubicBezTo>
                <a:cubicBezTo>
                  <a:pt x="6525" y="726"/>
                  <a:pt x="6506" y="799"/>
                  <a:pt x="6450" y="799"/>
                </a:cubicBezTo>
                <a:close/>
                <a:moveTo>
                  <a:pt x="4861" y="1162"/>
                </a:moveTo>
                <a:cubicBezTo>
                  <a:pt x="4861" y="1198"/>
                  <a:pt x="4880" y="1198"/>
                  <a:pt x="4880" y="1198"/>
                </a:cubicBezTo>
                <a:cubicBezTo>
                  <a:pt x="4880" y="1234"/>
                  <a:pt x="4899" y="1271"/>
                  <a:pt x="4899" y="1307"/>
                </a:cubicBezTo>
                <a:cubicBezTo>
                  <a:pt x="4918" y="1343"/>
                  <a:pt x="4937" y="1343"/>
                  <a:pt x="4937" y="1343"/>
                </a:cubicBezTo>
                <a:cubicBezTo>
                  <a:pt x="4956" y="1307"/>
                  <a:pt x="4956" y="1271"/>
                  <a:pt x="4956" y="1271"/>
                </a:cubicBezTo>
                <a:cubicBezTo>
                  <a:pt x="4956" y="1234"/>
                  <a:pt x="4956" y="1234"/>
                  <a:pt x="4956" y="1234"/>
                </a:cubicBezTo>
                <a:cubicBezTo>
                  <a:pt x="4974" y="1271"/>
                  <a:pt x="5012" y="1307"/>
                  <a:pt x="5012" y="1343"/>
                </a:cubicBezTo>
                <a:cubicBezTo>
                  <a:pt x="5012" y="1379"/>
                  <a:pt x="5012" y="1416"/>
                  <a:pt x="5012" y="1452"/>
                </a:cubicBezTo>
                <a:cubicBezTo>
                  <a:pt x="5012" y="1488"/>
                  <a:pt x="5031" y="1488"/>
                  <a:pt x="5031" y="1525"/>
                </a:cubicBezTo>
                <a:cubicBezTo>
                  <a:pt x="5088" y="1525"/>
                  <a:pt x="5107" y="1488"/>
                  <a:pt x="5126" y="1561"/>
                </a:cubicBezTo>
                <a:cubicBezTo>
                  <a:pt x="5126" y="1561"/>
                  <a:pt x="5107" y="1561"/>
                  <a:pt x="5107" y="1525"/>
                </a:cubicBezTo>
                <a:cubicBezTo>
                  <a:pt x="5050" y="1597"/>
                  <a:pt x="4993" y="1561"/>
                  <a:pt x="4974" y="1706"/>
                </a:cubicBezTo>
                <a:cubicBezTo>
                  <a:pt x="4956" y="1706"/>
                  <a:pt x="4937" y="1670"/>
                  <a:pt x="4918" y="1670"/>
                </a:cubicBezTo>
                <a:cubicBezTo>
                  <a:pt x="4918" y="1670"/>
                  <a:pt x="4918" y="1706"/>
                  <a:pt x="4918" y="1706"/>
                </a:cubicBezTo>
                <a:cubicBezTo>
                  <a:pt x="4918" y="1706"/>
                  <a:pt x="4918" y="1743"/>
                  <a:pt x="4918" y="1779"/>
                </a:cubicBezTo>
                <a:cubicBezTo>
                  <a:pt x="4918" y="1779"/>
                  <a:pt x="4918" y="1815"/>
                  <a:pt x="4899" y="1815"/>
                </a:cubicBezTo>
                <a:cubicBezTo>
                  <a:pt x="4880" y="1779"/>
                  <a:pt x="4861" y="1743"/>
                  <a:pt x="4842" y="1743"/>
                </a:cubicBezTo>
                <a:cubicBezTo>
                  <a:pt x="4842" y="1779"/>
                  <a:pt x="4842" y="1815"/>
                  <a:pt x="4823" y="1815"/>
                </a:cubicBezTo>
                <a:cubicBezTo>
                  <a:pt x="4785" y="1815"/>
                  <a:pt x="4729" y="1815"/>
                  <a:pt x="4691" y="1779"/>
                </a:cubicBezTo>
                <a:cubicBezTo>
                  <a:pt x="4691" y="1779"/>
                  <a:pt x="4691" y="1779"/>
                  <a:pt x="4672" y="1779"/>
                </a:cubicBezTo>
                <a:cubicBezTo>
                  <a:pt x="4653" y="1743"/>
                  <a:pt x="4653" y="1706"/>
                  <a:pt x="4634" y="1706"/>
                </a:cubicBezTo>
                <a:cubicBezTo>
                  <a:pt x="4615" y="1670"/>
                  <a:pt x="4596" y="1634"/>
                  <a:pt x="4596" y="1597"/>
                </a:cubicBezTo>
                <a:cubicBezTo>
                  <a:pt x="4596" y="1597"/>
                  <a:pt x="4615" y="1561"/>
                  <a:pt x="4634" y="1561"/>
                </a:cubicBezTo>
                <a:cubicBezTo>
                  <a:pt x="4672" y="1561"/>
                  <a:pt x="4766" y="1597"/>
                  <a:pt x="4804" y="1597"/>
                </a:cubicBezTo>
                <a:cubicBezTo>
                  <a:pt x="4785" y="1561"/>
                  <a:pt x="4691" y="1488"/>
                  <a:pt x="4653" y="1488"/>
                </a:cubicBezTo>
                <a:cubicBezTo>
                  <a:pt x="4634" y="1488"/>
                  <a:pt x="4634" y="1488"/>
                  <a:pt x="4615" y="1525"/>
                </a:cubicBezTo>
                <a:cubicBezTo>
                  <a:pt x="4615" y="1525"/>
                  <a:pt x="4596" y="1488"/>
                  <a:pt x="4577" y="1488"/>
                </a:cubicBezTo>
                <a:cubicBezTo>
                  <a:pt x="4558" y="1525"/>
                  <a:pt x="4539" y="1561"/>
                  <a:pt x="4539" y="1525"/>
                </a:cubicBezTo>
                <a:cubicBezTo>
                  <a:pt x="4502" y="1525"/>
                  <a:pt x="4502" y="1452"/>
                  <a:pt x="4483" y="1452"/>
                </a:cubicBezTo>
                <a:cubicBezTo>
                  <a:pt x="4464" y="1416"/>
                  <a:pt x="4464" y="1416"/>
                  <a:pt x="4445" y="1379"/>
                </a:cubicBezTo>
                <a:cubicBezTo>
                  <a:pt x="4445" y="1379"/>
                  <a:pt x="4445" y="1343"/>
                  <a:pt x="4445" y="1343"/>
                </a:cubicBezTo>
                <a:cubicBezTo>
                  <a:pt x="4445" y="1343"/>
                  <a:pt x="4445" y="1343"/>
                  <a:pt x="4445" y="1343"/>
                </a:cubicBezTo>
                <a:cubicBezTo>
                  <a:pt x="4483" y="1379"/>
                  <a:pt x="4520" y="1343"/>
                  <a:pt x="4558" y="1343"/>
                </a:cubicBezTo>
                <a:cubicBezTo>
                  <a:pt x="4539" y="1307"/>
                  <a:pt x="4520" y="1307"/>
                  <a:pt x="4502" y="1271"/>
                </a:cubicBezTo>
                <a:cubicBezTo>
                  <a:pt x="4502" y="1234"/>
                  <a:pt x="4502" y="1234"/>
                  <a:pt x="4520" y="1234"/>
                </a:cubicBezTo>
                <a:cubicBezTo>
                  <a:pt x="4520" y="1198"/>
                  <a:pt x="4577" y="1234"/>
                  <a:pt x="4577" y="1198"/>
                </a:cubicBezTo>
                <a:cubicBezTo>
                  <a:pt x="4577" y="1198"/>
                  <a:pt x="4577" y="1198"/>
                  <a:pt x="4577" y="1198"/>
                </a:cubicBezTo>
                <a:cubicBezTo>
                  <a:pt x="4558" y="1162"/>
                  <a:pt x="4558" y="1125"/>
                  <a:pt x="4539" y="1089"/>
                </a:cubicBezTo>
                <a:cubicBezTo>
                  <a:pt x="4539" y="1089"/>
                  <a:pt x="4539" y="1089"/>
                  <a:pt x="4539" y="1089"/>
                </a:cubicBezTo>
                <a:cubicBezTo>
                  <a:pt x="4558" y="1089"/>
                  <a:pt x="4577" y="1053"/>
                  <a:pt x="4596" y="1053"/>
                </a:cubicBezTo>
                <a:cubicBezTo>
                  <a:pt x="4615" y="1053"/>
                  <a:pt x="4634" y="1053"/>
                  <a:pt x="4653" y="1053"/>
                </a:cubicBezTo>
                <a:cubicBezTo>
                  <a:pt x="4653" y="1016"/>
                  <a:pt x="4634" y="1016"/>
                  <a:pt x="4634" y="980"/>
                </a:cubicBezTo>
                <a:cubicBezTo>
                  <a:pt x="4710" y="980"/>
                  <a:pt x="4729" y="1016"/>
                  <a:pt x="4766" y="1125"/>
                </a:cubicBezTo>
                <a:cubicBezTo>
                  <a:pt x="4766" y="1162"/>
                  <a:pt x="4785" y="1162"/>
                  <a:pt x="4804" y="1198"/>
                </a:cubicBezTo>
                <a:cubicBezTo>
                  <a:pt x="4823" y="1198"/>
                  <a:pt x="4842" y="1198"/>
                  <a:pt x="4861" y="1162"/>
                </a:cubicBezTo>
                <a:close/>
                <a:moveTo>
                  <a:pt x="4539" y="1815"/>
                </a:moveTo>
                <a:cubicBezTo>
                  <a:pt x="4520" y="1815"/>
                  <a:pt x="4520" y="1851"/>
                  <a:pt x="4520" y="1851"/>
                </a:cubicBezTo>
                <a:cubicBezTo>
                  <a:pt x="4426" y="1888"/>
                  <a:pt x="4388" y="1924"/>
                  <a:pt x="4350" y="1779"/>
                </a:cubicBezTo>
                <a:cubicBezTo>
                  <a:pt x="4331" y="1743"/>
                  <a:pt x="4331" y="1743"/>
                  <a:pt x="4331" y="1706"/>
                </a:cubicBezTo>
                <a:cubicBezTo>
                  <a:pt x="4331" y="1706"/>
                  <a:pt x="4331" y="1706"/>
                  <a:pt x="4331" y="1670"/>
                </a:cubicBezTo>
                <a:cubicBezTo>
                  <a:pt x="4350" y="1670"/>
                  <a:pt x="4350" y="1670"/>
                  <a:pt x="4369" y="1670"/>
                </a:cubicBezTo>
                <a:cubicBezTo>
                  <a:pt x="4426" y="1670"/>
                  <a:pt x="4464" y="1743"/>
                  <a:pt x="4502" y="1743"/>
                </a:cubicBezTo>
                <a:cubicBezTo>
                  <a:pt x="4520" y="1779"/>
                  <a:pt x="4539" y="1779"/>
                  <a:pt x="4539" y="1815"/>
                </a:cubicBezTo>
                <a:close/>
                <a:moveTo>
                  <a:pt x="4369" y="2323"/>
                </a:moveTo>
                <a:cubicBezTo>
                  <a:pt x="4369" y="2360"/>
                  <a:pt x="4369" y="2396"/>
                  <a:pt x="4369" y="2432"/>
                </a:cubicBezTo>
                <a:cubicBezTo>
                  <a:pt x="4369" y="2469"/>
                  <a:pt x="4350" y="2469"/>
                  <a:pt x="4350" y="2505"/>
                </a:cubicBezTo>
                <a:cubicBezTo>
                  <a:pt x="4331" y="2505"/>
                  <a:pt x="4350" y="2577"/>
                  <a:pt x="4350" y="2614"/>
                </a:cubicBezTo>
                <a:cubicBezTo>
                  <a:pt x="4350" y="2614"/>
                  <a:pt x="4350" y="2614"/>
                  <a:pt x="4350" y="2614"/>
                </a:cubicBezTo>
                <a:cubicBezTo>
                  <a:pt x="4331" y="2614"/>
                  <a:pt x="4312" y="2614"/>
                  <a:pt x="4294" y="2614"/>
                </a:cubicBezTo>
                <a:cubicBezTo>
                  <a:pt x="4256" y="2614"/>
                  <a:pt x="4199" y="2650"/>
                  <a:pt x="4199" y="2541"/>
                </a:cubicBezTo>
                <a:cubicBezTo>
                  <a:pt x="4218" y="2541"/>
                  <a:pt x="4218" y="2505"/>
                  <a:pt x="4237" y="2505"/>
                </a:cubicBezTo>
                <a:cubicBezTo>
                  <a:pt x="4237" y="2505"/>
                  <a:pt x="4237" y="2505"/>
                  <a:pt x="4237" y="2469"/>
                </a:cubicBezTo>
                <a:cubicBezTo>
                  <a:pt x="4237" y="2469"/>
                  <a:pt x="4218" y="2469"/>
                  <a:pt x="4218" y="2469"/>
                </a:cubicBezTo>
                <a:cubicBezTo>
                  <a:pt x="4199" y="2432"/>
                  <a:pt x="4123" y="2469"/>
                  <a:pt x="4104" y="2469"/>
                </a:cubicBezTo>
                <a:cubicBezTo>
                  <a:pt x="4085" y="2469"/>
                  <a:pt x="4085" y="2469"/>
                  <a:pt x="4067" y="2469"/>
                </a:cubicBezTo>
                <a:cubicBezTo>
                  <a:pt x="4067" y="2432"/>
                  <a:pt x="4067" y="2432"/>
                  <a:pt x="4067" y="2396"/>
                </a:cubicBezTo>
                <a:cubicBezTo>
                  <a:pt x="4104" y="2396"/>
                  <a:pt x="4104" y="2396"/>
                  <a:pt x="4123" y="2360"/>
                </a:cubicBezTo>
                <a:cubicBezTo>
                  <a:pt x="4123" y="2360"/>
                  <a:pt x="4123" y="2360"/>
                  <a:pt x="4123" y="2360"/>
                </a:cubicBezTo>
                <a:cubicBezTo>
                  <a:pt x="4104" y="2323"/>
                  <a:pt x="4123" y="2287"/>
                  <a:pt x="4123" y="2251"/>
                </a:cubicBezTo>
                <a:cubicBezTo>
                  <a:pt x="4180" y="2251"/>
                  <a:pt x="4180" y="2360"/>
                  <a:pt x="4237" y="2396"/>
                </a:cubicBezTo>
                <a:cubicBezTo>
                  <a:pt x="4237" y="2396"/>
                  <a:pt x="4237" y="2396"/>
                  <a:pt x="4237" y="2396"/>
                </a:cubicBezTo>
                <a:cubicBezTo>
                  <a:pt x="4237" y="2323"/>
                  <a:pt x="4199" y="2287"/>
                  <a:pt x="4180" y="2251"/>
                </a:cubicBezTo>
                <a:cubicBezTo>
                  <a:pt x="4180" y="2251"/>
                  <a:pt x="4180" y="2251"/>
                  <a:pt x="4180" y="2251"/>
                </a:cubicBezTo>
                <a:cubicBezTo>
                  <a:pt x="4237" y="2178"/>
                  <a:pt x="4256" y="2287"/>
                  <a:pt x="4294" y="2287"/>
                </a:cubicBezTo>
                <a:cubicBezTo>
                  <a:pt x="4294" y="2287"/>
                  <a:pt x="4294" y="2251"/>
                  <a:pt x="4294" y="2251"/>
                </a:cubicBezTo>
                <a:cubicBezTo>
                  <a:pt x="4312" y="2251"/>
                  <a:pt x="4312" y="2214"/>
                  <a:pt x="4312" y="2214"/>
                </a:cubicBezTo>
                <a:cubicBezTo>
                  <a:pt x="4350" y="2251"/>
                  <a:pt x="4369" y="2251"/>
                  <a:pt x="4369" y="2323"/>
                </a:cubicBezTo>
                <a:close/>
                <a:moveTo>
                  <a:pt x="4218" y="1960"/>
                </a:moveTo>
                <a:cubicBezTo>
                  <a:pt x="4180" y="1924"/>
                  <a:pt x="4180" y="1851"/>
                  <a:pt x="4161" y="1815"/>
                </a:cubicBezTo>
                <a:cubicBezTo>
                  <a:pt x="4142" y="1815"/>
                  <a:pt x="4142" y="1815"/>
                  <a:pt x="4123" y="1815"/>
                </a:cubicBezTo>
                <a:cubicBezTo>
                  <a:pt x="4048" y="1815"/>
                  <a:pt x="3934" y="1851"/>
                  <a:pt x="3915" y="1743"/>
                </a:cubicBezTo>
                <a:cubicBezTo>
                  <a:pt x="3915" y="1743"/>
                  <a:pt x="3934" y="1706"/>
                  <a:pt x="3934" y="1706"/>
                </a:cubicBezTo>
                <a:cubicBezTo>
                  <a:pt x="3972" y="1706"/>
                  <a:pt x="3991" y="1743"/>
                  <a:pt x="4029" y="1743"/>
                </a:cubicBezTo>
                <a:cubicBezTo>
                  <a:pt x="4010" y="1634"/>
                  <a:pt x="3934" y="1597"/>
                  <a:pt x="3896" y="1561"/>
                </a:cubicBezTo>
                <a:cubicBezTo>
                  <a:pt x="3896" y="1561"/>
                  <a:pt x="3896" y="1561"/>
                  <a:pt x="3896" y="1561"/>
                </a:cubicBezTo>
                <a:cubicBezTo>
                  <a:pt x="3896" y="1561"/>
                  <a:pt x="3896" y="1525"/>
                  <a:pt x="3896" y="1525"/>
                </a:cubicBezTo>
                <a:cubicBezTo>
                  <a:pt x="3934" y="1525"/>
                  <a:pt x="3991" y="1488"/>
                  <a:pt x="4029" y="1525"/>
                </a:cubicBezTo>
                <a:cubicBezTo>
                  <a:pt x="4048" y="1561"/>
                  <a:pt x="4048" y="1634"/>
                  <a:pt x="4067" y="1634"/>
                </a:cubicBezTo>
                <a:cubicBezTo>
                  <a:pt x="4085" y="1634"/>
                  <a:pt x="4104" y="1634"/>
                  <a:pt x="4123" y="1634"/>
                </a:cubicBezTo>
                <a:cubicBezTo>
                  <a:pt x="4199" y="1670"/>
                  <a:pt x="4218" y="1670"/>
                  <a:pt x="4256" y="1779"/>
                </a:cubicBezTo>
                <a:cubicBezTo>
                  <a:pt x="4275" y="1815"/>
                  <a:pt x="4294" y="1851"/>
                  <a:pt x="4294" y="1924"/>
                </a:cubicBezTo>
                <a:cubicBezTo>
                  <a:pt x="4275" y="1924"/>
                  <a:pt x="4256" y="1960"/>
                  <a:pt x="4218" y="1960"/>
                </a:cubicBezTo>
                <a:close/>
                <a:moveTo>
                  <a:pt x="3858" y="2614"/>
                </a:moveTo>
                <a:cubicBezTo>
                  <a:pt x="3840" y="2614"/>
                  <a:pt x="3821" y="2614"/>
                  <a:pt x="3802" y="2614"/>
                </a:cubicBezTo>
                <a:cubicBezTo>
                  <a:pt x="3802" y="2614"/>
                  <a:pt x="3783" y="2614"/>
                  <a:pt x="3764" y="2614"/>
                </a:cubicBezTo>
                <a:cubicBezTo>
                  <a:pt x="3726" y="2614"/>
                  <a:pt x="3707" y="2614"/>
                  <a:pt x="3669" y="2614"/>
                </a:cubicBezTo>
                <a:cubicBezTo>
                  <a:pt x="3594" y="2650"/>
                  <a:pt x="3518" y="2795"/>
                  <a:pt x="3423" y="2759"/>
                </a:cubicBezTo>
                <a:cubicBezTo>
                  <a:pt x="3386" y="2723"/>
                  <a:pt x="3386" y="2723"/>
                  <a:pt x="3367" y="2723"/>
                </a:cubicBezTo>
                <a:cubicBezTo>
                  <a:pt x="3348" y="2686"/>
                  <a:pt x="3348" y="2686"/>
                  <a:pt x="3348" y="2686"/>
                </a:cubicBezTo>
                <a:cubicBezTo>
                  <a:pt x="3348" y="2650"/>
                  <a:pt x="3348" y="2650"/>
                  <a:pt x="3348" y="2650"/>
                </a:cubicBezTo>
                <a:cubicBezTo>
                  <a:pt x="3367" y="2650"/>
                  <a:pt x="3386" y="2650"/>
                  <a:pt x="3405" y="2650"/>
                </a:cubicBezTo>
                <a:cubicBezTo>
                  <a:pt x="3405" y="2650"/>
                  <a:pt x="3423" y="2650"/>
                  <a:pt x="3423" y="2650"/>
                </a:cubicBezTo>
                <a:cubicBezTo>
                  <a:pt x="3461" y="2614"/>
                  <a:pt x="3499" y="2614"/>
                  <a:pt x="3518" y="2614"/>
                </a:cubicBezTo>
                <a:cubicBezTo>
                  <a:pt x="3537" y="2577"/>
                  <a:pt x="3537" y="2577"/>
                  <a:pt x="3537" y="2541"/>
                </a:cubicBezTo>
                <a:cubicBezTo>
                  <a:pt x="3537" y="2541"/>
                  <a:pt x="3537" y="2541"/>
                  <a:pt x="3537" y="2541"/>
                </a:cubicBezTo>
                <a:cubicBezTo>
                  <a:pt x="3499" y="2541"/>
                  <a:pt x="3480" y="2541"/>
                  <a:pt x="3442" y="2541"/>
                </a:cubicBezTo>
                <a:cubicBezTo>
                  <a:pt x="3423" y="2541"/>
                  <a:pt x="3405" y="2541"/>
                  <a:pt x="3386" y="2577"/>
                </a:cubicBezTo>
                <a:cubicBezTo>
                  <a:pt x="3367" y="2577"/>
                  <a:pt x="3348" y="2577"/>
                  <a:pt x="3310" y="2577"/>
                </a:cubicBezTo>
                <a:cubicBezTo>
                  <a:pt x="3310" y="2577"/>
                  <a:pt x="3291" y="2577"/>
                  <a:pt x="3291" y="2614"/>
                </a:cubicBezTo>
                <a:cubicBezTo>
                  <a:pt x="3272" y="2577"/>
                  <a:pt x="3253" y="2577"/>
                  <a:pt x="3253" y="2577"/>
                </a:cubicBezTo>
                <a:cubicBezTo>
                  <a:pt x="3215" y="2614"/>
                  <a:pt x="3178" y="2577"/>
                  <a:pt x="3159" y="2541"/>
                </a:cubicBezTo>
                <a:cubicBezTo>
                  <a:pt x="3159" y="2541"/>
                  <a:pt x="3159" y="2541"/>
                  <a:pt x="3159" y="2505"/>
                </a:cubicBezTo>
                <a:cubicBezTo>
                  <a:pt x="3159" y="2505"/>
                  <a:pt x="3178" y="2505"/>
                  <a:pt x="3178" y="2469"/>
                </a:cubicBezTo>
                <a:cubicBezTo>
                  <a:pt x="3215" y="2432"/>
                  <a:pt x="3272" y="2505"/>
                  <a:pt x="3291" y="2469"/>
                </a:cubicBezTo>
                <a:cubicBezTo>
                  <a:pt x="3272" y="2432"/>
                  <a:pt x="3253" y="2432"/>
                  <a:pt x="3234" y="2396"/>
                </a:cubicBezTo>
                <a:cubicBezTo>
                  <a:pt x="3234" y="2396"/>
                  <a:pt x="3234" y="2360"/>
                  <a:pt x="3215" y="2323"/>
                </a:cubicBezTo>
                <a:cubicBezTo>
                  <a:pt x="3253" y="2323"/>
                  <a:pt x="3310" y="2251"/>
                  <a:pt x="3348" y="2287"/>
                </a:cubicBezTo>
                <a:cubicBezTo>
                  <a:pt x="3367" y="2287"/>
                  <a:pt x="3367" y="2323"/>
                  <a:pt x="3386" y="2360"/>
                </a:cubicBezTo>
                <a:cubicBezTo>
                  <a:pt x="3405" y="2360"/>
                  <a:pt x="3423" y="2360"/>
                  <a:pt x="3442" y="2323"/>
                </a:cubicBezTo>
                <a:cubicBezTo>
                  <a:pt x="3461" y="2360"/>
                  <a:pt x="3499" y="2469"/>
                  <a:pt x="3518" y="2469"/>
                </a:cubicBezTo>
                <a:cubicBezTo>
                  <a:pt x="3537" y="2469"/>
                  <a:pt x="3556" y="2469"/>
                  <a:pt x="3575" y="2469"/>
                </a:cubicBezTo>
                <a:cubicBezTo>
                  <a:pt x="3594" y="2469"/>
                  <a:pt x="3594" y="2469"/>
                  <a:pt x="3613" y="2469"/>
                </a:cubicBezTo>
                <a:cubicBezTo>
                  <a:pt x="3632" y="2469"/>
                  <a:pt x="3650" y="2469"/>
                  <a:pt x="3669" y="2469"/>
                </a:cubicBezTo>
                <a:cubicBezTo>
                  <a:pt x="3669" y="2360"/>
                  <a:pt x="3632" y="2323"/>
                  <a:pt x="3594" y="2287"/>
                </a:cubicBezTo>
                <a:cubicBezTo>
                  <a:pt x="3594" y="2287"/>
                  <a:pt x="3594" y="2287"/>
                  <a:pt x="3594" y="2287"/>
                </a:cubicBezTo>
                <a:cubicBezTo>
                  <a:pt x="3613" y="2251"/>
                  <a:pt x="3613" y="2214"/>
                  <a:pt x="3632" y="2214"/>
                </a:cubicBezTo>
                <a:cubicBezTo>
                  <a:pt x="3650" y="2214"/>
                  <a:pt x="3650" y="2178"/>
                  <a:pt x="3669" y="2178"/>
                </a:cubicBezTo>
                <a:cubicBezTo>
                  <a:pt x="3688" y="2178"/>
                  <a:pt x="3688" y="2178"/>
                  <a:pt x="3688" y="2178"/>
                </a:cubicBezTo>
                <a:cubicBezTo>
                  <a:pt x="3707" y="2214"/>
                  <a:pt x="3707" y="2323"/>
                  <a:pt x="3726" y="2396"/>
                </a:cubicBezTo>
                <a:cubicBezTo>
                  <a:pt x="3764" y="2396"/>
                  <a:pt x="3783" y="2432"/>
                  <a:pt x="3821" y="2469"/>
                </a:cubicBezTo>
                <a:cubicBezTo>
                  <a:pt x="3802" y="2432"/>
                  <a:pt x="3802" y="2396"/>
                  <a:pt x="3802" y="2360"/>
                </a:cubicBezTo>
                <a:cubicBezTo>
                  <a:pt x="3840" y="2360"/>
                  <a:pt x="3858" y="2396"/>
                  <a:pt x="3896" y="2432"/>
                </a:cubicBezTo>
                <a:cubicBezTo>
                  <a:pt x="3877" y="2469"/>
                  <a:pt x="3877" y="2577"/>
                  <a:pt x="3858" y="2614"/>
                </a:cubicBezTo>
                <a:close/>
                <a:moveTo>
                  <a:pt x="3575" y="1997"/>
                </a:moveTo>
                <a:cubicBezTo>
                  <a:pt x="3537" y="2033"/>
                  <a:pt x="3442" y="2033"/>
                  <a:pt x="3423" y="1997"/>
                </a:cubicBezTo>
                <a:cubicBezTo>
                  <a:pt x="3423" y="1960"/>
                  <a:pt x="3423" y="1960"/>
                  <a:pt x="3423" y="1960"/>
                </a:cubicBezTo>
                <a:cubicBezTo>
                  <a:pt x="3423" y="1924"/>
                  <a:pt x="3423" y="1924"/>
                  <a:pt x="3423" y="1924"/>
                </a:cubicBezTo>
                <a:cubicBezTo>
                  <a:pt x="3442" y="1924"/>
                  <a:pt x="3442" y="1888"/>
                  <a:pt x="3461" y="1888"/>
                </a:cubicBezTo>
                <a:cubicBezTo>
                  <a:pt x="3480" y="1888"/>
                  <a:pt x="3518" y="1924"/>
                  <a:pt x="3556" y="1888"/>
                </a:cubicBezTo>
                <a:cubicBezTo>
                  <a:pt x="3575" y="1888"/>
                  <a:pt x="3613" y="1888"/>
                  <a:pt x="3632" y="1888"/>
                </a:cubicBezTo>
                <a:cubicBezTo>
                  <a:pt x="3632" y="1924"/>
                  <a:pt x="3632" y="1924"/>
                  <a:pt x="3632" y="1924"/>
                </a:cubicBezTo>
                <a:cubicBezTo>
                  <a:pt x="3613" y="1960"/>
                  <a:pt x="3594" y="1997"/>
                  <a:pt x="3575" y="1997"/>
                </a:cubicBezTo>
                <a:close/>
                <a:moveTo>
                  <a:pt x="3215" y="2106"/>
                </a:moveTo>
                <a:cubicBezTo>
                  <a:pt x="3196" y="2142"/>
                  <a:pt x="3215" y="2178"/>
                  <a:pt x="3234" y="2214"/>
                </a:cubicBezTo>
                <a:cubicBezTo>
                  <a:pt x="3215" y="2214"/>
                  <a:pt x="3196" y="2214"/>
                  <a:pt x="3178" y="2214"/>
                </a:cubicBezTo>
                <a:cubicBezTo>
                  <a:pt x="3178" y="2251"/>
                  <a:pt x="3159" y="2251"/>
                  <a:pt x="3159" y="2287"/>
                </a:cubicBezTo>
                <a:cubicBezTo>
                  <a:pt x="3140" y="2287"/>
                  <a:pt x="3140" y="2287"/>
                  <a:pt x="3121" y="2287"/>
                </a:cubicBezTo>
                <a:cubicBezTo>
                  <a:pt x="3121" y="2251"/>
                  <a:pt x="3102" y="2142"/>
                  <a:pt x="3083" y="2178"/>
                </a:cubicBezTo>
                <a:cubicBezTo>
                  <a:pt x="3083" y="2178"/>
                  <a:pt x="3083" y="2178"/>
                  <a:pt x="3083" y="2178"/>
                </a:cubicBezTo>
                <a:cubicBezTo>
                  <a:pt x="3064" y="2214"/>
                  <a:pt x="3045" y="2251"/>
                  <a:pt x="3045" y="2287"/>
                </a:cubicBezTo>
                <a:cubicBezTo>
                  <a:pt x="3026" y="2287"/>
                  <a:pt x="3026" y="2323"/>
                  <a:pt x="3007" y="2323"/>
                </a:cubicBezTo>
                <a:cubicBezTo>
                  <a:pt x="3007" y="2323"/>
                  <a:pt x="3007" y="2360"/>
                  <a:pt x="3007" y="2360"/>
                </a:cubicBezTo>
                <a:cubicBezTo>
                  <a:pt x="3007" y="2360"/>
                  <a:pt x="2988" y="2396"/>
                  <a:pt x="2988" y="2396"/>
                </a:cubicBezTo>
                <a:cubicBezTo>
                  <a:pt x="2951" y="2396"/>
                  <a:pt x="2951" y="2360"/>
                  <a:pt x="2913" y="2323"/>
                </a:cubicBezTo>
                <a:cubicBezTo>
                  <a:pt x="2875" y="2323"/>
                  <a:pt x="2875" y="2396"/>
                  <a:pt x="2837" y="2323"/>
                </a:cubicBezTo>
                <a:cubicBezTo>
                  <a:pt x="2818" y="2287"/>
                  <a:pt x="2818" y="2287"/>
                  <a:pt x="2837" y="2251"/>
                </a:cubicBezTo>
                <a:cubicBezTo>
                  <a:pt x="2856" y="2251"/>
                  <a:pt x="2875" y="2251"/>
                  <a:pt x="2894" y="2214"/>
                </a:cubicBezTo>
                <a:cubicBezTo>
                  <a:pt x="2913" y="2214"/>
                  <a:pt x="2913" y="2178"/>
                  <a:pt x="2932" y="2178"/>
                </a:cubicBezTo>
                <a:cubicBezTo>
                  <a:pt x="2932" y="2178"/>
                  <a:pt x="2951" y="2142"/>
                  <a:pt x="2970" y="2142"/>
                </a:cubicBezTo>
                <a:cubicBezTo>
                  <a:pt x="2988" y="2106"/>
                  <a:pt x="2988" y="2069"/>
                  <a:pt x="3007" y="2069"/>
                </a:cubicBezTo>
                <a:cubicBezTo>
                  <a:pt x="3045" y="2069"/>
                  <a:pt x="3083" y="2033"/>
                  <a:pt x="3121" y="2033"/>
                </a:cubicBezTo>
                <a:cubicBezTo>
                  <a:pt x="3140" y="2033"/>
                  <a:pt x="3159" y="2033"/>
                  <a:pt x="3159" y="2033"/>
                </a:cubicBezTo>
                <a:cubicBezTo>
                  <a:pt x="3178" y="2033"/>
                  <a:pt x="3178" y="2033"/>
                  <a:pt x="3196" y="1997"/>
                </a:cubicBezTo>
                <a:cubicBezTo>
                  <a:pt x="3196" y="1997"/>
                  <a:pt x="3196" y="1997"/>
                  <a:pt x="3215" y="1997"/>
                </a:cubicBezTo>
                <a:cubicBezTo>
                  <a:pt x="3234" y="1997"/>
                  <a:pt x="3253" y="2033"/>
                  <a:pt x="3253" y="2069"/>
                </a:cubicBezTo>
                <a:cubicBezTo>
                  <a:pt x="3253" y="2069"/>
                  <a:pt x="3215" y="2069"/>
                  <a:pt x="3215" y="2106"/>
                </a:cubicBezTo>
                <a:close/>
                <a:moveTo>
                  <a:pt x="2913" y="2723"/>
                </a:moveTo>
                <a:cubicBezTo>
                  <a:pt x="2951" y="2723"/>
                  <a:pt x="2988" y="2795"/>
                  <a:pt x="3026" y="2832"/>
                </a:cubicBezTo>
                <a:cubicBezTo>
                  <a:pt x="3064" y="2868"/>
                  <a:pt x="3102" y="2795"/>
                  <a:pt x="3140" y="2832"/>
                </a:cubicBezTo>
                <a:cubicBezTo>
                  <a:pt x="3178" y="2832"/>
                  <a:pt x="3234" y="2904"/>
                  <a:pt x="3272" y="2941"/>
                </a:cubicBezTo>
                <a:cubicBezTo>
                  <a:pt x="3253" y="2941"/>
                  <a:pt x="3253" y="2977"/>
                  <a:pt x="3253" y="2977"/>
                </a:cubicBezTo>
                <a:cubicBezTo>
                  <a:pt x="3215" y="2977"/>
                  <a:pt x="3102" y="3049"/>
                  <a:pt x="3083" y="3122"/>
                </a:cubicBezTo>
                <a:cubicBezTo>
                  <a:pt x="3064" y="3122"/>
                  <a:pt x="3045" y="3195"/>
                  <a:pt x="3007" y="3231"/>
                </a:cubicBezTo>
                <a:cubicBezTo>
                  <a:pt x="2988" y="3231"/>
                  <a:pt x="2988" y="3231"/>
                  <a:pt x="2970" y="3267"/>
                </a:cubicBezTo>
                <a:cubicBezTo>
                  <a:pt x="2970" y="3412"/>
                  <a:pt x="2951" y="3449"/>
                  <a:pt x="2875" y="3412"/>
                </a:cubicBezTo>
                <a:cubicBezTo>
                  <a:pt x="2856" y="3485"/>
                  <a:pt x="2837" y="3521"/>
                  <a:pt x="2780" y="3485"/>
                </a:cubicBezTo>
                <a:cubicBezTo>
                  <a:pt x="2761" y="3412"/>
                  <a:pt x="2743" y="3376"/>
                  <a:pt x="2705" y="3340"/>
                </a:cubicBezTo>
                <a:cubicBezTo>
                  <a:pt x="2686" y="3304"/>
                  <a:pt x="2648" y="3340"/>
                  <a:pt x="2629" y="3267"/>
                </a:cubicBezTo>
                <a:cubicBezTo>
                  <a:pt x="2648" y="3267"/>
                  <a:pt x="2667" y="3231"/>
                  <a:pt x="2686" y="3231"/>
                </a:cubicBezTo>
                <a:cubicBezTo>
                  <a:pt x="2686" y="3158"/>
                  <a:pt x="2667" y="3158"/>
                  <a:pt x="2667" y="3086"/>
                </a:cubicBezTo>
                <a:cubicBezTo>
                  <a:pt x="2705" y="3086"/>
                  <a:pt x="2686" y="3086"/>
                  <a:pt x="2705" y="3049"/>
                </a:cubicBezTo>
                <a:cubicBezTo>
                  <a:pt x="2724" y="3013"/>
                  <a:pt x="2761" y="2977"/>
                  <a:pt x="2743" y="2904"/>
                </a:cubicBezTo>
                <a:cubicBezTo>
                  <a:pt x="2724" y="2868"/>
                  <a:pt x="2705" y="2832"/>
                  <a:pt x="2686" y="2759"/>
                </a:cubicBezTo>
                <a:cubicBezTo>
                  <a:pt x="2686" y="2759"/>
                  <a:pt x="2686" y="2759"/>
                  <a:pt x="2686" y="2759"/>
                </a:cubicBezTo>
                <a:cubicBezTo>
                  <a:pt x="2761" y="2759"/>
                  <a:pt x="2818" y="2759"/>
                  <a:pt x="2875" y="2759"/>
                </a:cubicBezTo>
                <a:cubicBezTo>
                  <a:pt x="2894" y="2723"/>
                  <a:pt x="2894" y="2723"/>
                  <a:pt x="2913" y="2723"/>
                </a:cubicBezTo>
                <a:close/>
                <a:moveTo>
                  <a:pt x="5712" y="4102"/>
                </a:moveTo>
                <a:cubicBezTo>
                  <a:pt x="5731" y="4102"/>
                  <a:pt x="5750" y="4138"/>
                  <a:pt x="5769" y="4138"/>
                </a:cubicBezTo>
                <a:cubicBezTo>
                  <a:pt x="5769" y="4175"/>
                  <a:pt x="5769" y="4211"/>
                  <a:pt x="5769" y="4247"/>
                </a:cubicBezTo>
                <a:cubicBezTo>
                  <a:pt x="5750" y="4284"/>
                  <a:pt x="5674" y="4356"/>
                  <a:pt x="5636" y="4320"/>
                </a:cubicBezTo>
                <a:cubicBezTo>
                  <a:pt x="5618" y="4247"/>
                  <a:pt x="5655" y="4138"/>
                  <a:pt x="5674" y="4102"/>
                </a:cubicBezTo>
                <a:cubicBezTo>
                  <a:pt x="5693" y="4102"/>
                  <a:pt x="5693" y="4102"/>
                  <a:pt x="5712" y="4102"/>
                </a:cubicBezTo>
                <a:close/>
                <a:moveTo>
                  <a:pt x="5447" y="5010"/>
                </a:moveTo>
                <a:cubicBezTo>
                  <a:pt x="5447" y="5010"/>
                  <a:pt x="5447" y="5010"/>
                  <a:pt x="5447" y="5010"/>
                </a:cubicBezTo>
                <a:cubicBezTo>
                  <a:pt x="5428" y="5010"/>
                  <a:pt x="5428" y="5010"/>
                  <a:pt x="5409" y="5046"/>
                </a:cubicBezTo>
                <a:cubicBezTo>
                  <a:pt x="5391" y="5046"/>
                  <a:pt x="5353" y="5046"/>
                  <a:pt x="5334" y="5010"/>
                </a:cubicBezTo>
                <a:cubicBezTo>
                  <a:pt x="5296" y="4973"/>
                  <a:pt x="5315" y="4901"/>
                  <a:pt x="5258" y="4901"/>
                </a:cubicBezTo>
                <a:cubicBezTo>
                  <a:pt x="5239" y="4937"/>
                  <a:pt x="5239" y="4937"/>
                  <a:pt x="5239" y="4937"/>
                </a:cubicBezTo>
                <a:cubicBezTo>
                  <a:pt x="5239" y="4973"/>
                  <a:pt x="5239" y="4973"/>
                  <a:pt x="5258" y="4973"/>
                </a:cubicBezTo>
                <a:cubicBezTo>
                  <a:pt x="5239" y="5010"/>
                  <a:pt x="5239" y="5010"/>
                  <a:pt x="5239" y="5010"/>
                </a:cubicBezTo>
                <a:cubicBezTo>
                  <a:pt x="5182" y="5010"/>
                  <a:pt x="5182" y="5082"/>
                  <a:pt x="5126" y="5082"/>
                </a:cubicBezTo>
                <a:cubicBezTo>
                  <a:pt x="5126" y="5046"/>
                  <a:pt x="5126" y="5010"/>
                  <a:pt x="5126" y="5010"/>
                </a:cubicBezTo>
                <a:cubicBezTo>
                  <a:pt x="5088" y="5010"/>
                  <a:pt x="5050" y="5010"/>
                  <a:pt x="5031" y="5046"/>
                </a:cubicBezTo>
                <a:cubicBezTo>
                  <a:pt x="5031" y="5046"/>
                  <a:pt x="5031" y="5010"/>
                  <a:pt x="5031" y="5010"/>
                </a:cubicBezTo>
                <a:cubicBezTo>
                  <a:pt x="5031" y="4973"/>
                  <a:pt x="5069" y="4937"/>
                  <a:pt x="5088" y="4937"/>
                </a:cubicBezTo>
                <a:cubicBezTo>
                  <a:pt x="5069" y="4828"/>
                  <a:pt x="5107" y="4683"/>
                  <a:pt x="5126" y="4574"/>
                </a:cubicBezTo>
                <a:cubicBezTo>
                  <a:pt x="5126" y="4610"/>
                  <a:pt x="5145" y="4610"/>
                  <a:pt x="5145" y="4647"/>
                </a:cubicBezTo>
                <a:cubicBezTo>
                  <a:pt x="5145" y="4647"/>
                  <a:pt x="5145" y="4683"/>
                  <a:pt x="5145" y="4683"/>
                </a:cubicBezTo>
                <a:cubicBezTo>
                  <a:pt x="5145" y="4719"/>
                  <a:pt x="5164" y="4719"/>
                  <a:pt x="5182" y="4719"/>
                </a:cubicBezTo>
                <a:cubicBezTo>
                  <a:pt x="5182" y="4719"/>
                  <a:pt x="5182" y="4683"/>
                  <a:pt x="5182" y="4683"/>
                </a:cubicBezTo>
                <a:cubicBezTo>
                  <a:pt x="5220" y="4719"/>
                  <a:pt x="5239" y="4756"/>
                  <a:pt x="5277" y="4792"/>
                </a:cubicBezTo>
                <a:cubicBezTo>
                  <a:pt x="5315" y="4828"/>
                  <a:pt x="5353" y="4792"/>
                  <a:pt x="5353" y="4937"/>
                </a:cubicBezTo>
                <a:cubicBezTo>
                  <a:pt x="5372" y="4937"/>
                  <a:pt x="5391" y="4937"/>
                  <a:pt x="5428" y="4973"/>
                </a:cubicBezTo>
                <a:cubicBezTo>
                  <a:pt x="5428" y="4973"/>
                  <a:pt x="5447" y="4973"/>
                  <a:pt x="5447" y="5010"/>
                </a:cubicBezTo>
                <a:close/>
                <a:moveTo>
                  <a:pt x="4823" y="2904"/>
                </a:moveTo>
                <a:cubicBezTo>
                  <a:pt x="4823" y="2904"/>
                  <a:pt x="4823" y="2904"/>
                  <a:pt x="4823" y="2904"/>
                </a:cubicBezTo>
                <a:cubicBezTo>
                  <a:pt x="4785" y="2977"/>
                  <a:pt x="4766" y="3086"/>
                  <a:pt x="4729" y="3122"/>
                </a:cubicBezTo>
                <a:cubicBezTo>
                  <a:pt x="4691" y="3122"/>
                  <a:pt x="4615" y="3122"/>
                  <a:pt x="4577" y="3122"/>
                </a:cubicBezTo>
                <a:cubicBezTo>
                  <a:pt x="4596" y="3122"/>
                  <a:pt x="4596" y="3158"/>
                  <a:pt x="4596" y="3158"/>
                </a:cubicBezTo>
                <a:cubicBezTo>
                  <a:pt x="4596" y="3158"/>
                  <a:pt x="4615" y="3195"/>
                  <a:pt x="4615" y="3195"/>
                </a:cubicBezTo>
                <a:cubicBezTo>
                  <a:pt x="4615" y="3267"/>
                  <a:pt x="4577" y="3304"/>
                  <a:pt x="4539" y="3267"/>
                </a:cubicBezTo>
                <a:cubicBezTo>
                  <a:pt x="4539" y="3195"/>
                  <a:pt x="4520" y="3158"/>
                  <a:pt x="4502" y="3122"/>
                </a:cubicBezTo>
                <a:cubicBezTo>
                  <a:pt x="4483" y="3049"/>
                  <a:pt x="4502" y="2977"/>
                  <a:pt x="4520" y="2904"/>
                </a:cubicBezTo>
                <a:cubicBezTo>
                  <a:pt x="4520" y="2941"/>
                  <a:pt x="4539" y="2941"/>
                  <a:pt x="4558" y="2941"/>
                </a:cubicBezTo>
                <a:cubicBezTo>
                  <a:pt x="4539" y="2904"/>
                  <a:pt x="4539" y="2868"/>
                  <a:pt x="4539" y="2832"/>
                </a:cubicBezTo>
                <a:cubicBezTo>
                  <a:pt x="4539" y="2832"/>
                  <a:pt x="4577" y="2832"/>
                  <a:pt x="4596" y="2832"/>
                </a:cubicBezTo>
                <a:cubicBezTo>
                  <a:pt x="4653" y="2832"/>
                  <a:pt x="4672" y="2868"/>
                  <a:pt x="4710" y="2868"/>
                </a:cubicBezTo>
                <a:cubicBezTo>
                  <a:pt x="4747" y="2868"/>
                  <a:pt x="4785" y="2832"/>
                  <a:pt x="4823" y="2904"/>
                </a:cubicBezTo>
                <a:close/>
                <a:moveTo>
                  <a:pt x="4483" y="2142"/>
                </a:moveTo>
                <a:cubicBezTo>
                  <a:pt x="4502" y="2142"/>
                  <a:pt x="4520" y="2142"/>
                  <a:pt x="4539" y="2178"/>
                </a:cubicBezTo>
                <a:cubicBezTo>
                  <a:pt x="4558" y="2178"/>
                  <a:pt x="4577" y="2178"/>
                  <a:pt x="4577" y="2178"/>
                </a:cubicBezTo>
                <a:cubicBezTo>
                  <a:pt x="4596" y="2178"/>
                  <a:pt x="4596" y="2214"/>
                  <a:pt x="4615" y="2214"/>
                </a:cubicBezTo>
                <a:cubicBezTo>
                  <a:pt x="4615" y="2251"/>
                  <a:pt x="4615" y="2287"/>
                  <a:pt x="4596" y="2287"/>
                </a:cubicBezTo>
                <a:cubicBezTo>
                  <a:pt x="4577" y="2287"/>
                  <a:pt x="4539" y="2287"/>
                  <a:pt x="4520" y="2287"/>
                </a:cubicBezTo>
                <a:cubicBezTo>
                  <a:pt x="4502" y="2287"/>
                  <a:pt x="4502" y="2287"/>
                  <a:pt x="4483" y="2287"/>
                </a:cubicBezTo>
                <a:cubicBezTo>
                  <a:pt x="4483" y="2287"/>
                  <a:pt x="4483" y="2287"/>
                  <a:pt x="4483" y="2287"/>
                </a:cubicBezTo>
                <a:cubicBezTo>
                  <a:pt x="4483" y="2287"/>
                  <a:pt x="4426" y="2178"/>
                  <a:pt x="4426" y="2178"/>
                </a:cubicBezTo>
                <a:cubicBezTo>
                  <a:pt x="4426" y="2106"/>
                  <a:pt x="4464" y="2142"/>
                  <a:pt x="4483" y="2142"/>
                </a:cubicBezTo>
                <a:close/>
                <a:moveTo>
                  <a:pt x="4331" y="3884"/>
                </a:moveTo>
                <a:cubicBezTo>
                  <a:pt x="4331" y="3884"/>
                  <a:pt x="4331" y="3812"/>
                  <a:pt x="4350" y="3775"/>
                </a:cubicBezTo>
                <a:cubicBezTo>
                  <a:pt x="4350" y="3775"/>
                  <a:pt x="4350" y="3775"/>
                  <a:pt x="4369" y="3775"/>
                </a:cubicBezTo>
                <a:cubicBezTo>
                  <a:pt x="4369" y="3775"/>
                  <a:pt x="4464" y="3884"/>
                  <a:pt x="4464" y="3884"/>
                </a:cubicBezTo>
                <a:cubicBezTo>
                  <a:pt x="4483" y="3957"/>
                  <a:pt x="4483" y="3957"/>
                  <a:pt x="4502" y="3993"/>
                </a:cubicBezTo>
                <a:cubicBezTo>
                  <a:pt x="4502" y="3993"/>
                  <a:pt x="4502" y="3993"/>
                  <a:pt x="4502" y="3993"/>
                </a:cubicBezTo>
                <a:cubicBezTo>
                  <a:pt x="4483" y="4030"/>
                  <a:pt x="4483" y="4030"/>
                  <a:pt x="4464" y="4066"/>
                </a:cubicBezTo>
                <a:cubicBezTo>
                  <a:pt x="4426" y="4066"/>
                  <a:pt x="4350" y="3993"/>
                  <a:pt x="4312" y="3993"/>
                </a:cubicBezTo>
                <a:cubicBezTo>
                  <a:pt x="4294" y="3993"/>
                  <a:pt x="4275" y="3993"/>
                  <a:pt x="4275" y="3957"/>
                </a:cubicBezTo>
                <a:cubicBezTo>
                  <a:pt x="4275" y="3957"/>
                  <a:pt x="4275" y="3957"/>
                  <a:pt x="4275" y="3957"/>
                </a:cubicBezTo>
                <a:cubicBezTo>
                  <a:pt x="4275" y="3921"/>
                  <a:pt x="4312" y="3921"/>
                  <a:pt x="4331" y="3884"/>
                </a:cubicBezTo>
                <a:close/>
                <a:moveTo>
                  <a:pt x="4010" y="3630"/>
                </a:moveTo>
                <a:cubicBezTo>
                  <a:pt x="4067" y="3667"/>
                  <a:pt x="4161" y="3667"/>
                  <a:pt x="4180" y="3812"/>
                </a:cubicBezTo>
                <a:cubicBezTo>
                  <a:pt x="4180" y="3812"/>
                  <a:pt x="4180" y="3812"/>
                  <a:pt x="4161" y="3812"/>
                </a:cubicBezTo>
                <a:cubicBezTo>
                  <a:pt x="4142" y="3812"/>
                  <a:pt x="4104" y="3812"/>
                  <a:pt x="4085" y="3775"/>
                </a:cubicBezTo>
                <a:cubicBezTo>
                  <a:pt x="4067" y="3812"/>
                  <a:pt x="4048" y="3812"/>
                  <a:pt x="4029" y="3812"/>
                </a:cubicBezTo>
                <a:cubicBezTo>
                  <a:pt x="4029" y="3812"/>
                  <a:pt x="4029" y="3812"/>
                  <a:pt x="4029" y="3812"/>
                </a:cubicBezTo>
                <a:cubicBezTo>
                  <a:pt x="4029" y="3848"/>
                  <a:pt x="4029" y="3884"/>
                  <a:pt x="4029" y="3884"/>
                </a:cubicBezTo>
                <a:cubicBezTo>
                  <a:pt x="4048" y="3884"/>
                  <a:pt x="4085" y="3848"/>
                  <a:pt x="4104" y="3848"/>
                </a:cubicBezTo>
                <a:cubicBezTo>
                  <a:pt x="4104" y="3884"/>
                  <a:pt x="4123" y="3884"/>
                  <a:pt x="4123" y="3921"/>
                </a:cubicBezTo>
                <a:cubicBezTo>
                  <a:pt x="4104" y="3957"/>
                  <a:pt x="4085" y="3957"/>
                  <a:pt x="4067" y="3993"/>
                </a:cubicBezTo>
                <a:cubicBezTo>
                  <a:pt x="3991" y="3993"/>
                  <a:pt x="3915" y="3957"/>
                  <a:pt x="3858" y="3921"/>
                </a:cubicBezTo>
                <a:cubicBezTo>
                  <a:pt x="3858" y="3884"/>
                  <a:pt x="3840" y="3884"/>
                  <a:pt x="3840" y="3848"/>
                </a:cubicBezTo>
                <a:cubicBezTo>
                  <a:pt x="3821" y="3848"/>
                  <a:pt x="3821" y="3848"/>
                  <a:pt x="3802" y="3884"/>
                </a:cubicBezTo>
                <a:cubicBezTo>
                  <a:pt x="3802" y="3921"/>
                  <a:pt x="3764" y="3957"/>
                  <a:pt x="3726" y="3957"/>
                </a:cubicBezTo>
                <a:cubicBezTo>
                  <a:pt x="3726" y="3957"/>
                  <a:pt x="3707" y="3957"/>
                  <a:pt x="3688" y="3957"/>
                </a:cubicBezTo>
                <a:cubicBezTo>
                  <a:pt x="3688" y="3957"/>
                  <a:pt x="3669" y="3993"/>
                  <a:pt x="3669" y="3993"/>
                </a:cubicBezTo>
                <a:cubicBezTo>
                  <a:pt x="3632" y="4030"/>
                  <a:pt x="3556" y="4066"/>
                  <a:pt x="3499" y="4030"/>
                </a:cubicBezTo>
                <a:cubicBezTo>
                  <a:pt x="3461" y="4030"/>
                  <a:pt x="3405" y="4066"/>
                  <a:pt x="3386" y="3993"/>
                </a:cubicBezTo>
                <a:cubicBezTo>
                  <a:pt x="3386" y="3993"/>
                  <a:pt x="3405" y="3957"/>
                  <a:pt x="3386" y="3921"/>
                </a:cubicBezTo>
                <a:cubicBezTo>
                  <a:pt x="3367" y="3884"/>
                  <a:pt x="3291" y="3921"/>
                  <a:pt x="3253" y="3884"/>
                </a:cubicBezTo>
                <a:cubicBezTo>
                  <a:pt x="3215" y="3884"/>
                  <a:pt x="3178" y="3812"/>
                  <a:pt x="3140" y="3739"/>
                </a:cubicBezTo>
                <a:cubicBezTo>
                  <a:pt x="3140" y="3739"/>
                  <a:pt x="3140" y="3739"/>
                  <a:pt x="3140" y="3739"/>
                </a:cubicBezTo>
                <a:cubicBezTo>
                  <a:pt x="3159" y="3739"/>
                  <a:pt x="3159" y="3739"/>
                  <a:pt x="3178" y="3703"/>
                </a:cubicBezTo>
                <a:cubicBezTo>
                  <a:pt x="3178" y="3703"/>
                  <a:pt x="3196" y="3703"/>
                  <a:pt x="3196" y="3703"/>
                </a:cubicBezTo>
                <a:cubicBezTo>
                  <a:pt x="3215" y="3703"/>
                  <a:pt x="3215" y="3703"/>
                  <a:pt x="3234" y="3703"/>
                </a:cubicBezTo>
                <a:cubicBezTo>
                  <a:pt x="3253" y="3703"/>
                  <a:pt x="3272" y="3703"/>
                  <a:pt x="3291" y="3703"/>
                </a:cubicBezTo>
                <a:cubicBezTo>
                  <a:pt x="3310" y="3703"/>
                  <a:pt x="3329" y="3703"/>
                  <a:pt x="3348" y="3703"/>
                </a:cubicBezTo>
                <a:cubicBezTo>
                  <a:pt x="3386" y="3703"/>
                  <a:pt x="3499" y="3703"/>
                  <a:pt x="3518" y="3667"/>
                </a:cubicBezTo>
                <a:cubicBezTo>
                  <a:pt x="3461" y="3558"/>
                  <a:pt x="3310" y="3594"/>
                  <a:pt x="3196" y="3594"/>
                </a:cubicBezTo>
                <a:cubicBezTo>
                  <a:pt x="3159" y="3594"/>
                  <a:pt x="3083" y="3594"/>
                  <a:pt x="3083" y="3521"/>
                </a:cubicBezTo>
                <a:cubicBezTo>
                  <a:pt x="3102" y="3485"/>
                  <a:pt x="3234" y="3521"/>
                  <a:pt x="3272" y="3449"/>
                </a:cubicBezTo>
                <a:cubicBezTo>
                  <a:pt x="3272" y="3449"/>
                  <a:pt x="3272" y="3449"/>
                  <a:pt x="3272" y="3449"/>
                </a:cubicBezTo>
                <a:cubicBezTo>
                  <a:pt x="3272" y="3449"/>
                  <a:pt x="3272" y="3412"/>
                  <a:pt x="3253" y="3412"/>
                </a:cubicBezTo>
                <a:cubicBezTo>
                  <a:pt x="3215" y="3412"/>
                  <a:pt x="3196" y="3412"/>
                  <a:pt x="3159" y="3449"/>
                </a:cubicBezTo>
                <a:cubicBezTo>
                  <a:pt x="3140" y="3412"/>
                  <a:pt x="3121" y="3376"/>
                  <a:pt x="3121" y="3376"/>
                </a:cubicBezTo>
                <a:cubicBezTo>
                  <a:pt x="3102" y="3340"/>
                  <a:pt x="3102" y="3376"/>
                  <a:pt x="3083" y="3376"/>
                </a:cubicBezTo>
                <a:cubicBezTo>
                  <a:pt x="3064" y="3340"/>
                  <a:pt x="3064" y="3340"/>
                  <a:pt x="3064" y="3340"/>
                </a:cubicBezTo>
                <a:cubicBezTo>
                  <a:pt x="3064" y="3195"/>
                  <a:pt x="3178" y="3086"/>
                  <a:pt x="3234" y="3049"/>
                </a:cubicBezTo>
                <a:cubicBezTo>
                  <a:pt x="3272" y="3049"/>
                  <a:pt x="3348" y="2977"/>
                  <a:pt x="3348" y="3049"/>
                </a:cubicBezTo>
                <a:cubicBezTo>
                  <a:pt x="3348" y="3086"/>
                  <a:pt x="3329" y="3086"/>
                  <a:pt x="3329" y="3195"/>
                </a:cubicBezTo>
                <a:cubicBezTo>
                  <a:pt x="3386" y="3158"/>
                  <a:pt x="3386" y="3122"/>
                  <a:pt x="3405" y="3122"/>
                </a:cubicBezTo>
                <a:cubicBezTo>
                  <a:pt x="3442" y="3086"/>
                  <a:pt x="3499" y="3122"/>
                  <a:pt x="3518" y="3158"/>
                </a:cubicBezTo>
                <a:cubicBezTo>
                  <a:pt x="3518" y="3195"/>
                  <a:pt x="3499" y="3231"/>
                  <a:pt x="3499" y="3231"/>
                </a:cubicBezTo>
                <a:cubicBezTo>
                  <a:pt x="3537" y="3231"/>
                  <a:pt x="3556" y="3195"/>
                  <a:pt x="3575" y="3195"/>
                </a:cubicBezTo>
                <a:cubicBezTo>
                  <a:pt x="3594" y="3195"/>
                  <a:pt x="3594" y="3195"/>
                  <a:pt x="3613" y="3195"/>
                </a:cubicBezTo>
                <a:cubicBezTo>
                  <a:pt x="3594" y="3158"/>
                  <a:pt x="3575" y="3122"/>
                  <a:pt x="3575" y="3086"/>
                </a:cubicBezTo>
                <a:cubicBezTo>
                  <a:pt x="3575" y="3086"/>
                  <a:pt x="3575" y="3086"/>
                  <a:pt x="3575" y="3086"/>
                </a:cubicBezTo>
                <a:cubicBezTo>
                  <a:pt x="3613" y="3086"/>
                  <a:pt x="3650" y="3122"/>
                  <a:pt x="3669" y="3158"/>
                </a:cubicBezTo>
                <a:cubicBezTo>
                  <a:pt x="3688" y="3158"/>
                  <a:pt x="3688" y="3195"/>
                  <a:pt x="3688" y="3231"/>
                </a:cubicBezTo>
                <a:cubicBezTo>
                  <a:pt x="3688" y="3267"/>
                  <a:pt x="3707" y="3340"/>
                  <a:pt x="3726" y="3376"/>
                </a:cubicBezTo>
                <a:cubicBezTo>
                  <a:pt x="3745" y="3376"/>
                  <a:pt x="3745" y="3340"/>
                  <a:pt x="3764" y="3340"/>
                </a:cubicBezTo>
                <a:cubicBezTo>
                  <a:pt x="3764" y="3304"/>
                  <a:pt x="3745" y="3231"/>
                  <a:pt x="3726" y="3195"/>
                </a:cubicBezTo>
                <a:cubicBezTo>
                  <a:pt x="3726" y="3122"/>
                  <a:pt x="3726" y="3049"/>
                  <a:pt x="3726" y="3013"/>
                </a:cubicBezTo>
                <a:cubicBezTo>
                  <a:pt x="3783" y="3013"/>
                  <a:pt x="3858" y="3049"/>
                  <a:pt x="3896" y="3122"/>
                </a:cubicBezTo>
                <a:cubicBezTo>
                  <a:pt x="3896" y="3158"/>
                  <a:pt x="3896" y="3195"/>
                  <a:pt x="3915" y="3267"/>
                </a:cubicBezTo>
                <a:cubicBezTo>
                  <a:pt x="3915" y="3304"/>
                  <a:pt x="3934" y="3340"/>
                  <a:pt x="3953" y="3376"/>
                </a:cubicBezTo>
                <a:cubicBezTo>
                  <a:pt x="3953" y="3449"/>
                  <a:pt x="3934" y="3485"/>
                  <a:pt x="3953" y="3521"/>
                </a:cubicBezTo>
                <a:cubicBezTo>
                  <a:pt x="3972" y="3558"/>
                  <a:pt x="3972" y="3594"/>
                  <a:pt x="4010" y="3630"/>
                </a:cubicBezTo>
                <a:close/>
                <a:moveTo>
                  <a:pt x="4369" y="3086"/>
                </a:moveTo>
                <a:cubicBezTo>
                  <a:pt x="4388" y="3086"/>
                  <a:pt x="4445" y="3158"/>
                  <a:pt x="4445" y="3158"/>
                </a:cubicBezTo>
                <a:cubicBezTo>
                  <a:pt x="4445" y="3158"/>
                  <a:pt x="4445" y="3195"/>
                  <a:pt x="4445" y="3195"/>
                </a:cubicBezTo>
                <a:cubicBezTo>
                  <a:pt x="4445" y="3231"/>
                  <a:pt x="4445" y="3231"/>
                  <a:pt x="4426" y="3231"/>
                </a:cubicBezTo>
                <a:cubicBezTo>
                  <a:pt x="4426" y="3304"/>
                  <a:pt x="4426" y="3412"/>
                  <a:pt x="4369" y="3412"/>
                </a:cubicBezTo>
                <a:cubicBezTo>
                  <a:pt x="4350" y="3376"/>
                  <a:pt x="4350" y="3340"/>
                  <a:pt x="4331" y="3340"/>
                </a:cubicBezTo>
                <a:cubicBezTo>
                  <a:pt x="4331" y="3340"/>
                  <a:pt x="4331" y="3340"/>
                  <a:pt x="4331" y="3376"/>
                </a:cubicBezTo>
                <a:cubicBezTo>
                  <a:pt x="4331" y="3376"/>
                  <a:pt x="4350" y="3412"/>
                  <a:pt x="4350" y="3412"/>
                </a:cubicBezTo>
                <a:cubicBezTo>
                  <a:pt x="4350" y="3412"/>
                  <a:pt x="4331" y="3449"/>
                  <a:pt x="4331" y="3449"/>
                </a:cubicBezTo>
                <a:cubicBezTo>
                  <a:pt x="4256" y="3449"/>
                  <a:pt x="4256" y="3340"/>
                  <a:pt x="4218" y="3304"/>
                </a:cubicBezTo>
                <a:cubicBezTo>
                  <a:pt x="4199" y="3267"/>
                  <a:pt x="4161" y="3267"/>
                  <a:pt x="4142" y="3267"/>
                </a:cubicBezTo>
                <a:cubicBezTo>
                  <a:pt x="4123" y="3231"/>
                  <a:pt x="4085" y="3158"/>
                  <a:pt x="4067" y="3122"/>
                </a:cubicBezTo>
                <a:cubicBezTo>
                  <a:pt x="4067" y="3122"/>
                  <a:pt x="4085" y="3086"/>
                  <a:pt x="4085" y="3049"/>
                </a:cubicBezTo>
                <a:cubicBezTo>
                  <a:pt x="4123" y="3086"/>
                  <a:pt x="4142" y="3158"/>
                  <a:pt x="4180" y="3158"/>
                </a:cubicBezTo>
                <a:cubicBezTo>
                  <a:pt x="4199" y="3122"/>
                  <a:pt x="4218" y="3086"/>
                  <a:pt x="4237" y="3049"/>
                </a:cubicBezTo>
                <a:cubicBezTo>
                  <a:pt x="4237" y="3049"/>
                  <a:pt x="4237" y="3049"/>
                  <a:pt x="4237" y="3049"/>
                </a:cubicBezTo>
                <a:cubicBezTo>
                  <a:pt x="4218" y="3013"/>
                  <a:pt x="4180" y="2941"/>
                  <a:pt x="4180" y="2941"/>
                </a:cubicBezTo>
                <a:cubicBezTo>
                  <a:pt x="4161" y="2941"/>
                  <a:pt x="4161" y="2904"/>
                  <a:pt x="4161" y="2904"/>
                </a:cubicBezTo>
                <a:cubicBezTo>
                  <a:pt x="4161" y="2904"/>
                  <a:pt x="4161" y="2904"/>
                  <a:pt x="4180" y="2904"/>
                </a:cubicBezTo>
                <a:cubicBezTo>
                  <a:pt x="4180" y="2904"/>
                  <a:pt x="4199" y="2904"/>
                  <a:pt x="4218" y="2904"/>
                </a:cubicBezTo>
                <a:cubicBezTo>
                  <a:pt x="4237" y="2904"/>
                  <a:pt x="4237" y="2868"/>
                  <a:pt x="4256" y="2904"/>
                </a:cubicBezTo>
                <a:cubicBezTo>
                  <a:pt x="4256" y="2904"/>
                  <a:pt x="4275" y="2904"/>
                  <a:pt x="4275" y="2941"/>
                </a:cubicBezTo>
                <a:cubicBezTo>
                  <a:pt x="4294" y="2941"/>
                  <a:pt x="4350" y="2904"/>
                  <a:pt x="4350" y="2868"/>
                </a:cubicBezTo>
                <a:cubicBezTo>
                  <a:pt x="4388" y="2868"/>
                  <a:pt x="4407" y="2904"/>
                  <a:pt x="4426" y="2904"/>
                </a:cubicBezTo>
                <a:cubicBezTo>
                  <a:pt x="4407" y="2904"/>
                  <a:pt x="4407" y="2941"/>
                  <a:pt x="4407" y="2941"/>
                </a:cubicBezTo>
                <a:cubicBezTo>
                  <a:pt x="4407" y="2941"/>
                  <a:pt x="4407" y="2941"/>
                  <a:pt x="4388" y="2941"/>
                </a:cubicBezTo>
                <a:cubicBezTo>
                  <a:pt x="4388" y="2977"/>
                  <a:pt x="4388" y="2977"/>
                  <a:pt x="4388" y="2977"/>
                </a:cubicBezTo>
                <a:cubicBezTo>
                  <a:pt x="4369" y="3013"/>
                  <a:pt x="4350" y="3013"/>
                  <a:pt x="4331" y="3049"/>
                </a:cubicBezTo>
                <a:cubicBezTo>
                  <a:pt x="4331" y="3049"/>
                  <a:pt x="4331" y="3086"/>
                  <a:pt x="4331" y="3086"/>
                </a:cubicBezTo>
                <a:cubicBezTo>
                  <a:pt x="4350" y="3086"/>
                  <a:pt x="4350" y="3086"/>
                  <a:pt x="4369" y="3086"/>
                </a:cubicBezTo>
                <a:close/>
                <a:moveTo>
                  <a:pt x="4899" y="2541"/>
                </a:moveTo>
                <a:cubicBezTo>
                  <a:pt x="4918" y="2541"/>
                  <a:pt x="4918" y="2541"/>
                  <a:pt x="4937" y="2505"/>
                </a:cubicBezTo>
                <a:cubicBezTo>
                  <a:pt x="4937" y="2469"/>
                  <a:pt x="4956" y="2469"/>
                  <a:pt x="4974" y="2469"/>
                </a:cubicBezTo>
                <a:cubicBezTo>
                  <a:pt x="4974" y="2469"/>
                  <a:pt x="4974" y="2469"/>
                  <a:pt x="4993" y="2469"/>
                </a:cubicBezTo>
                <a:cubicBezTo>
                  <a:pt x="5031" y="2469"/>
                  <a:pt x="5031" y="2541"/>
                  <a:pt x="5088" y="2541"/>
                </a:cubicBezTo>
                <a:cubicBezTo>
                  <a:pt x="5088" y="2505"/>
                  <a:pt x="5088" y="2505"/>
                  <a:pt x="5107" y="2469"/>
                </a:cubicBezTo>
                <a:cubicBezTo>
                  <a:pt x="5145" y="2432"/>
                  <a:pt x="5296" y="2396"/>
                  <a:pt x="5353" y="2432"/>
                </a:cubicBezTo>
                <a:cubicBezTo>
                  <a:pt x="5372" y="2432"/>
                  <a:pt x="5391" y="2469"/>
                  <a:pt x="5409" y="2505"/>
                </a:cubicBezTo>
                <a:cubicBezTo>
                  <a:pt x="5447" y="2505"/>
                  <a:pt x="5466" y="2505"/>
                  <a:pt x="5485" y="2577"/>
                </a:cubicBezTo>
                <a:cubicBezTo>
                  <a:pt x="5485" y="2577"/>
                  <a:pt x="5485" y="2577"/>
                  <a:pt x="5485" y="2577"/>
                </a:cubicBezTo>
                <a:cubicBezTo>
                  <a:pt x="5485" y="2577"/>
                  <a:pt x="5428" y="2614"/>
                  <a:pt x="5428" y="2650"/>
                </a:cubicBezTo>
                <a:cubicBezTo>
                  <a:pt x="5428" y="2686"/>
                  <a:pt x="5428" y="2686"/>
                  <a:pt x="5447" y="2723"/>
                </a:cubicBezTo>
                <a:cubicBezTo>
                  <a:pt x="5409" y="2723"/>
                  <a:pt x="5334" y="2759"/>
                  <a:pt x="5315" y="2723"/>
                </a:cubicBezTo>
                <a:cubicBezTo>
                  <a:pt x="5296" y="2723"/>
                  <a:pt x="5296" y="2723"/>
                  <a:pt x="5277" y="2723"/>
                </a:cubicBezTo>
                <a:cubicBezTo>
                  <a:pt x="5277" y="2686"/>
                  <a:pt x="5277" y="2650"/>
                  <a:pt x="5277" y="2650"/>
                </a:cubicBezTo>
                <a:cubicBezTo>
                  <a:pt x="5258" y="2614"/>
                  <a:pt x="5258" y="2614"/>
                  <a:pt x="5239" y="2614"/>
                </a:cubicBezTo>
                <a:cubicBezTo>
                  <a:pt x="5239" y="2614"/>
                  <a:pt x="5239" y="2614"/>
                  <a:pt x="5239" y="2614"/>
                </a:cubicBezTo>
                <a:cubicBezTo>
                  <a:pt x="5239" y="2650"/>
                  <a:pt x="5239" y="2686"/>
                  <a:pt x="5239" y="2686"/>
                </a:cubicBezTo>
                <a:cubicBezTo>
                  <a:pt x="5220" y="2723"/>
                  <a:pt x="5164" y="2723"/>
                  <a:pt x="5145" y="2723"/>
                </a:cubicBezTo>
                <a:cubicBezTo>
                  <a:pt x="5126" y="2723"/>
                  <a:pt x="5107" y="2686"/>
                  <a:pt x="5069" y="2686"/>
                </a:cubicBezTo>
                <a:cubicBezTo>
                  <a:pt x="5069" y="2686"/>
                  <a:pt x="5069" y="2723"/>
                  <a:pt x="5069" y="2723"/>
                </a:cubicBezTo>
                <a:cubicBezTo>
                  <a:pt x="5031" y="2723"/>
                  <a:pt x="4993" y="2759"/>
                  <a:pt x="4956" y="2723"/>
                </a:cubicBezTo>
                <a:cubicBezTo>
                  <a:pt x="4956" y="2723"/>
                  <a:pt x="4937" y="2686"/>
                  <a:pt x="4937" y="2650"/>
                </a:cubicBezTo>
                <a:cubicBezTo>
                  <a:pt x="4918" y="2650"/>
                  <a:pt x="4899" y="2650"/>
                  <a:pt x="4899" y="2686"/>
                </a:cubicBezTo>
                <a:cubicBezTo>
                  <a:pt x="4899" y="2686"/>
                  <a:pt x="4899" y="2686"/>
                  <a:pt x="4880" y="2723"/>
                </a:cubicBezTo>
                <a:cubicBezTo>
                  <a:pt x="4842" y="2759"/>
                  <a:pt x="4804" y="2686"/>
                  <a:pt x="4785" y="2650"/>
                </a:cubicBezTo>
                <a:cubicBezTo>
                  <a:pt x="4785" y="2650"/>
                  <a:pt x="4785" y="2650"/>
                  <a:pt x="4785" y="2650"/>
                </a:cubicBezTo>
                <a:cubicBezTo>
                  <a:pt x="4766" y="2650"/>
                  <a:pt x="4766" y="2686"/>
                  <a:pt x="4766" y="2686"/>
                </a:cubicBezTo>
                <a:cubicBezTo>
                  <a:pt x="4747" y="2686"/>
                  <a:pt x="4747" y="2686"/>
                  <a:pt x="4729" y="2686"/>
                </a:cubicBezTo>
                <a:cubicBezTo>
                  <a:pt x="4729" y="2614"/>
                  <a:pt x="4710" y="2577"/>
                  <a:pt x="4691" y="2541"/>
                </a:cubicBezTo>
                <a:cubicBezTo>
                  <a:pt x="4747" y="2432"/>
                  <a:pt x="4691" y="2396"/>
                  <a:pt x="4672" y="2323"/>
                </a:cubicBezTo>
                <a:cubicBezTo>
                  <a:pt x="4672" y="2323"/>
                  <a:pt x="4653" y="2287"/>
                  <a:pt x="4653" y="2251"/>
                </a:cubicBezTo>
                <a:cubicBezTo>
                  <a:pt x="4672" y="2251"/>
                  <a:pt x="4691" y="2251"/>
                  <a:pt x="4710" y="2251"/>
                </a:cubicBezTo>
                <a:cubicBezTo>
                  <a:pt x="4729" y="2251"/>
                  <a:pt x="4747" y="2251"/>
                  <a:pt x="4785" y="2251"/>
                </a:cubicBezTo>
                <a:cubicBezTo>
                  <a:pt x="4804" y="2251"/>
                  <a:pt x="4823" y="2287"/>
                  <a:pt x="4861" y="2287"/>
                </a:cubicBezTo>
                <a:cubicBezTo>
                  <a:pt x="4861" y="2287"/>
                  <a:pt x="4861" y="2287"/>
                  <a:pt x="4861" y="2287"/>
                </a:cubicBezTo>
                <a:cubicBezTo>
                  <a:pt x="4842" y="2323"/>
                  <a:pt x="4785" y="2323"/>
                  <a:pt x="4785" y="2360"/>
                </a:cubicBezTo>
                <a:cubicBezTo>
                  <a:pt x="4785" y="2360"/>
                  <a:pt x="4785" y="2396"/>
                  <a:pt x="4766" y="2396"/>
                </a:cubicBezTo>
                <a:cubicBezTo>
                  <a:pt x="4823" y="2396"/>
                  <a:pt x="4842" y="2396"/>
                  <a:pt x="4880" y="2432"/>
                </a:cubicBezTo>
                <a:cubicBezTo>
                  <a:pt x="4880" y="2469"/>
                  <a:pt x="4899" y="2505"/>
                  <a:pt x="4899" y="2541"/>
                </a:cubicBezTo>
                <a:close/>
                <a:moveTo>
                  <a:pt x="6563" y="4356"/>
                </a:moveTo>
                <a:cubicBezTo>
                  <a:pt x="6582" y="4393"/>
                  <a:pt x="6601" y="4429"/>
                  <a:pt x="6620" y="4429"/>
                </a:cubicBezTo>
                <a:cubicBezTo>
                  <a:pt x="6620" y="4429"/>
                  <a:pt x="6620" y="4429"/>
                  <a:pt x="6620" y="4429"/>
                </a:cubicBezTo>
                <a:cubicBezTo>
                  <a:pt x="6620" y="4465"/>
                  <a:pt x="6601" y="4502"/>
                  <a:pt x="6601" y="4502"/>
                </a:cubicBezTo>
                <a:cubicBezTo>
                  <a:pt x="6563" y="4538"/>
                  <a:pt x="6563" y="4465"/>
                  <a:pt x="6525" y="4502"/>
                </a:cubicBezTo>
                <a:cubicBezTo>
                  <a:pt x="6525" y="4502"/>
                  <a:pt x="6525" y="4502"/>
                  <a:pt x="6525" y="4502"/>
                </a:cubicBezTo>
                <a:cubicBezTo>
                  <a:pt x="6544" y="4502"/>
                  <a:pt x="6563" y="4538"/>
                  <a:pt x="6563" y="4574"/>
                </a:cubicBezTo>
                <a:cubicBezTo>
                  <a:pt x="6544" y="4574"/>
                  <a:pt x="6525" y="4610"/>
                  <a:pt x="6525" y="4647"/>
                </a:cubicBezTo>
                <a:cubicBezTo>
                  <a:pt x="6506" y="4647"/>
                  <a:pt x="6488" y="4610"/>
                  <a:pt x="6488" y="4574"/>
                </a:cubicBezTo>
                <a:cubicBezTo>
                  <a:pt x="6488" y="4574"/>
                  <a:pt x="6488" y="4574"/>
                  <a:pt x="6488" y="4574"/>
                </a:cubicBezTo>
                <a:cubicBezTo>
                  <a:pt x="6488" y="4610"/>
                  <a:pt x="6488" y="4647"/>
                  <a:pt x="6469" y="4683"/>
                </a:cubicBezTo>
                <a:cubicBezTo>
                  <a:pt x="6488" y="4719"/>
                  <a:pt x="6488" y="4719"/>
                  <a:pt x="6488" y="4756"/>
                </a:cubicBezTo>
                <a:cubicBezTo>
                  <a:pt x="6488" y="4756"/>
                  <a:pt x="6488" y="4756"/>
                  <a:pt x="6488" y="4756"/>
                </a:cubicBezTo>
                <a:cubicBezTo>
                  <a:pt x="6469" y="4756"/>
                  <a:pt x="6431" y="4719"/>
                  <a:pt x="6431" y="4719"/>
                </a:cubicBezTo>
                <a:cubicBezTo>
                  <a:pt x="6431" y="4683"/>
                  <a:pt x="6431" y="4683"/>
                  <a:pt x="6412" y="4647"/>
                </a:cubicBezTo>
                <a:cubicBezTo>
                  <a:pt x="6412" y="4683"/>
                  <a:pt x="6412" y="4683"/>
                  <a:pt x="6393" y="4683"/>
                </a:cubicBezTo>
                <a:cubicBezTo>
                  <a:pt x="6393" y="4647"/>
                  <a:pt x="6374" y="4647"/>
                  <a:pt x="6374" y="4610"/>
                </a:cubicBezTo>
                <a:cubicBezTo>
                  <a:pt x="6374" y="4610"/>
                  <a:pt x="6374" y="4574"/>
                  <a:pt x="6374" y="4574"/>
                </a:cubicBezTo>
                <a:cubicBezTo>
                  <a:pt x="6374" y="4574"/>
                  <a:pt x="6355" y="4574"/>
                  <a:pt x="6336" y="4538"/>
                </a:cubicBezTo>
                <a:cubicBezTo>
                  <a:pt x="6298" y="4538"/>
                  <a:pt x="6298" y="4465"/>
                  <a:pt x="6242" y="4429"/>
                </a:cubicBezTo>
                <a:cubicBezTo>
                  <a:pt x="6242" y="4465"/>
                  <a:pt x="6223" y="4465"/>
                  <a:pt x="6223" y="4502"/>
                </a:cubicBezTo>
                <a:cubicBezTo>
                  <a:pt x="6223" y="4502"/>
                  <a:pt x="6242" y="4538"/>
                  <a:pt x="6261" y="4574"/>
                </a:cubicBezTo>
                <a:cubicBezTo>
                  <a:pt x="6242" y="4574"/>
                  <a:pt x="6242" y="4574"/>
                  <a:pt x="6242" y="4574"/>
                </a:cubicBezTo>
                <a:cubicBezTo>
                  <a:pt x="6242" y="4574"/>
                  <a:pt x="6223" y="4574"/>
                  <a:pt x="6223" y="4574"/>
                </a:cubicBezTo>
                <a:cubicBezTo>
                  <a:pt x="6223" y="4538"/>
                  <a:pt x="6204" y="4538"/>
                  <a:pt x="6185" y="4502"/>
                </a:cubicBezTo>
                <a:cubicBezTo>
                  <a:pt x="6185" y="4574"/>
                  <a:pt x="6204" y="4574"/>
                  <a:pt x="6204" y="4647"/>
                </a:cubicBezTo>
                <a:cubicBezTo>
                  <a:pt x="6223" y="4647"/>
                  <a:pt x="6223" y="4647"/>
                  <a:pt x="6242" y="4647"/>
                </a:cubicBezTo>
                <a:cubicBezTo>
                  <a:pt x="6261" y="4683"/>
                  <a:pt x="6280" y="4756"/>
                  <a:pt x="6280" y="4792"/>
                </a:cubicBezTo>
                <a:cubicBezTo>
                  <a:pt x="6280" y="4792"/>
                  <a:pt x="6298" y="4792"/>
                  <a:pt x="6298" y="4792"/>
                </a:cubicBezTo>
                <a:cubicBezTo>
                  <a:pt x="6298" y="4792"/>
                  <a:pt x="6298" y="4792"/>
                  <a:pt x="6298" y="4792"/>
                </a:cubicBezTo>
                <a:cubicBezTo>
                  <a:pt x="6317" y="4792"/>
                  <a:pt x="6336" y="4828"/>
                  <a:pt x="6336" y="4828"/>
                </a:cubicBezTo>
                <a:cubicBezTo>
                  <a:pt x="6355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74" y="4865"/>
                  <a:pt x="6374" y="4865"/>
                  <a:pt x="6374" y="4865"/>
                </a:cubicBezTo>
                <a:cubicBezTo>
                  <a:pt x="6355" y="4901"/>
                  <a:pt x="6355" y="4901"/>
                  <a:pt x="6355" y="4901"/>
                </a:cubicBezTo>
                <a:cubicBezTo>
                  <a:pt x="6393" y="4973"/>
                  <a:pt x="6431" y="4937"/>
                  <a:pt x="6431" y="5082"/>
                </a:cubicBezTo>
                <a:cubicBezTo>
                  <a:pt x="6412" y="5082"/>
                  <a:pt x="6412" y="5082"/>
                  <a:pt x="6412" y="5082"/>
                </a:cubicBezTo>
                <a:cubicBezTo>
                  <a:pt x="6412" y="5046"/>
                  <a:pt x="6393" y="5010"/>
                  <a:pt x="6374" y="4973"/>
                </a:cubicBezTo>
                <a:cubicBezTo>
                  <a:pt x="6374" y="5046"/>
                  <a:pt x="6393" y="5082"/>
                  <a:pt x="6412" y="5155"/>
                </a:cubicBezTo>
                <a:cubicBezTo>
                  <a:pt x="6412" y="5155"/>
                  <a:pt x="6412" y="5155"/>
                  <a:pt x="6393" y="5155"/>
                </a:cubicBezTo>
                <a:cubicBezTo>
                  <a:pt x="6393" y="5155"/>
                  <a:pt x="6393" y="5155"/>
                  <a:pt x="6374" y="5155"/>
                </a:cubicBezTo>
                <a:cubicBezTo>
                  <a:pt x="6393" y="5155"/>
                  <a:pt x="6393" y="5191"/>
                  <a:pt x="6393" y="5228"/>
                </a:cubicBezTo>
                <a:cubicBezTo>
                  <a:pt x="6374" y="5228"/>
                  <a:pt x="6355" y="5191"/>
                  <a:pt x="6336" y="5119"/>
                </a:cubicBezTo>
                <a:cubicBezTo>
                  <a:pt x="6280" y="5155"/>
                  <a:pt x="6261" y="5046"/>
                  <a:pt x="6223" y="4973"/>
                </a:cubicBezTo>
                <a:cubicBezTo>
                  <a:pt x="6223" y="5010"/>
                  <a:pt x="6223" y="5046"/>
                  <a:pt x="6223" y="5046"/>
                </a:cubicBezTo>
                <a:cubicBezTo>
                  <a:pt x="6204" y="5046"/>
                  <a:pt x="6185" y="5010"/>
                  <a:pt x="6147" y="5010"/>
                </a:cubicBezTo>
                <a:cubicBezTo>
                  <a:pt x="6147" y="5082"/>
                  <a:pt x="6223" y="5119"/>
                  <a:pt x="6242" y="5155"/>
                </a:cubicBezTo>
                <a:cubicBezTo>
                  <a:pt x="6280" y="5191"/>
                  <a:pt x="6317" y="5264"/>
                  <a:pt x="6336" y="5373"/>
                </a:cubicBezTo>
                <a:cubicBezTo>
                  <a:pt x="6280" y="5336"/>
                  <a:pt x="6242" y="5300"/>
                  <a:pt x="6204" y="5264"/>
                </a:cubicBezTo>
                <a:cubicBezTo>
                  <a:pt x="6166" y="5264"/>
                  <a:pt x="6147" y="5264"/>
                  <a:pt x="6128" y="5228"/>
                </a:cubicBezTo>
                <a:cubicBezTo>
                  <a:pt x="6128" y="5228"/>
                  <a:pt x="6109" y="5191"/>
                  <a:pt x="6109" y="5191"/>
                </a:cubicBezTo>
                <a:cubicBezTo>
                  <a:pt x="6090" y="5191"/>
                  <a:pt x="6090" y="5191"/>
                  <a:pt x="6071" y="5191"/>
                </a:cubicBezTo>
                <a:cubicBezTo>
                  <a:pt x="6071" y="5191"/>
                  <a:pt x="6053" y="5155"/>
                  <a:pt x="6053" y="5155"/>
                </a:cubicBezTo>
                <a:cubicBezTo>
                  <a:pt x="6053" y="5155"/>
                  <a:pt x="6034" y="5155"/>
                  <a:pt x="6034" y="5155"/>
                </a:cubicBezTo>
                <a:cubicBezTo>
                  <a:pt x="6015" y="5119"/>
                  <a:pt x="5977" y="5119"/>
                  <a:pt x="5977" y="5082"/>
                </a:cubicBezTo>
                <a:cubicBezTo>
                  <a:pt x="5977" y="5046"/>
                  <a:pt x="5996" y="5046"/>
                  <a:pt x="5996" y="5010"/>
                </a:cubicBezTo>
                <a:cubicBezTo>
                  <a:pt x="5996" y="5010"/>
                  <a:pt x="5977" y="5010"/>
                  <a:pt x="5958" y="4973"/>
                </a:cubicBezTo>
                <a:cubicBezTo>
                  <a:pt x="5958" y="4973"/>
                  <a:pt x="5939" y="4973"/>
                  <a:pt x="5939" y="4973"/>
                </a:cubicBezTo>
                <a:cubicBezTo>
                  <a:pt x="5901" y="4937"/>
                  <a:pt x="5882" y="4901"/>
                  <a:pt x="5882" y="4828"/>
                </a:cubicBezTo>
                <a:cubicBezTo>
                  <a:pt x="5844" y="4828"/>
                  <a:pt x="5826" y="4792"/>
                  <a:pt x="5807" y="4792"/>
                </a:cubicBezTo>
                <a:cubicBezTo>
                  <a:pt x="5807" y="4792"/>
                  <a:pt x="5807" y="4792"/>
                  <a:pt x="5807" y="4792"/>
                </a:cubicBezTo>
                <a:cubicBezTo>
                  <a:pt x="5807" y="4828"/>
                  <a:pt x="5807" y="4865"/>
                  <a:pt x="5807" y="4865"/>
                </a:cubicBezTo>
                <a:cubicBezTo>
                  <a:pt x="5807" y="4865"/>
                  <a:pt x="5807" y="4865"/>
                  <a:pt x="5788" y="4865"/>
                </a:cubicBezTo>
                <a:cubicBezTo>
                  <a:pt x="5769" y="4865"/>
                  <a:pt x="5750" y="4865"/>
                  <a:pt x="5731" y="4828"/>
                </a:cubicBezTo>
                <a:cubicBezTo>
                  <a:pt x="5731" y="4865"/>
                  <a:pt x="5712" y="4865"/>
                  <a:pt x="5712" y="4901"/>
                </a:cubicBezTo>
                <a:cubicBezTo>
                  <a:pt x="5655" y="4901"/>
                  <a:pt x="5618" y="4865"/>
                  <a:pt x="5580" y="4865"/>
                </a:cubicBezTo>
                <a:cubicBezTo>
                  <a:pt x="5580" y="4792"/>
                  <a:pt x="5580" y="4756"/>
                  <a:pt x="5618" y="4756"/>
                </a:cubicBezTo>
                <a:cubicBezTo>
                  <a:pt x="5618" y="4719"/>
                  <a:pt x="5618" y="4683"/>
                  <a:pt x="5618" y="4683"/>
                </a:cubicBezTo>
                <a:cubicBezTo>
                  <a:pt x="5636" y="4683"/>
                  <a:pt x="5712" y="4719"/>
                  <a:pt x="5731" y="4719"/>
                </a:cubicBezTo>
                <a:cubicBezTo>
                  <a:pt x="5731" y="4719"/>
                  <a:pt x="5731" y="4756"/>
                  <a:pt x="5750" y="4756"/>
                </a:cubicBezTo>
                <a:cubicBezTo>
                  <a:pt x="5750" y="4756"/>
                  <a:pt x="5750" y="4756"/>
                  <a:pt x="5750" y="4756"/>
                </a:cubicBezTo>
                <a:cubicBezTo>
                  <a:pt x="5750" y="4756"/>
                  <a:pt x="5750" y="4719"/>
                  <a:pt x="5750" y="4719"/>
                </a:cubicBezTo>
                <a:cubicBezTo>
                  <a:pt x="5788" y="4719"/>
                  <a:pt x="5807" y="4683"/>
                  <a:pt x="5826" y="4683"/>
                </a:cubicBezTo>
                <a:cubicBezTo>
                  <a:pt x="5844" y="4683"/>
                  <a:pt x="5844" y="4683"/>
                  <a:pt x="5863" y="4683"/>
                </a:cubicBezTo>
                <a:cubicBezTo>
                  <a:pt x="5863" y="4683"/>
                  <a:pt x="5863" y="4683"/>
                  <a:pt x="5863" y="4683"/>
                </a:cubicBezTo>
                <a:cubicBezTo>
                  <a:pt x="5863" y="4647"/>
                  <a:pt x="5863" y="4647"/>
                  <a:pt x="5863" y="4647"/>
                </a:cubicBezTo>
                <a:cubicBezTo>
                  <a:pt x="5863" y="4647"/>
                  <a:pt x="5807" y="4538"/>
                  <a:pt x="5807" y="4538"/>
                </a:cubicBezTo>
                <a:cubicBezTo>
                  <a:pt x="5826" y="4502"/>
                  <a:pt x="5882" y="4465"/>
                  <a:pt x="5882" y="4429"/>
                </a:cubicBezTo>
                <a:cubicBezTo>
                  <a:pt x="5901" y="4429"/>
                  <a:pt x="5901" y="4393"/>
                  <a:pt x="5901" y="4393"/>
                </a:cubicBezTo>
                <a:cubicBezTo>
                  <a:pt x="5920" y="4356"/>
                  <a:pt x="5920" y="4320"/>
                  <a:pt x="5939" y="4320"/>
                </a:cubicBezTo>
                <a:cubicBezTo>
                  <a:pt x="5939" y="4247"/>
                  <a:pt x="5901" y="4138"/>
                  <a:pt x="5882" y="4102"/>
                </a:cubicBezTo>
                <a:cubicBezTo>
                  <a:pt x="5844" y="4066"/>
                  <a:pt x="5826" y="4066"/>
                  <a:pt x="5807" y="4030"/>
                </a:cubicBezTo>
                <a:cubicBezTo>
                  <a:pt x="5807" y="4030"/>
                  <a:pt x="5788" y="3957"/>
                  <a:pt x="5788" y="3957"/>
                </a:cubicBezTo>
                <a:cubicBezTo>
                  <a:pt x="5769" y="3957"/>
                  <a:pt x="5769" y="3993"/>
                  <a:pt x="5750" y="3993"/>
                </a:cubicBezTo>
                <a:cubicBezTo>
                  <a:pt x="5750" y="3993"/>
                  <a:pt x="5750" y="3993"/>
                  <a:pt x="5731" y="3993"/>
                </a:cubicBezTo>
                <a:cubicBezTo>
                  <a:pt x="5712" y="3993"/>
                  <a:pt x="5693" y="3993"/>
                  <a:pt x="5674" y="4030"/>
                </a:cubicBezTo>
                <a:cubicBezTo>
                  <a:pt x="5674" y="4030"/>
                  <a:pt x="5674" y="4030"/>
                  <a:pt x="5674" y="4030"/>
                </a:cubicBezTo>
                <a:cubicBezTo>
                  <a:pt x="5674" y="3993"/>
                  <a:pt x="5674" y="3957"/>
                  <a:pt x="5674" y="3957"/>
                </a:cubicBezTo>
                <a:cubicBezTo>
                  <a:pt x="5693" y="3957"/>
                  <a:pt x="5712" y="3957"/>
                  <a:pt x="5731" y="3921"/>
                </a:cubicBezTo>
                <a:cubicBezTo>
                  <a:pt x="5731" y="3921"/>
                  <a:pt x="5731" y="3921"/>
                  <a:pt x="5731" y="3921"/>
                </a:cubicBezTo>
                <a:cubicBezTo>
                  <a:pt x="5712" y="3884"/>
                  <a:pt x="5674" y="3848"/>
                  <a:pt x="5655" y="3812"/>
                </a:cubicBezTo>
                <a:cubicBezTo>
                  <a:pt x="5636" y="3812"/>
                  <a:pt x="5636" y="3775"/>
                  <a:pt x="5618" y="3775"/>
                </a:cubicBezTo>
                <a:cubicBezTo>
                  <a:pt x="5618" y="3775"/>
                  <a:pt x="5618" y="3775"/>
                  <a:pt x="5599" y="3775"/>
                </a:cubicBezTo>
                <a:cubicBezTo>
                  <a:pt x="5599" y="3703"/>
                  <a:pt x="5580" y="3703"/>
                  <a:pt x="5542" y="3667"/>
                </a:cubicBezTo>
                <a:cubicBezTo>
                  <a:pt x="5542" y="3630"/>
                  <a:pt x="5523" y="3630"/>
                  <a:pt x="5523" y="3594"/>
                </a:cubicBezTo>
                <a:cubicBezTo>
                  <a:pt x="5504" y="3630"/>
                  <a:pt x="5504" y="3630"/>
                  <a:pt x="5504" y="3630"/>
                </a:cubicBezTo>
                <a:cubicBezTo>
                  <a:pt x="5485" y="3630"/>
                  <a:pt x="5447" y="3558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28" y="3594"/>
                  <a:pt x="5428" y="3594"/>
                  <a:pt x="5428" y="3594"/>
                </a:cubicBezTo>
                <a:cubicBezTo>
                  <a:pt x="5447" y="3667"/>
                  <a:pt x="5523" y="3630"/>
                  <a:pt x="5542" y="3703"/>
                </a:cubicBezTo>
                <a:cubicBezTo>
                  <a:pt x="5542" y="3739"/>
                  <a:pt x="5542" y="3739"/>
                  <a:pt x="5542" y="3739"/>
                </a:cubicBezTo>
                <a:cubicBezTo>
                  <a:pt x="5523" y="3775"/>
                  <a:pt x="5523" y="3775"/>
                  <a:pt x="5504" y="3775"/>
                </a:cubicBezTo>
                <a:cubicBezTo>
                  <a:pt x="5466" y="3775"/>
                  <a:pt x="5428" y="3703"/>
                  <a:pt x="5391" y="3739"/>
                </a:cubicBezTo>
                <a:cubicBezTo>
                  <a:pt x="5391" y="3739"/>
                  <a:pt x="5391" y="3739"/>
                  <a:pt x="5391" y="3739"/>
                </a:cubicBezTo>
                <a:cubicBezTo>
                  <a:pt x="5391" y="3775"/>
                  <a:pt x="5409" y="3775"/>
                  <a:pt x="5409" y="3812"/>
                </a:cubicBezTo>
                <a:cubicBezTo>
                  <a:pt x="5391" y="3812"/>
                  <a:pt x="5372" y="3739"/>
                  <a:pt x="5353" y="3739"/>
                </a:cubicBezTo>
                <a:cubicBezTo>
                  <a:pt x="5334" y="3775"/>
                  <a:pt x="5334" y="3775"/>
                  <a:pt x="5315" y="3775"/>
                </a:cubicBezTo>
                <a:cubicBezTo>
                  <a:pt x="5315" y="3775"/>
                  <a:pt x="5296" y="3739"/>
                  <a:pt x="5277" y="3739"/>
                </a:cubicBezTo>
                <a:cubicBezTo>
                  <a:pt x="5277" y="3739"/>
                  <a:pt x="5258" y="3739"/>
                  <a:pt x="5258" y="3775"/>
                </a:cubicBezTo>
                <a:cubicBezTo>
                  <a:pt x="5220" y="3739"/>
                  <a:pt x="5201" y="3739"/>
                  <a:pt x="5164" y="3739"/>
                </a:cubicBezTo>
                <a:cubicBezTo>
                  <a:pt x="5145" y="3739"/>
                  <a:pt x="5126" y="3739"/>
                  <a:pt x="5088" y="3739"/>
                </a:cubicBezTo>
                <a:cubicBezTo>
                  <a:pt x="5088" y="3739"/>
                  <a:pt x="5069" y="3703"/>
                  <a:pt x="5069" y="3703"/>
                </a:cubicBezTo>
                <a:cubicBezTo>
                  <a:pt x="5069" y="3703"/>
                  <a:pt x="5069" y="3667"/>
                  <a:pt x="5069" y="3630"/>
                </a:cubicBezTo>
                <a:cubicBezTo>
                  <a:pt x="5050" y="3630"/>
                  <a:pt x="5050" y="3630"/>
                  <a:pt x="5031" y="3630"/>
                </a:cubicBezTo>
                <a:cubicBezTo>
                  <a:pt x="5031" y="3630"/>
                  <a:pt x="5031" y="3667"/>
                  <a:pt x="5031" y="3667"/>
                </a:cubicBezTo>
                <a:cubicBezTo>
                  <a:pt x="4974" y="3667"/>
                  <a:pt x="4880" y="3630"/>
                  <a:pt x="4899" y="3558"/>
                </a:cubicBezTo>
                <a:cubicBezTo>
                  <a:pt x="4918" y="3558"/>
                  <a:pt x="5012" y="3558"/>
                  <a:pt x="5012" y="3521"/>
                </a:cubicBezTo>
                <a:cubicBezTo>
                  <a:pt x="4974" y="3412"/>
                  <a:pt x="4918" y="3449"/>
                  <a:pt x="4842" y="3412"/>
                </a:cubicBezTo>
                <a:cubicBezTo>
                  <a:pt x="4842" y="3340"/>
                  <a:pt x="4842" y="3340"/>
                  <a:pt x="4880" y="3304"/>
                </a:cubicBezTo>
                <a:cubicBezTo>
                  <a:pt x="4880" y="3304"/>
                  <a:pt x="4880" y="3267"/>
                  <a:pt x="4880" y="3267"/>
                </a:cubicBezTo>
                <a:cubicBezTo>
                  <a:pt x="4880" y="3267"/>
                  <a:pt x="4861" y="3267"/>
                  <a:pt x="4861" y="3231"/>
                </a:cubicBezTo>
                <a:cubicBezTo>
                  <a:pt x="4842" y="3049"/>
                  <a:pt x="5031" y="2832"/>
                  <a:pt x="5145" y="2904"/>
                </a:cubicBezTo>
                <a:cubicBezTo>
                  <a:pt x="5126" y="2904"/>
                  <a:pt x="5126" y="2941"/>
                  <a:pt x="5126" y="2941"/>
                </a:cubicBezTo>
                <a:cubicBezTo>
                  <a:pt x="5107" y="2941"/>
                  <a:pt x="5050" y="3086"/>
                  <a:pt x="5031" y="3122"/>
                </a:cubicBezTo>
                <a:cubicBezTo>
                  <a:pt x="5031" y="3122"/>
                  <a:pt x="5050" y="3158"/>
                  <a:pt x="5050" y="3158"/>
                </a:cubicBezTo>
                <a:cubicBezTo>
                  <a:pt x="5050" y="3195"/>
                  <a:pt x="5069" y="3195"/>
                  <a:pt x="5069" y="3231"/>
                </a:cubicBezTo>
                <a:cubicBezTo>
                  <a:pt x="5031" y="3340"/>
                  <a:pt x="5107" y="3376"/>
                  <a:pt x="5145" y="3449"/>
                </a:cubicBezTo>
                <a:cubicBezTo>
                  <a:pt x="5145" y="3449"/>
                  <a:pt x="5126" y="3449"/>
                  <a:pt x="5126" y="3449"/>
                </a:cubicBezTo>
                <a:cubicBezTo>
                  <a:pt x="5126" y="3449"/>
                  <a:pt x="5107" y="3485"/>
                  <a:pt x="5107" y="3485"/>
                </a:cubicBezTo>
                <a:cubicBezTo>
                  <a:pt x="5107" y="3485"/>
                  <a:pt x="5107" y="3485"/>
                  <a:pt x="5107" y="3521"/>
                </a:cubicBezTo>
                <a:cubicBezTo>
                  <a:pt x="5126" y="3521"/>
                  <a:pt x="5145" y="3521"/>
                  <a:pt x="5164" y="3521"/>
                </a:cubicBezTo>
                <a:cubicBezTo>
                  <a:pt x="5182" y="3485"/>
                  <a:pt x="5182" y="3449"/>
                  <a:pt x="5182" y="3412"/>
                </a:cubicBezTo>
                <a:cubicBezTo>
                  <a:pt x="5182" y="3376"/>
                  <a:pt x="5164" y="3376"/>
                  <a:pt x="5145" y="3376"/>
                </a:cubicBezTo>
                <a:cubicBezTo>
                  <a:pt x="5126" y="3340"/>
                  <a:pt x="5126" y="3340"/>
                  <a:pt x="5126" y="3304"/>
                </a:cubicBezTo>
                <a:cubicBezTo>
                  <a:pt x="5126" y="3304"/>
                  <a:pt x="5126" y="3267"/>
                  <a:pt x="5145" y="3267"/>
                </a:cubicBezTo>
                <a:cubicBezTo>
                  <a:pt x="5164" y="3267"/>
                  <a:pt x="5182" y="3267"/>
                  <a:pt x="5201" y="3267"/>
                </a:cubicBezTo>
                <a:cubicBezTo>
                  <a:pt x="5201" y="3267"/>
                  <a:pt x="5201" y="3267"/>
                  <a:pt x="5201" y="3267"/>
                </a:cubicBezTo>
                <a:cubicBezTo>
                  <a:pt x="5182" y="3231"/>
                  <a:pt x="5182" y="3231"/>
                  <a:pt x="5164" y="3231"/>
                </a:cubicBezTo>
                <a:cubicBezTo>
                  <a:pt x="5164" y="3231"/>
                  <a:pt x="5145" y="3231"/>
                  <a:pt x="5145" y="3231"/>
                </a:cubicBezTo>
                <a:cubicBezTo>
                  <a:pt x="5145" y="3195"/>
                  <a:pt x="5126" y="3195"/>
                  <a:pt x="5126" y="3195"/>
                </a:cubicBezTo>
                <a:cubicBezTo>
                  <a:pt x="5126" y="3158"/>
                  <a:pt x="5126" y="3122"/>
                  <a:pt x="5126" y="3086"/>
                </a:cubicBezTo>
                <a:cubicBezTo>
                  <a:pt x="5126" y="3086"/>
                  <a:pt x="5145" y="3086"/>
                  <a:pt x="5145" y="3086"/>
                </a:cubicBezTo>
                <a:cubicBezTo>
                  <a:pt x="5164" y="3086"/>
                  <a:pt x="5201" y="3086"/>
                  <a:pt x="5220" y="3086"/>
                </a:cubicBezTo>
                <a:cubicBezTo>
                  <a:pt x="5220" y="3086"/>
                  <a:pt x="5220" y="3086"/>
                  <a:pt x="5220" y="3086"/>
                </a:cubicBezTo>
                <a:cubicBezTo>
                  <a:pt x="5201" y="3049"/>
                  <a:pt x="5182" y="3049"/>
                  <a:pt x="5164" y="3013"/>
                </a:cubicBezTo>
                <a:cubicBezTo>
                  <a:pt x="5164" y="3013"/>
                  <a:pt x="5164" y="3013"/>
                  <a:pt x="5164" y="3013"/>
                </a:cubicBezTo>
                <a:cubicBezTo>
                  <a:pt x="5201" y="2977"/>
                  <a:pt x="5315" y="2868"/>
                  <a:pt x="5372" y="2941"/>
                </a:cubicBezTo>
                <a:cubicBezTo>
                  <a:pt x="5372" y="2977"/>
                  <a:pt x="5391" y="2977"/>
                  <a:pt x="5409" y="3013"/>
                </a:cubicBezTo>
                <a:cubicBezTo>
                  <a:pt x="5409" y="3049"/>
                  <a:pt x="5428" y="3049"/>
                  <a:pt x="5428" y="3086"/>
                </a:cubicBezTo>
                <a:cubicBezTo>
                  <a:pt x="5428" y="3122"/>
                  <a:pt x="5409" y="3195"/>
                  <a:pt x="5391" y="3231"/>
                </a:cubicBezTo>
                <a:cubicBezTo>
                  <a:pt x="5391" y="3267"/>
                  <a:pt x="5391" y="3267"/>
                  <a:pt x="5391" y="3304"/>
                </a:cubicBezTo>
                <a:cubicBezTo>
                  <a:pt x="5428" y="3340"/>
                  <a:pt x="5466" y="3304"/>
                  <a:pt x="5466" y="3231"/>
                </a:cubicBezTo>
                <a:cubicBezTo>
                  <a:pt x="5485" y="3231"/>
                  <a:pt x="5504" y="3231"/>
                  <a:pt x="5523" y="3267"/>
                </a:cubicBezTo>
                <a:cubicBezTo>
                  <a:pt x="5523" y="3267"/>
                  <a:pt x="5523" y="3304"/>
                  <a:pt x="5523" y="3340"/>
                </a:cubicBezTo>
                <a:cubicBezTo>
                  <a:pt x="5523" y="3340"/>
                  <a:pt x="5542" y="3340"/>
                  <a:pt x="5542" y="3340"/>
                </a:cubicBezTo>
                <a:cubicBezTo>
                  <a:pt x="5542" y="3340"/>
                  <a:pt x="5542" y="3340"/>
                  <a:pt x="5542" y="3340"/>
                </a:cubicBezTo>
                <a:cubicBezTo>
                  <a:pt x="5542" y="3304"/>
                  <a:pt x="5542" y="3267"/>
                  <a:pt x="5542" y="3231"/>
                </a:cubicBezTo>
                <a:cubicBezTo>
                  <a:pt x="5580" y="3086"/>
                  <a:pt x="5636" y="3158"/>
                  <a:pt x="5693" y="3195"/>
                </a:cubicBezTo>
                <a:cubicBezTo>
                  <a:pt x="5712" y="3195"/>
                  <a:pt x="5731" y="3158"/>
                  <a:pt x="5750" y="3195"/>
                </a:cubicBezTo>
                <a:cubicBezTo>
                  <a:pt x="5769" y="3195"/>
                  <a:pt x="5769" y="3231"/>
                  <a:pt x="5769" y="3267"/>
                </a:cubicBezTo>
                <a:cubicBezTo>
                  <a:pt x="5788" y="3267"/>
                  <a:pt x="5807" y="3304"/>
                  <a:pt x="5807" y="3304"/>
                </a:cubicBezTo>
                <a:cubicBezTo>
                  <a:pt x="5807" y="3304"/>
                  <a:pt x="5807" y="3340"/>
                  <a:pt x="5807" y="3340"/>
                </a:cubicBezTo>
                <a:cubicBezTo>
                  <a:pt x="5788" y="3340"/>
                  <a:pt x="5769" y="3376"/>
                  <a:pt x="5750" y="3412"/>
                </a:cubicBezTo>
                <a:cubicBezTo>
                  <a:pt x="5769" y="3412"/>
                  <a:pt x="5769" y="3412"/>
                  <a:pt x="5769" y="3449"/>
                </a:cubicBezTo>
                <a:cubicBezTo>
                  <a:pt x="5769" y="3449"/>
                  <a:pt x="5769" y="3449"/>
                  <a:pt x="5788" y="3449"/>
                </a:cubicBezTo>
                <a:cubicBezTo>
                  <a:pt x="5788" y="3412"/>
                  <a:pt x="5807" y="3376"/>
                  <a:pt x="5844" y="3376"/>
                </a:cubicBezTo>
                <a:cubicBezTo>
                  <a:pt x="5844" y="3412"/>
                  <a:pt x="5863" y="3449"/>
                  <a:pt x="5882" y="3485"/>
                </a:cubicBezTo>
                <a:cubicBezTo>
                  <a:pt x="5882" y="3485"/>
                  <a:pt x="5882" y="3485"/>
                  <a:pt x="5882" y="3485"/>
                </a:cubicBezTo>
                <a:cubicBezTo>
                  <a:pt x="5882" y="3449"/>
                  <a:pt x="5901" y="3412"/>
                  <a:pt x="5920" y="3412"/>
                </a:cubicBezTo>
                <a:cubicBezTo>
                  <a:pt x="5958" y="3412"/>
                  <a:pt x="5977" y="3412"/>
                  <a:pt x="5996" y="3449"/>
                </a:cubicBezTo>
                <a:cubicBezTo>
                  <a:pt x="5996" y="3449"/>
                  <a:pt x="5996" y="3449"/>
                  <a:pt x="5996" y="3449"/>
                </a:cubicBezTo>
                <a:cubicBezTo>
                  <a:pt x="5996" y="3485"/>
                  <a:pt x="5977" y="3521"/>
                  <a:pt x="5958" y="3558"/>
                </a:cubicBezTo>
                <a:cubicBezTo>
                  <a:pt x="5996" y="3558"/>
                  <a:pt x="6015" y="3521"/>
                  <a:pt x="6034" y="3521"/>
                </a:cubicBezTo>
                <a:cubicBezTo>
                  <a:pt x="6034" y="3558"/>
                  <a:pt x="6034" y="3558"/>
                  <a:pt x="6034" y="3594"/>
                </a:cubicBezTo>
                <a:cubicBezTo>
                  <a:pt x="6053" y="3594"/>
                  <a:pt x="6053" y="3594"/>
                  <a:pt x="6053" y="3630"/>
                </a:cubicBezTo>
                <a:cubicBezTo>
                  <a:pt x="6109" y="3594"/>
                  <a:pt x="6128" y="3558"/>
                  <a:pt x="6166" y="3630"/>
                </a:cubicBezTo>
                <a:cubicBezTo>
                  <a:pt x="6166" y="3703"/>
                  <a:pt x="6128" y="3667"/>
                  <a:pt x="6109" y="3703"/>
                </a:cubicBezTo>
                <a:cubicBezTo>
                  <a:pt x="6109" y="3703"/>
                  <a:pt x="6090" y="3739"/>
                  <a:pt x="6090" y="3739"/>
                </a:cubicBezTo>
                <a:cubicBezTo>
                  <a:pt x="6109" y="3739"/>
                  <a:pt x="6109" y="3739"/>
                  <a:pt x="6109" y="3739"/>
                </a:cubicBezTo>
                <a:cubicBezTo>
                  <a:pt x="6128" y="3739"/>
                  <a:pt x="6128" y="3739"/>
                  <a:pt x="6147" y="3739"/>
                </a:cubicBezTo>
                <a:cubicBezTo>
                  <a:pt x="6166" y="3739"/>
                  <a:pt x="6166" y="3739"/>
                  <a:pt x="6185" y="3739"/>
                </a:cubicBezTo>
                <a:cubicBezTo>
                  <a:pt x="6185" y="3703"/>
                  <a:pt x="6185" y="3703"/>
                  <a:pt x="6204" y="3703"/>
                </a:cubicBezTo>
                <a:cubicBezTo>
                  <a:pt x="6223" y="3703"/>
                  <a:pt x="6261" y="3739"/>
                  <a:pt x="6261" y="3775"/>
                </a:cubicBezTo>
                <a:cubicBezTo>
                  <a:pt x="6242" y="3775"/>
                  <a:pt x="6204" y="3812"/>
                  <a:pt x="6185" y="3812"/>
                </a:cubicBezTo>
                <a:cubicBezTo>
                  <a:pt x="6185" y="3812"/>
                  <a:pt x="6185" y="3812"/>
                  <a:pt x="6185" y="3812"/>
                </a:cubicBezTo>
                <a:cubicBezTo>
                  <a:pt x="6204" y="3848"/>
                  <a:pt x="6242" y="3848"/>
                  <a:pt x="6261" y="3884"/>
                </a:cubicBezTo>
                <a:cubicBezTo>
                  <a:pt x="6280" y="3884"/>
                  <a:pt x="6280" y="3884"/>
                  <a:pt x="6280" y="3921"/>
                </a:cubicBezTo>
                <a:cubicBezTo>
                  <a:pt x="6280" y="3921"/>
                  <a:pt x="6280" y="3921"/>
                  <a:pt x="6280" y="3921"/>
                </a:cubicBezTo>
                <a:cubicBezTo>
                  <a:pt x="6261" y="3921"/>
                  <a:pt x="6242" y="3921"/>
                  <a:pt x="6223" y="3921"/>
                </a:cubicBezTo>
                <a:cubicBezTo>
                  <a:pt x="6223" y="3921"/>
                  <a:pt x="6204" y="3884"/>
                  <a:pt x="6185" y="3884"/>
                </a:cubicBezTo>
                <a:cubicBezTo>
                  <a:pt x="6166" y="3884"/>
                  <a:pt x="6166" y="3884"/>
                  <a:pt x="6166" y="3921"/>
                </a:cubicBezTo>
                <a:cubicBezTo>
                  <a:pt x="6166" y="3921"/>
                  <a:pt x="6166" y="3921"/>
                  <a:pt x="6166" y="3921"/>
                </a:cubicBezTo>
                <a:cubicBezTo>
                  <a:pt x="6185" y="3921"/>
                  <a:pt x="6185" y="3957"/>
                  <a:pt x="6204" y="3957"/>
                </a:cubicBezTo>
                <a:cubicBezTo>
                  <a:pt x="6204" y="3957"/>
                  <a:pt x="6204" y="3957"/>
                  <a:pt x="6204" y="3993"/>
                </a:cubicBezTo>
                <a:cubicBezTo>
                  <a:pt x="6185" y="3993"/>
                  <a:pt x="6166" y="3993"/>
                  <a:pt x="6147" y="3993"/>
                </a:cubicBezTo>
                <a:cubicBezTo>
                  <a:pt x="6166" y="4066"/>
                  <a:pt x="6223" y="4066"/>
                  <a:pt x="6261" y="4102"/>
                </a:cubicBezTo>
                <a:cubicBezTo>
                  <a:pt x="6261" y="4102"/>
                  <a:pt x="6280" y="4175"/>
                  <a:pt x="6280" y="4175"/>
                </a:cubicBezTo>
                <a:cubicBezTo>
                  <a:pt x="6317" y="4138"/>
                  <a:pt x="6317" y="4175"/>
                  <a:pt x="6355" y="4175"/>
                </a:cubicBezTo>
                <a:cubicBezTo>
                  <a:pt x="6374" y="4211"/>
                  <a:pt x="6374" y="4175"/>
                  <a:pt x="6393" y="4175"/>
                </a:cubicBezTo>
                <a:cubicBezTo>
                  <a:pt x="6412" y="4175"/>
                  <a:pt x="6450" y="4247"/>
                  <a:pt x="6450" y="4284"/>
                </a:cubicBezTo>
                <a:cubicBezTo>
                  <a:pt x="6450" y="4284"/>
                  <a:pt x="6450" y="4284"/>
                  <a:pt x="6450" y="4284"/>
                </a:cubicBezTo>
                <a:cubicBezTo>
                  <a:pt x="6431" y="4284"/>
                  <a:pt x="6431" y="4284"/>
                  <a:pt x="6412" y="4320"/>
                </a:cubicBezTo>
                <a:cubicBezTo>
                  <a:pt x="6412" y="4320"/>
                  <a:pt x="6412" y="4320"/>
                  <a:pt x="6412" y="4356"/>
                </a:cubicBezTo>
                <a:cubicBezTo>
                  <a:pt x="6450" y="4356"/>
                  <a:pt x="6488" y="4320"/>
                  <a:pt x="6506" y="4320"/>
                </a:cubicBezTo>
                <a:cubicBezTo>
                  <a:pt x="6506" y="4356"/>
                  <a:pt x="6506" y="4356"/>
                  <a:pt x="6506" y="4393"/>
                </a:cubicBezTo>
                <a:cubicBezTo>
                  <a:pt x="6525" y="4393"/>
                  <a:pt x="6544" y="4393"/>
                  <a:pt x="6563" y="4356"/>
                </a:cubicBezTo>
                <a:close/>
                <a:moveTo>
                  <a:pt x="6696" y="2432"/>
                </a:moveTo>
                <a:cubicBezTo>
                  <a:pt x="6715" y="2432"/>
                  <a:pt x="6715" y="2432"/>
                  <a:pt x="6715" y="2396"/>
                </a:cubicBezTo>
                <a:cubicBezTo>
                  <a:pt x="6715" y="2396"/>
                  <a:pt x="6715" y="2396"/>
                  <a:pt x="6715" y="2396"/>
                </a:cubicBezTo>
                <a:cubicBezTo>
                  <a:pt x="6733" y="2432"/>
                  <a:pt x="6733" y="2432"/>
                  <a:pt x="6733" y="2469"/>
                </a:cubicBezTo>
                <a:cubicBezTo>
                  <a:pt x="6715" y="2469"/>
                  <a:pt x="6715" y="2469"/>
                  <a:pt x="6696" y="2432"/>
                </a:cubicBezTo>
                <a:close/>
                <a:moveTo>
                  <a:pt x="6790" y="3158"/>
                </a:moveTo>
                <a:cubicBezTo>
                  <a:pt x="6809" y="3122"/>
                  <a:pt x="6809" y="3122"/>
                  <a:pt x="6828" y="3122"/>
                </a:cubicBezTo>
                <a:cubicBezTo>
                  <a:pt x="6866" y="3086"/>
                  <a:pt x="6885" y="3122"/>
                  <a:pt x="6904" y="3158"/>
                </a:cubicBezTo>
                <a:cubicBezTo>
                  <a:pt x="6923" y="3158"/>
                  <a:pt x="6923" y="3195"/>
                  <a:pt x="6942" y="3195"/>
                </a:cubicBezTo>
                <a:cubicBezTo>
                  <a:pt x="6960" y="3195"/>
                  <a:pt x="6998" y="3231"/>
                  <a:pt x="6979" y="3267"/>
                </a:cubicBezTo>
                <a:cubicBezTo>
                  <a:pt x="6979" y="3267"/>
                  <a:pt x="6960" y="3304"/>
                  <a:pt x="6942" y="3304"/>
                </a:cubicBezTo>
                <a:cubicBezTo>
                  <a:pt x="6923" y="3304"/>
                  <a:pt x="6904" y="3304"/>
                  <a:pt x="6904" y="3340"/>
                </a:cubicBezTo>
                <a:cubicBezTo>
                  <a:pt x="6885" y="3340"/>
                  <a:pt x="6885" y="3340"/>
                  <a:pt x="6866" y="3340"/>
                </a:cubicBezTo>
                <a:cubicBezTo>
                  <a:pt x="6866" y="3340"/>
                  <a:pt x="6828" y="3304"/>
                  <a:pt x="6828" y="3304"/>
                </a:cubicBezTo>
                <a:cubicBezTo>
                  <a:pt x="6828" y="3304"/>
                  <a:pt x="6847" y="3304"/>
                  <a:pt x="6847" y="3267"/>
                </a:cubicBezTo>
                <a:cubicBezTo>
                  <a:pt x="6866" y="3304"/>
                  <a:pt x="6866" y="3304"/>
                  <a:pt x="6866" y="3267"/>
                </a:cubicBezTo>
                <a:cubicBezTo>
                  <a:pt x="6866" y="3267"/>
                  <a:pt x="6866" y="3267"/>
                  <a:pt x="6866" y="3267"/>
                </a:cubicBezTo>
                <a:cubicBezTo>
                  <a:pt x="6866" y="3267"/>
                  <a:pt x="6866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47" y="3267"/>
                </a:cubicBezTo>
                <a:cubicBezTo>
                  <a:pt x="6847" y="3267"/>
                  <a:pt x="6847" y="3267"/>
                  <a:pt x="6828" y="3267"/>
                </a:cubicBezTo>
                <a:cubicBezTo>
                  <a:pt x="6828" y="3267"/>
                  <a:pt x="6828" y="3267"/>
                  <a:pt x="6809" y="3267"/>
                </a:cubicBezTo>
                <a:cubicBezTo>
                  <a:pt x="6809" y="3267"/>
                  <a:pt x="6790" y="3267"/>
                  <a:pt x="6790" y="3267"/>
                </a:cubicBezTo>
                <a:cubicBezTo>
                  <a:pt x="6790" y="3267"/>
                  <a:pt x="6790" y="3267"/>
                  <a:pt x="6790" y="3231"/>
                </a:cubicBezTo>
                <a:cubicBezTo>
                  <a:pt x="6790" y="3231"/>
                  <a:pt x="6809" y="3231"/>
                  <a:pt x="6828" y="3231"/>
                </a:cubicBezTo>
                <a:cubicBezTo>
                  <a:pt x="6809" y="3231"/>
                  <a:pt x="6809" y="3231"/>
                  <a:pt x="6790" y="3195"/>
                </a:cubicBezTo>
                <a:cubicBezTo>
                  <a:pt x="6790" y="3195"/>
                  <a:pt x="6790" y="3195"/>
                  <a:pt x="6809" y="3195"/>
                </a:cubicBezTo>
                <a:cubicBezTo>
                  <a:pt x="6809" y="3195"/>
                  <a:pt x="6809" y="3195"/>
                  <a:pt x="6809" y="3195"/>
                </a:cubicBezTo>
                <a:cubicBezTo>
                  <a:pt x="6809" y="3158"/>
                  <a:pt x="6809" y="3158"/>
                  <a:pt x="6790" y="3158"/>
                </a:cubicBezTo>
                <a:close/>
                <a:moveTo>
                  <a:pt x="5674" y="11653"/>
                </a:moveTo>
                <a:cubicBezTo>
                  <a:pt x="5674" y="11653"/>
                  <a:pt x="5674" y="11653"/>
                  <a:pt x="5674" y="11653"/>
                </a:cubicBezTo>
                <a:cubicBezTo>
                  <a:pt x="5655" y="11653"/>
                  <a:pt x="5655" y="11653"/>
                  <a:pt x="5655" y="11653"/>
                </a:cubicBezTo>
                <a:cubicBezTo>
                  <a:pt x="5636" y="11617"/>
                  <a:pt x="5636" y="11653"/>
                  <a:pt x="5618" y="11653"/>
                </a:cubicBezTo>
                <a:cubicBezTo>
                  <a:pt x="5599" y="11653"/>
                  <a:pt x="5561" y="11617"/>
                  <a:pt x="5561" y="11617"/>
                </a:cubicBezTo>
                <a:cubicBezTo>
                  <a:pt x="5561" y="11581"/>
                  <a:pt x="5561" y="11581"/>
                  <a:pt x="5561" y="11581"/>
                </a:cubicBezTo>
                <a:cubicBezTo>
                  <a:pt x="5599" y="11581"/>
                  <a:pt x="5655" y="11581"/>
                  <a:pt x="5674" y="11653"/>
                </a:cubicBezTo>
                <a:close/>
                <a:moveTo>
                  <a:pt x="5712" y="9293"/>
                </a:moveTo>
                <a:cubicBezTo>
                  <a:pt x="5712" y="9293"/>
                  <a:pt x="5712" y="9293"/>
                  <a:pt x="5731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lose/>
                <a:moveTo>
                  <a:pt x="5712" y="9257"/>
                </a:moveTo>
                <a:cubicBezTo>
                  <a:pt x="5712" y="9257"/>
                  <a:pt x="5712" y="9293"/>
                  <a:pt x="5712" y="9293"/>
                </a:cubicBezTo>
                <a:cubicBezTo>
                  <a:pt x="5712" y="9293"/>
                  <a:pt x="5712" y="9293"/>
                  <a:pt x="5712" y="9293"/>
                </a:cubicBezTo>
                <a:cubicBezTo>
                  <a:pt x="5712" y="9293"/>
                  <a:pt x="5712" y="9257"/>
                  <a:pt x="5712" y="9257"/>
                </a:cubicBezTo>
                <a:close/>
                <a:moveTo>
                  <a:pt x="5731" y="9366"/>
                </a:moveTo>
                <a:cubicBezTo>
                  <a:pt x="5731" y="9366"/>
                  <a:pt x="5731" y="9366"/>
                  <a:pt x="5731" y="9366"/>
                </a:cubicBezTo>
                <a:cubicBezTo>
                  <a:pt x="5731" y="9330"/>
                  <a:pt x="5731" y="9330"/>
                  <a:pt x="5731" y="9293"/>
                </a:cubicBezTo>
                <a:cubicBezTo>
                  <a:pt x="5731" y="9330"/>
                  <a:pt x="5731" y="9330"/>
                  <a:pt x="5731" y="9366"/>
                </a:cubicBezTo>
                <a:close/>
                <a:moveTo>
                  <a:pt x="5807" y="11363"/>
                </a:moveTo>
                <a:cubicBezTo>
                  <a:pt x="5807" y="11363"/>
                  <a:pt x="5807" y="11363"/>
                  <a:pt x="5807" y="11363"/>
                </a:cubicBezTo>
                <a:cubicBezTo>
                  <a:pt x="5788" y="11399"/>
                  <a:pt x="5769" y="11399"/>
                  <a:pt x="5731" y="11399"/>
                </a:cubicBezTo>
                <a:cubicBezTo>
                  <a:pt x="5712" y="11399"/>
                  <a:pt x="5693" y="11399"/>
                  <a:pt x="5674" y="11399"/>
                </a:cubicBezTo>
                <a:cubicBezTo>
                  <a:pt x="5655" y="11399"/>
                  <a:pt x="5618" y="11399"/>
                  <a:pt x="5599" y="11399"/>
                </a:cubicBezTo>
                <a:cubicBezTo>
                  <a:pt x="5599" y="11399"/>
                  <a:pt x="5599" y="11399"/>
                  <a:pt x="5599" y="11399"/>
                </a:cubicBezTo>
                <a:cubicBezTo>
                  <a:pt x="5599" y="11399"/>
                  <a:pt x="5599" y="11399"/>
                  <a:pt x="5599" y="11363"/>
                </a:cubicBezTo>
                <a:cubicBezTo>
                  <a:pt x="5618" y="11363"/>
                  <a:pt x="5618" y="11363"/>
                  <a:pt x="5618" y="11326"/>
                </a:cubicBezTo>
                <a:cubicBezTo>
                  <a:pt x="5599" y="11290"/>
                  <a:pt x="5561" y="11290"/>
                  <a:pt x="5542" y="11290"/>
                </a:cubicBezTo>
                <a:cubicBezTo>
                  <a:pt x="5542" y="11254"/>
                  <a:pt x="5542" y="11217"/>
                  <a:pt x="5523" y="11217"/>
                </a:cubicBezTo>
                <a:cubicBezTo>
                  <a:pt x="5523" y="11181"/>
                  <a:pt x="5485" y="11217"/>
                  <a:pt x="5466" y="11181"/>
                </a:cubicBezTo>
                <a:cubicBezTo>
                  <a:pt x="5447" y="11181"/>
                  <a:pt x="5428" y="11145"/>
                  <a:pt x="5409" y="11145"/>
                </a:cubicBezTo>
                <a:cubicBezTo>
                  <a:pt x="5372" y="11109"/>
                  <a:pt x="5334" y="11145"/>
                  <a:pt x="5315" y="11109"/>
                </a:cubicBezTo>
                <a:cubicBezTo>
                  <a:pt x="5334" y="11109"/>
                  <a:pt x="5334" y="11109"/>
                  <a:pt x="5353" y="11072"/>
                </a:cubicBezTo>
                <a:cubicBezTo>
                  <a:pt x="5353" y="11072"/>
                  <a:pt x="5353" y="11072"/>
                  <a:pt x="5353" y="11072"/>
                </a:cubicBezTo>
                <a:cubicBezTo>
                  <a:pt x="5353" y="11072"/>
                  <a:pt x="5334" y="11072"/>
                  <a:pt x="5334" y="11072"/>
                </a:cubicBezTo>
                <a:cubicBezTo>
                  <a:pt x="5277" y="11036"/>
                  <a:pt x="5277" y="11072"/>
                  <a:pt x="5239" y="11109"/>
                </a:cubicBezTo>
                <a:cubicBezTo>
                  <a:pt x="5239" y="11145"/>
                  <a:pt x="5220" y="11109"/>
                  <a:pt x="5201" y="11145"/>
                </a:cubicBezTo>
                <a:cubicBezTo>
                  <a:pt x="5201" y="11145"/>
                  <a:pt x="5182" y="11181"/>
                  <a:pt x="5164" y="11181"/>
                </a:cubicBezTo>
                <a:cubicBezTo>
                  <a:pt x="5164" y="11181"/>
                  <a:pt x="5164" y="11181"/>
                  <a:pt x="5164" y="11181"/>
                </a:cubicBezTo>
                <a:cubicBezTo>
                  <a:pt x="5164" y="11145"/>
                  <a:pt x="5182" y="11145"/>
                  <a:pt x="5182" y="11145"/>
                </a:cubicBezTo>
                <a:cubicBezTo>
                  <a:pt x="5182" y="11109"/>
                  <a:pt x="5182" y="11109"/>
                  <a:pt x="5182" y="11072"/>
                </a:cubicBezTo>
                <a:cubicBezTo>
                  <a:pt x="5201" y="11072"/>
                  <a:pt x="5239" y="11036"/>
                  <a:pt x="5258" y="11036"/>
                </a:cubicBezTo>
                <a:cubicBezTo>
                  <a:pt x="5277" y="11000"/>
                  <a:pt x="5296" y="11000"/>
                  <a:pt x="5315" y="11000"/>
                </a:cubicBezTo>
                <a:cubicBezTo>
                  <a:pt x="5372" y="11000"/>
                  <a:pt x="5409" y="11036"/>
                  <a:pt x="5428" y="11036"/>
                </a:cubicBezTo>
                <a:cubicBezTo>
                  <a:pt x="5447" y="11036"/>
                  <a:pt x="5447" y="11036"/>
                  <a:pt x="5447" y="11036"/>
                </a:cubicBezTo>
                <a:cubicBezTo>
                  <a:pt x="5466" y="11072"/>
                  <a:pt x="5485" y="11072"/>
                  <a:pt x="5485" y="11109"/>
                </a:cubicBezTo>
                <a:cubicBezTo>
                  <a:pt x="5523" y="11145"/>
                  <a:pt x="5561" y="11109"/>
                  <a:pt x="5599" y="11145"/>
                </a:cubicBezTo>
                <a:cubicBezTo>
                  <a:pt x="5599" y="11181"/>
                  <a:pt x="5618" y="11181"/>
                  <a:pt x="5618" y="11217"/>
                </a:cubicBezTo>
                <a:cubicBezTo>
                  <a:pt x="5636" y="11254"/>
                  <a:pt x="5712" y="11254"/>
                  <a:pt x="5712" y="11290"/>
                </a:cubicBezTo>
                <a:cubicBezTo>
                  <a:pt x="5712" y="11290"/>
                  <a:pt x="5712" y="11290"/>
                  <a:pt x="5712" y="11290"/>
                </a:cubicBezTo>
                <a:cubicBezTo>
                  <a:pt x="5712" y="11326"/>
                  <a:pt x="5712" y="11326"/>
                  <a:pt x="5712" y="11326"/>
                </a:cubicBezTo>
                <a:cubicBezTo>
                  <a:pt x="5769" y="11326"/>
                  <a:pt x="5788" y="11326"/>
                  <a:pt x="5807" y="11363"/>
                </a:cubicBezTo>
                <a:close/>
                <a:moveTo>
                  <a:pt x="5844" y="11435"/>
                </a:moveTo>
                <a:cubicBezTo>
                  <a:pt x="5844" y="11435"/>
                  <a:pt x="5844" y="11435"/>
                  <a:pt x="5844" y="11435"/>
                </a:cubicBezTo>
                <a:cubicBezTo>
                  <a:pt x="5844" y="11399"/>
                  <a:pt x="5844" y="11399"/>
                  <a:pt x="5863" y="11399"/>
                </a:cubicBezTo>
                <a:cubicBezTo>
                  <a:pt x="5863" y="11399"/>
                  <a:pt x="5863" y="11399"/>
                  <a:pt x="5863" y="11399"/>
                </a:cubicBezTo>
                <a:cubicBezTo>
                  <a:pt x="5901" y="11399"/>
                  <a:pt x="5920" y="11435"/>
                  <a:pt x="5939" y="11435"/>
                </a:cubicBezTo>
                <a:cubicBezTo>
                  <a:pt x="5958" y="11435"/>
                  <a:pt x="5958" y="11399"/>
                  <a:pt x="5977" y="11399"/>
                </a:cubicBezTo>
                <a:cubicBezTo>
                  <a:pt x="5977" y="11399"/>
                  <a:pt x="5977" y="11399"/>
                  <a:pt x="5996" y="11399"/>
                </a:cubicBezTo>
                <a:cubicBezTo>
                  <a:pt x="5996" y="11399"/>
                  <a:pt x="5996" y="11399"/>
                  <a:pt x="6015" y="11399"/>
                </a:cubicBezTo>
                <a:cubicBezTo>
                  <a:pt x="6015" y="11435"/>
                  <a:pt x="6053" y="11435"/>
                  <a:pt x="6071" y="11435"/>
                </a:cubicBezTo>
                <a:cubicBezTo>
                  <a:pt x="6071" y="11508"/>
                  <a:pt x="6147" y="11508"/>
                  <a:pt x="6166" y="11581"/>
                </a:cubicBezTo>
                <a:cubicBezTo>
                  <a:pt x="6166" y="11581"/>
                  <a:pt x="6147" y="11617"/>
                  <a:pt x="6147" y="11617"/>
                </a:cubicBezTo>
                <a:cubicBezTo>
                  <a:pt x="6128" y="11617"/>
                  <a:pt x="6128" y="11544"/>
                  <a:pt x="6090" y="11581"/>
                </a:cubicBezTo>
                <a:cubicBezTo>
                  <a:pt x="6090" y="11581"/>
                  <a:pt x="6090" y="11581"/>
                  <a:pt x="6071" y="11581"/>
                </a:cubicBezTo>
                <a:cubicBezTo>
                  <a:pt x="6053" y="11581"/>
                  <a:pt x="6053" y="11617"/>
                  <a:pt x="6034" y="11617"/>
                </a:cubicBezTo>
                <a:cubicBezTo>
                  <a:pt x="6034" y="11581"/>
                  <a:pt x="6034" y="11581"/>
                  <a:pt x="6015" y="11581"/>
                </a:cubicBezTo>
                <a:cubicBezTo>
                  <a:pt x="5996" y="11617"/>
                  <a:pt x="5996" y="11617"/>
                  <a:pt x="5977" y="11689"/>
                </a:cubicBezTo>
                <a:cubicBezTo>
                  <a:pt x="5958" y="11653"/>
                  <a:pt x="5958" y="11617"/>
                  <a:pt x="5939" y="11617"/>
                </a:cubicBezTo>
                <a:cubicBezTo>
                  <a:pt x="5920" y="11617"/>
                  <a:pt x="5901" y="11617"/>
                  <a:pt x="5901" y="11617"/>
                </a:cubicBezTo>
                <a:cubicBezTo>
                  <a:pt x="5882" y="11617"/>
                  <a:pt x="5863" y="11617"/>
                  <a:pt x="5844" y="11617"/>
                </a:cubicBezTo>
                <a:cubicBezTo>
                  <a:pt x="5826" y="11617"/>
                  <a:pt x="5826" y="11617"/>
                  <a:pt x="5826" y="11617"/>
                </a:cubicBezTo>
                <a:cubicBezTo>
                  <a:pt x="5807" y="11617"/>
                  <a:pt x="5807" y="11617"/>
                  <a:pt x="5788" y="11581"/>
                </a:cubicBezTo>
                <a:cubicBezTo>
                  <a:pt x="5788" y="11581"/>
                  <a:pt x="5788" y="11581"/>
                  <a:pt x="5788" y="11581"/>
                </a:cubicBezTo>
                <a:cubicBezTo>
                  <a:pt x="5788" y="11581"/>
                  <a:pt x="5807" y="11544"/>
                  <a:pt x="5807" y="11544"/>
                </a:cubicBezTo>
                <a:cubicBezTo>
                  <a:pt x="5844" y="11581"/>
                  <a:pt x="5901" y="11581"/>
                  <a:pt x="5920" y="11544"/>
                </a:cubicBezTo>
                <a:cubicBezTo>
                  <a:pt x="5920" y="11544"/>
                  <a:pt x="5920" y="11544"/>
                  <a:pt x="5920" y="11544"/>
                </a:cubicBezTo>
                <a:cubicBezTo>
                  <a:pt x="5882" y="11544"/>
                  <a:pt x="5901" y="11508"/>
                  <a:pt x="5901" y="11472"/>
                </a:cubicBezTo>
                <a:cubicBezTo>
                  <a:pt x="5882" y="11435"/>
                  <a:pt x="5863" y="11435"/>
                  <a:pt x="5844" y="11435"/>
                </a:cubicBezTo>
                <a:close/>
                <a:moveTo>
                  <a:pt x="6242" y="11581"/>
                </a:moveTo>
                <a:cubicBezTo>
                  <a:pt x="6242" y="11581"/>
                  <a:pt x="6242" y="11581"/>
                  <a:pt x="6242" y="11581"/>
                </a:cubicBezTo>
                <a:cubicBezTo>
                  <a:pt x="6261" y="11581"/>
                  <a:pt x="6317" y="11581"/>
                  <a:pt x="6336" y="11581"/>
                </a:cubicBezTo>
                <a:cubicBezTo>
                  <a:pt x="6317" y="11653"/>
                  <a:pt x="6298" y="11617"/>
                  <a:pt x="6280" y="11653"/>
                </a:cubicBezTo>
                <a:cubicBezTo>
                  <a:pt x="6261" y="11653"/>
                  <a:pt x="6261" y="11653"/>
                  <a:pt x="6242" y="11653"/>
                </a:cubicBezTo>
                <a:cubicBezTo>
                  <a:pt x="6242" y="11617"/>
                  <a:pt x="6242" y="11617"/>
                  <a:pt x="6242" y="11581"/>
                </a:cubicBezTo>
                <a:close/>
                <a:moveTo>
                  <a:pt x="6261" y="13033"/>
                </a:moveTo>
                <a:cubicBezTo>
                  <a:pt x="6261" y="13033"/>
                  <a:pt x="6261" y="13033"/>
                  <a:pt x="6261" y="13033"/>
                </a:cubicBezTo>
                <a:cubicBezTo>
                  <a:pt x="6280" y="13033"/>
                  <a:pt x="6280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33"/>
                  <a:pt x="6298" y="13033"/>
                </a:cubicBezTo>
                <a:cubicBezTo>
                  <a:pt x="6298" y="13033"/>
                  <a:pt x="6298" y="13069"/>
                  <a:pt x="6298" y="13105"/>
                </a:cubicBezTo>
                <a:cubicBezTo>
                  <a:pt x="6280" y="13105"/>
                  <a:pt x="6261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42" y="13105"/>
                  <a:pt x="6242" y="13105"/>
                  <a:pt x="6242" y="13105"/>
                </a:cubicBezTo>
                <a:cubicBezTo>
                  <a:pt x="6261" y="13105"/>
                  <a:pt x="6261" y="13105"/>
                  <a:pt x="6280" y="13069"/>
                </a:cubicBezTo>
                <a:cubicBezTo>
                  <a:pt x="6261" y="13069"/>
                  <a:pt x="6261" y="13069"/>
                  <a:pt x="6280" y="13069"/>
                </a:cubicBezTo>
                <a:cubicBezTo>
                  <a:pt x="6261" y="13033"/>
                  <a:pt x="6261" y="13033"/>
                  <a:pt x="6261" y="13033"/>
                </a:cubicBezTo>
                <a:close/>
                <a:moveTo>
                  <a:pt x="6639" y="7950"/>
                </a:moveTo>
                <a:cubicBezTo>
                  <a:pt x="6658" y="7950"/>
                  <a:pt x="6677" y="7841"/>
                  <a:pt x="6715" y="7914"/>
                </a:cubicBezTo>
                <a:cubicBezTo>
                  <a:pt x="6696" y="7987"/>
                  <a:pt x="6620" y="8023"/>
                  <a:pt x="6601" y="7914"/>
                </a:cubicBezTo>
                <a:cubicBezTo>
                  <a:pt x="6601" y="7878"/>
                  <a:pt x="6639" y="7805"/>
                  <a:pt x="6658" y="7769"/>
                </a:cubicBezTo>
                <a:cubicBezTo>
                  <a:pt x="6658" y="7769"/>
                  <a:pt x="6677" y="7769"/>
                  <a:pt x="6677" y="7805"/>
                </a:cubicBezTo>
                <a:cubicBezTo>
                  <a:pt x="6677" y="7805"/>
                  <a:pt x="6677" y="7841"/>
                  <a:pt x="6658" y="7878"/>
                </a:cubicBezTo>
                <a:cubicBezTo>
                  <a:pt x="6639" y="7914"/>
                  <a:pt x="6620" y="7914"/>
                  <a:pt x="6639" y="7950"/>
                </a:cubicBezTo>
                <a:cubicBezTo>
                  <a:pt x="6639" y="7950"/>
                  <a:pt x="6639" y="7950"/>
                  <a:pt x="6639" y="7950"/>
                </a:cubicBezTo>
                <a:close/>
                <a:moveTo>
                  <a:pt x="7093" y="14339"/>
                </a:moveTo>
                <a:cubicBezTo>
                  <a:pt x="7074" y="14376"/>
                  <a:pt x="7074" y="14448"/>
                  <a:pt x="7074" y="14448"/>
                </a:cubicBezTo>
                <a:cubicBezTo>
                  <a:pt x="7055" y="14485"/>
                  <a:pt x="6998" y="14521"/>
                  <a:pt x="6960" y="14521"/>
                </a:cubicBezTo>
                <a:cubicBezTo>
                  <a:pt x="6942" y="14448"/>
                  <a:pt x="6942" y="14376"/>
                  <a:pt x="6960" y="14339"/>
                </a:cubicBezTo>
                <a:cubicBezTo>
                  <a:pt x="6998" y="14339"/>
                  <a:pt x="7074" y="14339"/>
                  <a:pt x="7093" y="14339"/>
                </a:cubicBezTo>
                <a:close/>
                <a:moveTo>
                  <a:pt x="7150" y="7696"/>
                </a:moveTo>
                <a:cubicBezTo>
                  <a:pt x="7150" y="7732"/>
                  <a:pt x="7131" y="7769"/>
                  <a:pt x="7131" y="7805"/>
                </a:cubicBezTo>
                <a:cubicBezTo>
                  <a:pt x="7112" y="7805"/>
                  <a:pt x="7093" y="7805"/>
                  <a:pt x="7093" y="7805"/>
                </a:cubicBezTo>
                <a:cubicBezTo>
                  <a:pt x="7093" y="7805"/>
                  <a:pt x="7093" y="7769"/>
                  <a:pt x="7093" y="7769"/>
                </a:cubicBezTo>
                <a:cubicBezTo>
                  <a:pt x="7074" y="7769"/>
                  <a:pt x="7074" y="7769"/>
                  <a:pt x="7074" y="7769"/>
                </a:cubicBezTo>
                <a:cubicBezTo>
                  <a:pt x="7074" y="7769"/>
                  <a:pt x="7055" y="7769"/>
                  <a:pt x="7055" y="7769"/>
                </a:cubicBezTo>
                <a:cubicBezTo>
                  <a:pt x="7055" y="7769"/>
                  <a:pt x="7055" y="7769"/>
                  <a:pt x="7055" y="7769"/>
                </a:cubicBezTo>
                <a:cubicBezTo>
                  <a:pt x="7055" y="7732"/>
                  <a:pt x="7074" y="7732"/>
                  <a:pt x="7074" y="7696"/>
                </a:cubicBezTo>
                <a:cubicBezTo>
                  <a:pt x="7074" y="7696"/>
                  <a:pt x="7055" y="7696"/>
                  <a:pt x="7055" y="7660"/>
                </a:cubicBezTo>
                <a:cubicBezTo>
                  <a:pt x="7055" y="7660"/>
                  <a:pt x="7055" y="7660"/>
                  <a:pt x="7055" y="7660"/>
                </a:cubicBezTo>
                <a:cubicBezTo>
                  <a:pt x="7036" y="7696"/>
                  <a:pt x="6998" y="7732"/>
                  <a:pt x="6979" y="7805"/>
                </a:cubicBezTo>
                <a:cubicBezTo>
                  <a:pt x="6960" y="7805"/>
                  <a:pt x="6960" y="7805"/>
                  <a:pt x="6942" y="7769"/>
                </a:cubicBezTo>
                <a:cubicBezTo>
                  <a:pt x="6942" y="7769"/>
                  <a:pt x="6942" y="7769"/>
                  <a:pt x="6942" y="7769"/>
                </a:cubicBezTo>
                <a:cubicBezTo>
                  <a:pt x="6979" y="7732"/>
                  <a:pt x="6998" y="7696"/>
                  <a:pt x="7017" y="7696"/>
                </a:cubicBezTo>
                <a:cubicBezTo>
                  <a:pt x="7017" y="7660"/>
                  <a:pt x="7017" y="7660"/>
                  <a:pt x="7017" y="7660"/>
                </a:cubicBezTo>
                <a:cubicBezTo>
                  <a:pt x="6998" y="7660"/>
                  <a:pt x="6998" y="7660"/>
                  <a:pt x="6979" y="7660"/>
                </a:cubicBezTo>
                <a:cubicBezTo>
                  <a:pt x="6979" y="7696"/>
                  <a:pt x="6979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96"/>
                  <a:pt x="6960" y="7696"/>
                  <a:pt x="6960" y="7696"/>
                </a:cubicBezTo>
                <a:cubicBezTo>
                  <a:pt x="6960" y="7660"/>
                  <a:pt x="6960" y="7660"/>
                  <a:pt x="6960" y="7660"/>
                </a:cubicBezTo>
                <a:cubicBezTo>
                  <a:pt x="6942" y="7660"/>
                  <a:pt x="6942" y="7660"/>
                  <a:pt x="6942" y="7660"/>
                </a:cubicBezTo>
                <a:cubicBezTo>
                  <a:pt x="6923" y="7696"/>
                  <a:pt x="6904" y="7696"/>
                  <a:pt x="6885" y="7696"/>
                </a:cubicBezTo>
                <a:cubicBezTo>
                  <a:pt x="6866" y="7696"/>
                  <a:pt x="6828" y="7660"/>
                  <a:pt x="6809" y="7660"/>
                </a:cubicBezTo>
                <a:cubicBezTo>
                  <a:pt x="6790" y="7660"/>
                  <a:pt x="6771" y="7660"/>
                  <a:pt x="6752" y="7696"/>
                </a:cubicBezTo>
                <a:cubicBezTo>
                  <a:pt x="6733" y="7660"/>
                  <a:pt x="6733" y="7660"/>
                  <a:pt x="6733" y="7624"/>
                </a:cubicBezTo>
                <a:cubicBezTo>
                  <a:pt x="6752" y="7587"/>
                  <a:pt x="6790" y="7587"/>
                  <a:pt x="6809" y="7551"/>
                </a:cubicBezTo>
                <a:cubicBezTo>
                  <a:pt x="6790" y="7551"/>
                  <a:pt x="6790" y="7515"/>
                  <a:pt x="6771" y="7515"/>
                </a:cubicBezTo>
                <a:cubicBezTo>
                  <a:pt x="6771" y="7515"/>
                  <a:pt x="6771" y="7515"/>
                  <a:pt x="6771" y="7515"/>
                </a:cubicBezTo>
                <a:cubicBezTo>
                  <a:pt x="6790" y="7442"/>
                  <a:pt x="6809" y="7478"/>
                  <a:pt x="6828" y="7442"/>
                </a:cubicBezTo>
                <a:cubicBezTo>
                  <a:pt x="6828" y="7442"/>
                  <a:pt x="6809" y="7406"/>
                  <a:pt x="6809" y="7406"/>
                </a:cubicBezTo>
                <a:cubicBezTo>
                  <a:pt x="6828" y="7297"/>
                  <a:pt x="6885" y="7152"/>
                  <a:pt x="6923" y="7115"/>
                </a:cubicBezTo>
                <a:cubicBezTo>
                  <a:pt x="6942" y="7115"/>
                  <a:pt x="6942" y="7079"/>
                  <a:pt x="6960" y="7079"/>
                </a:cubicBezTo>
                <a:cubicBezTo>
                  <a:pt x="6960" y="7079"/>
                  <a:pt x="6979" y="7079"/>
                  <a:pt x="6979" y="7079"/>
                </a:cubicBezTo>
                <a:cubicBezTo>
                  <a:pt x="6979" y="7079"/>
                  <a:pt x="6979" y="7115"/>
                  <a:pt x="6979" y="7115"/>
                </a:cubicBezTo>
                <a:cubicBezTo>
                  <a:pt x="6979" y="7115"/>
                  <a:pt x="6979" y="7115"/>
                  <a:pt x="6979" y="7115"/>
                </a:cubicBezTo>
                <a:cubicBezTo>
                  <a:pt x="6960" y="7115"/>
                  <a:pt x="6960" y="7115"/>
                  <a:pt x="6942" y="7115"/>
                </a:cubicBezTo>
                <a:cubicBezTo>
                  <a:pt x="6960" y="7224"/>
                  <a:pt x="6885" y="7261"/>
                  <a:pt x="6904" y="7369"/>
                </a:cubicBezTo>
                <a:cubicBezTo>
                  <a:pt x="6923" y="7369"/>
                  <a:pt x="6923" y="7333"/>
                  <a:pt x="6942" y="7297"/>
                </a:cubicBezTo>
                <a:cubicBezTo>
                  <a:pt x="6942" y="7333"/>
                  <a:pt x="6960" y="7333"/>
                  <a:pt x="6960" y="7333"/>
                </a:cubicBezTo>
                <a:cubicBezTo>
                  <a:pt x="6960" y="7333"/>
                  <a:pt x="6960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42" y="7369"/>
                  <a:pt x="6942" y="7369"/>
                  <a:pt x="6942" y="7369"/>
                </a:cubicBezTo>
                <a:cubicBezTo>
                  <a:pt x="6960" y="7406"/>
                  <a:pt x="6979" y="7442"/>
                  <a:pt x="7017" y="7442"/>
                </a:cubicBezTo>
                <a:cubicBezTo>
                  <a:pt x="7017" y="7442"/>
                  <a:pt x="7017" y="7406"/>
                  <a:pt x="7017" y="7406"/>
                </a:cubicBezTo>
                <a:cubicBezTo>
                  <a:pt x="7055" y="7406"/>
                  <a:pt x="7074" y="7406"/>
                  <a:pt x="7093" y="7442"/>
                </a:cubicBezTo>
                <a:cubicBezTo>
                  <a:pt x="7093" y="7442"/>
                  <a:pt x="7093" y="7442"/>
                  <a:pt x="7093" y="7442"/>
                </a:cubicBezTo>
                <a:cubicBezTo>
                  <a:pt x="7074" y="7478"/>
                  <a:pt x="7074" y="7478"/>
                  <a:pt x="7055" y="7515"/>
                </a:cubicBezTo>
                <a:cubicBezTo>
                  <a:pt x="7055" y="7515"/>
                  <a:pt x="7055" y="7515"/>
                  <a:pt x="7055" y="7515"/>
                </a:cubicBezTo>
                <a:cubicBezTo>
                  <a:pt x="7055" y="7515"/>
                  <a:pt x="7074" y="7551"/>
                  <a:pt x="7074" y="7551"/>
                </a:cubicBezTo>
                <a:cubicBezTo>
                  <a:pt x="7093" y="7551"/>
                  <a:pt x="7093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112" y="7551"/>
                  <a:pt x="7112" y="7551"/>
                  <a:pt x="7112" y="7551"/>
                </a:cubicBezTo>
                <a:cubicBezTo>
                  <a:pt x="7093" y="7587"/>
                  <a:pt x="7093" y="7587"/>
                  <a:pt x="7074" y="7587"/>
                </a:cubicBezTo>
                <a:cubicBezTo>
                  <a:pt x="7074" y="7587"/>
                  <a:pt x="7074" y="7587"/>
                  <a:pt x="7074" y="7587"/>
                </a:cubicBezTo>
                <a:cubicBezTo>
                  <a:pt x="7074" y="7624"/>
                  <a:pt x="7074" y="7660"/>
                  <a:pt x="7093" y="7660"/>
                </a:cubicBezTo>
                <a:cubicBezTo>
                  <a:pt x="7093" y="7660"/>
                  <a:pt x="7093" y="7660"/>
                  <a:pt x="7093" y="7660"/>
                </a:cubicBezTo>
                <a:cubicBezTo>
                  <a:pt x="7093" y="7660"/>
                  <a:pt x="7093" y="7660"/>
                  <a:pt x="7112" y="7624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60"/>
                  <a:pt x="7112" y="7660"/>
                  <a:pt x="7112" y="7660"/>
                </a:cubicBezTo>
                <a:cubicBezTo>
                  <a:pt x="7112" y="7696"/>
                  <a:pt x="7112" y="7696"/>
                  <a:pt x="7150" y="7696"/>
                </a:cubicBezTo>
                <a:close/>
                <a:moveTo>
                  <a:pt x="7452" y="5119"/>
                </a:moveTo>
                <a:cubicBezTo>
                  <a:pt x="7452" y="5119"/>
                  <a:pt x="7471" y="5119"/>
                  <a:pt x="7471" y="5082"/>
                </a:cubicBezTo>
                <a:cubicBezTo>
                  <a:pt x="7471" y="5082"/>
                  <a:pt x="7471" y="5082"/>
                  <a:pt x="7490" y="5082"/>
                </a:cubicBezTo>
                <a:cubicBezTo>
                  <a:pt x="7490" y="5119"/>
                  <a:pt x="7490" y="5119"/>
                  <a:pt x="7490" y="5119"/>
                </a:cubicBezTo>
                <a:cubicBezTo>
                  <a:pt x="7471" y="5119"/>
                  <a:pt x="7471" y="5119"/>
                  <a:pt x="7452" y="5119"/>
                </a:cubicBezTo>
                <a:cubicBezTo>
                  <a:pt x="7452" y="5119"/>
                  <a:pt x="7452" y="5119"/>
                  <a:pt x="7452" y="5119"/>
                </a:cubicBezTo>
                <a:close/>
                <a:moveTo>
                  <a:pt x="5523" y="19785"/>
                </a:moveTo>
                <a:cubicBezTo>
                  <a:pt x="5523" y="19785"/>
                  <a:pt x="5523" y="19785"/>
                  <a:pt x="5523" y="19785"/>
                </a:cubicBezTo>
                <a:cubicBezTo>
                  <a:pt x="5504" y="19785"/>
                  <a:pt x="5504" y="19785"/>
                  <a:pt x="5485" y="19785"/>
                </a:cubicBezTo>
                <a:cubicBezTo>
                  <a:pt x="5504" y="19712"/>
                  <a:pt x="5504" y="19640"/>
                  <a:pt x="5504" y="19603"/>
                </a:cubicBezTo>
                <a:cubicBezTo>
                  <a:pt x="5523" y="19567"/>
                  <a:pt x="5523" y="19567"/>
                  <a:pt x="5523" y="19567"/>
                </a:cubicBezTo>
                <a:cubicBezTo>
                  <a:pt x="5523" y="19567"/>
                  <a:pt x="5523" y="19567"/>
                  <a:pt x="5542" y="19603"/>
                </a:cubicBezTo>
                <a:cubicBezTo>
                  <a:pt x="5542" y="19603"/>
                  <a:pt x="5542" y="19603"/>
                  <a:pt x="5542" y="19640"/>
                </a:cubicBezTo>
                <a:cubicBezTo>
                  <a:pt x="5542" y="19640"/>
                  <a:pt x="5523" y="19640"/>
                  <a:pt x="5523" y="19676"/>
                </a:cubicBezTo>
                <a:cubicBezTo>
                  <a:pt x="5523" y="19676"/>
                  <a:pt x="5523" y="19712"/>
                  <a:pt x="5542" y="19712"/>
                </a:cubicBezTo>
                <a:cubicBezTo>
                  <a:pt x="5523" y="19749"/>
                  <a:pt x="5523" y="19785"/>
                  <a:pt x="5523" y="19785"/>
                </a:cubicBezTo>
                <a:close/>
                <a:moveTo>
                  <a:pt x="2667" y="3884"/>
                </a:moveTo>
                <a:cubicBezTo>
                  <a:pt x="2667" y="3848"/>
                  <a:pt x="2648" y="3812"/>
                  <a:pt x="2667" y="3775"/>
                </a:cubicBezTo>
                <a:cubicBezTo>
                  <a:pt x="2686" y="3775"/>
                  <a:pt x="2705" y="3775"/>
                  <a:pt x="2705" y="3775"/>
                </a:cubicBezTo>
                <a:cubicBezTo>
                  <a:pt x="2724" y="3812"/>
                  <a:pt x="2724" y="3812"/>
                  <a:pt x="2705" y="3848"/>
                </a:cubicBezTo>
                <a:cubicBezTo>
                  <a:pt x="2761" y="3921"/>
                  <a:pt x="2799" y="3812"/>
                  <a:pt x="2818" y="3775"/>
                </a:cubicBezTo>
                <a:cubicBezTo>
                  <a:pt x="2837" y="3739"/>
                  <a:pt x="2913" y="3812"/>
                  <a:pt x="2932" y="3812"/>
                </a:cubicBezTo>
                <a:cubicBezTo>
                  <a:pt x="3007" y="3884"/>
                  <a:pt x="3140" y="3993"/>
                  <a:pt x="3253" y="3957"/>
                </a:cubicBezTo>
                <a:cubicBezTo>
                  <a:pt x="3291" y="3957"/>
                  <a:pt x="3348" y="4030"/>
                  <a:pt x="3367" y="4102"/>
                </a:cubicBezTo>
                <a:cubicBezTo>
                  <a:pt x="3329" y="4102"/>
                  <a:pt x="3310" y="4102"/>
                  <a:pt x="3272" y="4138"/>
                </a:cubicBezTo>
                <a:cubicBezTo>
                  <a:pt x="3272" y="4138"/>
                  <a:pt x="3272" y="4175"/>
                  <a:pt x="3272" y="4175"/>
                </a:cubicBezTo>
                <a:cubicBezTo>
                  <a:pt x="3329" y="4211"/>
                  <a:pt x="3386" y="4247"/>
                  <a:pt x="3461" y="4211"/>
                </a:cubicBezTo>
                <a:cubicBezTo>
                  <a:pt x="3499" y="4211"/>
                  <a:pt x="3537" y="4175"/>
                  <a:pt x="3575" y="4175"/>
                </a:cubicBezTo>
                <a:cubicBezTo>
                  <a:pt x="3613" y="4175"/>
                  <a:pt x="3632" y="4211"/>
                  <a:pt x="3650" y="4211"/>
                </a:cubicBezTo>
                <a:cubicBezTo>
                  <a:pt x="3669" y="4247"/>
                  <a:pt x="3707" y="4247"/>
                  <a:pt x="3726" y="4284"/>
                </a:cubicBezTo>
                <a:cubicBezTo>
                  <a:pt x="3726" y="4320"/>
                  <a:pt x="3726" y="4320"/>
                  <a:pt x="3726" y="4320"/>
                </a:cubicBezTo>
                <a:cubicBezTo>
                  <a:pt x="3707" y="4320"/>
                  <a:pt x="3707" y="4356"/>
                  <a:pt x="3707" y="4356"/>
                </a:cubicBezTo>
                <a:cubicBezTo>
                  <a:pt x="3726" y="4393"/>
                  <a:pt x="3745" y="4429"/>
                  <a:pt x="3764" y="4465"/>
                </a:cubicBezTo>
                <a:cubicBezTo>
                  <a:pt x="3764" y="4429"/>
                  <a:pt x="3764" y="4393"/>
                  <a:pt x="3764" y="4393"/>
                </a:cubicBezTo>
                <a:cubicBezTo>
                  <a:pt x="3764" y="4393"/>
                  <a:pt x="3783" y="4393"/>
                  <a:pt x="3783" y="4393"/>
                </a:cubicBezTo>
                <a:cubicBezTo>
                  <a:pt x="3783" y="4284"/>
                  <a:pt x="3745" y="4320"/>
                  <a:pt x="3764" y="4175"/>
                </a:cubicBezTo>
                <a:cubicBezTo>
                  <a:pt x="3783" y="4175"/>
                  <a:pt x="3821" y="4175"/>
                  <a:pt x="3840" y="4138"/>
                </a:cubicBezTo>
                <a:cubicBezTo>
                  <a:pt x="3858" y="4102"/>
                  <a:pt x="3858" y="4102"/>
                  <a:pt x="3858" y="4102"/>
                </a:cubicBezTo>
                <a:cubicBezTo>
                  <a:pt x="3915" y="4102"/>
                  <a:pt x="3934" y="4175"/>
                  <a:pt x="4010" y="4138"/>
                </a:cubicBezTo>
                <a:cubicBezTo>
                  <a:pt x="4029" y="4175"/>
                  <a:pt x="4085" y="4247"/>
                  <a:pt x="4142" y="4211"/>
                </a:cubicBezTo>
                <a:cubicBezTo>
                  <a:pt x="4161" y="4211"/>
                  <a:pt x="4161" y="4211"/>
                  <a:pt x="4180" y="4211"/>
                </a:cubicBezTo>
                <a:cubicBezTo>
                  <a:pt x="4237" y="4211"/>
                  <a:pt x="4294" y="4211"/>
                  <a:pt x="4331" y="4175"/>
                </a:cubicBezTo>
                <a:cubicBezTo>
                  <a:pt x="4350" y="4211"/>
                  <a:pt x="4369" y="4247"/>
                  <a:pt x="4388" y="4247"/>
                </a:cubicBezTo>
                <a:cubicBezTo>
                  <a:pt x="4407" y="4211"/>
                  <a:pt x="4407" y="4175"/>
                  <a:pt x="4407" y="4175"/>
                </a:cubicBezTo>
                <a:cubicBezTo>
                  <a:pt x="4388" y="4138"/>
                  <a:pt x="4350" y="4138"/>
                  <a:pt x="4331" y="4138"/>
                </a:cubicBezTo>
                <a:cubicBezTo>
                  <a:pt x="4331" y="4102"/>
                  <a:pt x="4331" y="4102"/>
                  <a:pt x="4331" y="4102"/>
                </a:cubicBezTo>
                <a:cubicBezTo>
                  <a:pt x="4369" y="4066"/>
                  <a:pt x="4388" y="4102"/>
                  <a:pt x="4426" y="4138"/>
                </a:cubicBezTo>
                <a:cubicBezTo>
                  <a:pt x="4445" y="4138"/>
                  <a:pt x="4445" y="4138"/>
                  <a:pt x="4464" y="4138"/>
                </a:cubicBezTo>
                <a:cubicBezTo>
                  <a:pt x="4464" y="4175"/>
                  <a:pt x="4464" y="4211"/>
                  <a:pt x="4445" y="4247"/>
                </a:cubicBezTo>
                <a:cubicBezTo>
                  <a:pt x="4445" y="4320"/>
                  <a:pt x="4502" y="4356"/>
                  <a:pt x="4520" y="4356"/>
                </a:cubicBezTo>
                <a:cubicBezTo>
                  <a:pt x="4520" y="4284"/>
                  <a:pt x="4483" y="4211"/>
                  <a:pt x="4520" y="4138"/>
                </a:cubicBezTo>
                <a:cubicBezTo>
                  <a:pt x="4520" y="4138"/>
                  <a:pt x="4558" y="4138"/>
                  <a:pt x="4558" y="4138"/>
                </a:cubicBezTo>
                <a:cubicBezTo>
                  <a:pt x="4577" y="4138"/>
                  <a:pt x="4577" y="4102"/>
                  <a:pt x="4596" y="4066"/>
                </a:cubicBezTo>
                <a:cubicBezTo>
                  <a:pt x="4615" y="4066"/>
                  <a:pt x="4615" y="4066"/>
                  <a:pt x="4634" y="4030"/>
                </a:cubicBezTo>
                <a:cubicBezTo>
                  <a:pt x="4634" y="4030"/>
                  <a:pt x="4634" y="3957"/>
                  <a:pt x="4615" y="3957"/>
                </a:cubicBezTo>
                <a:cubicBezTo>
                  <a:pt x="4596" y="3993"/>
                  <a:pt x="4577" y="3993"/>
                  <a:pt x="4558" y="3993"/>
                </a:cubicBezTo>
                <a:cubicBezTo>
                  <a:pt x="4558" y="3993"/>
                  <a:pt x="4558" y="3993"/>
                  <a:pt x="4558" y="3993"/>
                </a:cubicBezTo>
                <a:cubicBezTo>
                  <a:pt x="4577" y="3957"/>
                  <a:pt x="4577" y="3957"/>
                  <a:pt x="4577" y="3921"/>
                </a:cubicBezTo>
                <a:cubicBezTo>
                  <a:pt x="4596" y="3921"/>
                  <a:pt x="4596" y="3921"/>
                  <a:pt x="4634" y="3921"/>
                </a:cubicBezTo>
                <a:cubicBezTo>
                  <a:pt x="4634" y="3921"/>
                  <a:pt x="4653" y="3957"/>
                  <a:pt x="4653" y="3957"/>
                </a:cubicBezTo>
                <a:cubicBezTo>
                  <a:pt x="4653" y="3921"/>
                  <a:pt x="4653" y="3884"/>
                  <a:pt x="4653" y="3848"/>
                </a:cubicBezTo>
                <a:cubicBezTo>
                  <a:pt x="4653" y="3848"/>
                  <a:pt x="4653" y="3848"/>
                  <a:pt x="4653" y="3848"/>
                </a:cubicBezTo>
                <a:cubicBezTo>
                  <a:pt x="4615" y="3884"/>
                  <a:pt x="4596" y="3812"/>
                  <a:pt x="4577" y="3812"/>
                </a:cubicBezTo>
                <a:cubicBezTo>
                  <a:pt x="4558" y="3812"/>
                  <a:pt x="4558" y="3812"/>
                  <a:pt x="4558" y="3812"/>
                </a:cubicBezTo>
                <a:cubicBezTo>
                  <a:pt x="4520" y="3812"/>
                  <a:pt x="4445" y="3775"/>
                  <a:pt x="4445" y="3667"/>
                </a:cubicBezTo>
                <a:cubicBezTo>
                  <a:pt x="4464" y="3667"/>
                  <a:pt x="4464" y="3667"/>
                  <a:pt x="4483" y="3630"/>
                </a:cubicBezTo>
                <a:cubicBezTo>
                  <a:pt x="4464" y="3594"/>
                  <a:pt x="4445" y="3594"/>
                  <a:pt x="4426" y="3558"/>
                </a:cubicBezTo>
                <a:cubicBezTo>
                  <a:pt x="4445" y="3521"/>
                  <a:pt x="4445" y="3485"/>
                  <a:pt x="4464" y="3449"/>
                </a:cubicBezTo>
                <a:cubicBezTo>
                  <a:pt x="4483" y="3449"/>
                  <a:pt x="4502" y="3485"/>
                  <a:pt x="4520" y="3485"/>
                </a:cubicBezTo>
                <a:cubicBezTo>
                  <a:pt x="4520" y="3485"/>
                  <a:pt x="4520" y="3449"/>
                  <a:pt x="4520" y="3449"/>
                </a:cubicBezTo>
                <a:cubicBezTo>
                  <a:pt x="4502" y="3412"/>
                  <a:pt x="4502" y="3412"/>
                  <a:pt x="4483" y="3376"/>
                </a:cubicBezTo>
                <a:cubicBezTo>
                  <a:pt x="4502" y="3376"/>
                  <a:pt x="4502" y="3340"/>
                  <a:pt x="4520" y="3340"/>
                </a:cubicBezTo>
                <a:cubicBezTo>
                  <a:pt x="4577" y="3304"/>
                  <a:pt x="4634" y="3376"/>
                  <a:pt x="4653" y="3449"/>
                </a:cubicBezTo>
                <a:cubicBezTo>
                  <a:pt x="4672" y="3485"/>
                  <a:pt x="4653" y="3521"/>
                  <a:pt x="4653" y="3558"/>
                </a:cubicBezTo>
                <a:cubicBezTo>
                  <a:pt x="4672" y="3558"/>
                  <a:pt x="4729" y="3667"/>
                  <a:pt x="4747" y="3703"/>
                </a:cubicBezTo>
                <a:cubicBezTo>
                  <a:pt x="4747" y="3703"/>
                  <a:pt x="4729" y="3703"/>
                  <a:pt x="4729" y="3739"/>
                </a:cubicBezTo>
                <a:cubicBezTo>
                  <a:pt x="4710" y="3739"/>
                  <a:pt x="4710" y="3739"/>
                  <a:pt x="4691" y="3739"/>
                </a:cubicBezTo>
                <a:cubicBezTo>
                  <a:pt x="4691" y="3775"/>
                  <a:pt x="4691" y="3775"/>
                  <a:pt x="4691" y="3812"/>
                </a:cubicBezTo>
                <a:cubicBezTo>
                  <a:pt x="4691" y="3812"/>
                  <a:pt x="4710" y="3812"/>
                  <a:pt x="4729" y="3848"/>
                </a:cubicBezTo>
                <a:cubicBezTo>
                  <a:pt x="4747" y="3848"/>
                  <a:pt x="4747" y="3812"/>
                  <a:pt x="4747" y="3812"/>
                </a:cubicBezTo>
                <a:cubicBezTo>
                  <a:pt x="4766" y="3812"/>
                  <a:pt x="4804" y="3848"/>
                  <a:pt x="4804" y="3848"/>
                </a:cubicBezTo>
                <a:cubicBezTo>
                  <a:pt x="4804" y="3884"/>
                  <a:pt x="4804" y="3884"/>
                  <a:pt x="4785" y="3921"/>
                </a:cubicBezTo>
                <a:cubicBezTo>
                  <a:pt x="4785" y="3957"/>
                  <a:pt x="4804" y="3957"/>
                  <a:pt x="4804" y="3957"/>
                </a:cubicBezTo>
                <a:cubicBezTo>
                  <a:pt x="4823" y="3993"/>
                  <a:pt x="4823" y="4066"/>
                  <a:pt x="4823" y="4102"/>
                </a:cubicBezTo>
                <a:cubicBezTo>
                  <a:pt x="4880" y="4066"/>
                  <a:pt x="4861" y="3957"/>
                  <a:pt x="4899" y="3921"/>
                </a:cubicBezTo>
                <a:cubicBezTo>
                  <a:pt x="4937" y="3921"/>
                  <a:pt x="4993" y="4030"/>
                  <a:pt x="4974" y="4102"/>
                </a:cubicBezTo>
                <a:cubicBezTo>
                  <a:pt x="4974" y="4102"/>
                  <a:pt x="4956" y="4102"/>
                  <a:pt x="4937" y="4102"/>
                </a:cubicBezTo>
                <a:cubicBezTo>
                  <a:pt x="4937" y="4102"/>
                  <a:pt x="4937" y="4138"/>
                  <a:pt x="4937" y="4175"/>
                </a:cubicBezTo>
                <a:cubicBezTo>
                  <a:pt x="4937" y="4211"/>
                  <a:pt x="4993" y="4320"/>
                  <a:pt x="5012" y="4320"/>
                </a:cubicBezTo>
                <a:cubicBezTo>
                  <a:pt x="5031" y="4320"/>
                  <a:pt x="5050" y="4320"/>
                  <a:pt x="5069" y="4284"/>
                </a:cubicBezTo>
                <a:cubicBezTo>
                  <a:pt x="5069" y="4211"/>
                  <a:pt x="5088" y="4211"/>
                  <a:pt x="5107" y="4138"/>
                </a:cubicBezTo>
                <a:cubicBezTo>
                  <a:pt x="5126" y="4102"/>
                  <a:pt x="5107" y="4030"/>
                  <a:pt x="5126" y="3993"/>
                </a:cubicBezTo>
                <a:cubicBezTo>
                  <a:pt x="5145" y="3993"/>
                  <a:pt x="5164" y="4030"/>
                  <a:pt x="5182" y="3993"/>
                </a:cubicBezTo>
                <a:cubicBezTo>
                  <a:pt x="5182" y="3993"/>
                  <a:pt x="5182" y="3993"/>
                  <a:pt x="5182" y="3957"/>
                </a:cubicBezTo>
                <a:cubicBezTo>
                  <a:pt x="5164" y="3957"/>
                  <a:pt x="5145" y="3921"/>
                  <a:pt x="5126" y="3884"/>
                </a:cubicBezTo>
                <a:cubicBezTo>
                  <a:pt x="5126" y="3884"/>
                  <a:pt x="5126" y="3848"/>
                  <a:pt x="5126" y="3812"/>
                </a:cubicBezTo>
                <a:cubicBezTo>
                  <a:pt x="5126" y="3812"/>
                  <a:pt x="5145" y="3812"/>
                  <a:pt x="5145" y="3775"/>
                </a:cubicBezTo>
                <a:cubicBezTo>
                  <a:pt x="5201" y="3775"/>
                  <a:pt x="5220" y="3812"/>
                  <a:pt x="5258" y="3812"/>
                </a:cubicBezTo>
                <a:cubicBezTo>
                  <a:pt x="5258" y="3848"/>
                  <a:pt x="5277" y="3848"/>
                  <a:pt x="5296" y="3848"/>
                </a:cubicBezTo>
                <a:cubicBezTo>
                  <a:pt x="5296" y="3848"/>
                  <a:pt x="5315" y="3884"/>
                  <a:pt x="5334" y="3921"/>
                </a:cubicBezTo>
                <a:cubicBezTo>
                  <a:pt x="5353" y="3921"/>
                  <a:pt x="5353" y="3884"/>
                  <a:pt x="5353" y="3921"/>
                </a:cubicBezTo>
                <a:cubicBezTo>
                  <a:pt x="5372" y="3921"/>
                  <a:pt x="5372" y="4030"/>
                  <a:pt x="5372" y="4030"/>
                </a:cubicBezTo>
                <a:cubicBezTo>
                  <a:pt x="5372" y="4030"/>
                  <a:pt x="5353" y="4030"/>
                  <a:pt x="5353" y="4066"/>
                </a:cubicBezTo>
                <a:cubicBezTo>
                  <a:pt x="5334" y="4030"/>
                  <a:pt x="5334" y="4030"/>
                  <a:pt x="5334" y="3993"/>
                </a:cubicBezTo>
                <a:cubicBezTo>
                  <a:pt x="5315" y="3993"/>
                  <a:pt x="5315" y="4030"/>
                  <a:pt x="5296" y="4030"/>
                </a:cubicBezTo>
                <a:cubicBezTo>
                  <a:pt x="5296" y="4138"/>
                  <a:pt x="5353" y="4175"/>
                  <a:pt x="5391" y="4284"/>
                </a:cubicBezTo>
                <a:cubicBezTo>
                  <a:pt x="5391" y="4320"/>
                  <a:pt x="5334" y="4429"/>
                  <a:pt x="5315" y="4429"/>
                </a:cubicBezTo>
                <a:cubicBezTo>
                  <a:pt x="5296" y="4465"/>
                  <a:pt x="5277" y="4465"/>
                  <a:pt x="5277" y="4502"/>
                </a:cubicBezTo>
                <a:cubicBezTo>
                  <a:pt x="5220" y="4465"/>
                  <a:pt x="5220" y="4356"/>
                  <a:pt x="5164" y="4356"/>
                </a:cubicBezTo>
                <a:cubicBezTo>
                  <a:pt x="5164" y="4356"/>
                  <a:pt x="5164" y="4356"/>
                  <a:pt x="5145" y="4393"/>
                </a:cubicBezTo>
                <a:cubicBezTo>
                  <a:pt x="5164" y="4393"/>
                  <a:pt x="5164" y="4393"/>
                  <a:pt x="5164" y="4393"/>
                </a:cubicBezTo>
                <a:cubicBezTo>
                  <a:pt x="5182" y="4393"/>
                  <a:pt x="5220" y="4465"/>
                  <a:pt x="5239" y="4502"/>
                </a:cubicBezTo>
                <a:cubicBezTo>
                  <a:pt x="5220" y="4502"/>
                  <a:pt x="5201" y="4502"/>
                  <a:pt x="5182" y="4502"/>
                </a:cubicBezTo>
                <a:cubicBezTo>
                  <a:pt x="5145" y="4502"/>
                  <a:pt x="5145" y="4502"/>
                  <a:pt x="5126" y="4429"/>
                </a:cubicBezTo>
                <a:cubicBezTo>
                  <a:pt x="5107" y="4429"/>
                  <a:pt x="5069" y="4429"/>
                  <a:pt x="5050" y="4465"/>
                </a:cubicBezTo>
                <a:cubicBezTo>
                  <a:pt x="5050" y="4465"/>
                  <a:pt x="5031" y="4465"/>
                  <a:pt x="5031" y="4465"/>
                </a:cubicBezTo>
                <a:cubicBezTo>
                  <a:pt x="5031" y="4465"/>
                  <a:pt x="5031" y="4465"/>
                  <a:pt x="5050" y="4465"/>
                </a:cubicBezTo>
                <a:cubicBezTo>
                  <a:pt x="5050" y="4502"/>
                  <a:pt x="5069" y="4502"/>
                  <a:pt x="5088" y="4538"/>
                </a:cubicBezTo>
                <a:cubicBezTo>
                  <a:pt x="5088" y="4574"/>
                  <a:pt x="5012" y="4719"/>
                  <a:pt x="4974" y="4683"/>
                </a:cubicBezTo>
                <a:cubicBezTo>
                  <a:pt x="4956" y="4683"/>
                  <a:pt x="4956" y="4647"/>
                  <a:pt x="4937" y="4610"/>
                </a:cubicBezTo>
                <a:cubicBezTo>
                  <a:pt x="4918" y="4610"/>
                  <a:pt x="4899" y="4610"/>
                  <a:pt x="4899" y="4610"/>
                </a:cubicBezTo>
                <a:cubicBezTo>
                  <a:pt x="4880" y="4574"/>
                  <a:pt x="4880" y="4574"/>
                  <a:pt x="4861" y="4574"/>
                </a:cubicBezTo>
                <a:cubicBezTo>
                  <a:pt x="4842" y="4574"/>
                  <a:pt x="4804" y="4574"/>
                  <a:pt x="4785" y="4574"/>
                </a:cubicBezTo>
                <a:cubicBezTo>
                  <a:pt x="4785" y="4574"/>
                  <a:pt x="4804" y="4574"/>
                  <a:pt x="4804" y="4574"/>
                </a:cubicBezTo>
                <a:cubicBezTo>
                  <a:pt x="4823" y="4610"/>
                  <a:pt x="4842" y="4610"/>
                  <a:pt x="4861" y="4610"/>
                </a:cubicBezTo>
                <a:cubicBezTo>
                  <a:pt x="4880" y="4647"/>
                  <a:pt x="4899" y="4683"/>
                  <a:pt x="4918" y="4683"/>
                </a:cubicBezTo>
                <a:cubicBezTo>
                  <a:pt x="4937" y="4719"/>
                  <a:pt x="4974" y="4756"/>
                  <a:pt x="5012" y="4756"/>
                </a:cubicBezTo>
                <a:cubicBezTo>
                  <a:pt x="5012" y="4756"/>
                  <a:pt x="5012" y="4756"/>
                  <a:pt x="5012" y="4756"/>
                </a:cubicBezTo>
                <a:cubicBezTo>
                  <a:pt x="5012" y="4792"/>
                  <a:pt x="5012" y="4792"/>
                  <a:pt x="5012" y="4828"/>
                </a:cubicBezTo>
                <a:cubicBezTo>
                  <a:pt x="4993" y="4865"/>
                  <a:pt x="4937" y="4973"/>
                  <a:pt x="4899" y="4937"/>
                </a:cubicBezTo>
                <a:cubicBezTo>
                  <a:pt x="4880" y="4937"/>
                  <a:pt x="4861" y="4937"/>
                  <a:pt x="4842" y="4901"/>
                </a:cubicBezTo>
                <a:cubicBezTo>
                  <a:pt x="4842" y="4973"/>
                  <a:pt x="4861" y="5010"/>
                  <a:pt x="4861" y="5046"/>
                </a:cubicBezTo>
                <a:cubicBezTo>
                  <a:pt x="4804" y="5046"/>
                  <a:pt x="4785" y="5010"/>
                  <a:pt x="4747" y="4973"/>
                </a:cubicBezTo>
                <a:cubicBezTo>
                  <a:pt x="4710" y="4973"/>
                  <a:pt x="4672" y="4973"/>
                  <a:pt x="4634" y="4937"/>
                </a:cubicBezTo>
                <a:cubicBezTo>
                  <a:pt x="4634" y="4937"/>
                  <a:pt x="4634" y="4973"/>
                  <a:pt x="4634" y="4973"/>
                </a:cubicBezTo>
                <a:cubicBezTo>
                  <a:pt x="4634" y="4973"/>
                  <a:pt x="4634" y="4973"/>
                  <a:pt x="4653" y="4973"/>
                </a:cubicBezTo>
                <a:cubicBezTo>
                  <a:pt x="4672" y="4973"/>
                  <a:pt x="4691" y="5010"/>
                  <a:pt x="4710" y="5010"/>
                </a:cubicBezTo>
                <a:cubicBezTo>
                  <a:pt x="4747" y="5046"/>
                  <a:pt x="4785" y="5046"/>
                  <a:pt x="4804" y="5082"/>
                </a:cubicBezTo>
                <a:cubicBezTo>
                  <a:pt x="4804" y="5119"/>
                  <a:pt x="4804" y="5119"/>
                  <a:pt x="4804" y="5119"/>
                </a:cubicBezTo>
                <a:cubicBezTo>
                  <a:pt x="4785" y="5155"/>
                  <a:pt x="4785" y="5155"/>
                  <a:pt x="4766" y="5155"/>
                </a:cubicBezTo>
                <a:cubicBezTo>
                  <a:pt x="4729" y="5155"/>
                  <a:pt x="4710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691" y="5155"/>
                  <a:pt x="4691" y="5155"/>
                  <a:pt x="4691" y="5155"/>
                </a:cubicBezTo>
                <a:cubicBezTo>
                  <a:pt x="4710" y="5191"/>
                  <a:pt x="4710" y="5191"/>
                  <a:pt x="4729" y="5191"/>
                </a:cubicBezTo>
                <a:cubicBezTo>
                  <a:pt x="4729" y="5228"/>
                  <a:pt x="4729" y="5228"/>
                  <a:pt x="4729" y="5228"/>
                </a:cubicBezTo>
                <a:cubicBezTo>
                  <a:pt x="4710" y="5264"/>
                  <a:pt x="4653" y="5300"/>
                  <a:pt x="4634" y="5336"/>
                </a:cubicBezTo>
                <a:cubicBezTo>
                  <a:pt x="4634" y="5373"/>
                  <a:pt x="4634" y="5409"/>
                  <a:pt x="4634" y="5409"/>
                </a:cubicBezTo>
                <a:cubicBezTo>
                  <a:pt x="4634" y="5445"/>
                  <a:pt x="4615" y="5409"/>
                  <a:pt x="4596" y="5445"/>
                </a:cubicBezTo>
                <a:cubicBezTo>
                  <a:pt x="4577" y="5518"/>
                  <a:pt x="4520" y="5772"/>
                  <a:pt x="4558" y="5881"/>
                </a:cubicBezTo>
                <a:cubicBezTo>
                  <a:pt x="4596" y="5917"/>
                  <a:pt x="4615" y="5881"/>
                  <a:pt x="4653" y="5917"/>
                </a:cubicBezTo>
                <a:cubicBezTo>
                  <a:pt x="4672" y="5954"/>
                  <a:pt x="4691" y="6063"/>
                  <a:pt x="4691" y="6135"/>
                </a:cubicBezTo>
                <a:cubicBezTo>
                  <a:pt x="4691" y="6135"/>
                  <a:pt x="4691" y="6171"/>
                  <a:pt x="4691" y="6208"/>
                </a:cubicBezTo>
                <a:cubicBezTo>
                  <a:pt x="4729" y="6208"/>
                  <a:pt x="4747" y="6135"/>
                  <a:pt x="4804" y="6171"/>
                </a:cubicBezTo>
                <a:cubicBezTo>
                  <a:pt x="4861" y="6171"/>
                  <a:pt x="4937" y="6244"/>
                  <a:pt x="4974" y="6317"/>
                </a:cubicBezTo>
                <a:cubicBezTo>
                  <a:pt x="4974" y="6317"/>
                  <a:pt x="4993" y="6353"/>
                  <a:pt x="4993" y="6389"/>
                </a:cubicBezTo>
                <a:cubicBezTo>
                  <a:pt x="5031" y="6389"/>
                  <a:pt x="5069" y="6426"/>
                  <a:pt x="5088" y="6426"/>
                </a:cubicBezTo>
                <a:cubicBezTo>
                  <a:pt x="5107" y="6426"/>
                  <a:pt x="5126" y="6462"/>
                  <a:pt x="5145" y="6462"/>
                </a:cubicBezTo>
                <a:cubicBezTo>
                  <a:pt x="5182" y="6498"/>
                  <a:pt x="5296" y="6462"/>
                  <a:pt x="5334" y="6534"/>
                </a:cubicBezTo>
                <a:cubicBezTo>
                  <a:pt x="5315" y="6571"/>
                  <a:pt x="5315" y="6607"/>
                  <a:pt x="5315" y="6643"/>
                </a:cubicBezTo>
                <a:cubicBezTo>
                  <a:pt x="5315" y="6680"/>
                  <a:pt x="5315" y="6680"/>
                  <a:pt x="5334" y="6716"/>
                </a:cubicBezTo>
                <a:cubicBezTo>
                  <a:pt x="5334" y="6789"/>
                  <a:pt x="5315" y="6825"/>
                  <a:pt x="5315" y="6861"/>
                </a:cubicBezTo>
                <a:cubicBezTo>
                  <a:pt x="5334" y="6897"/>
                  <a:pt x="5353" y="6897"/>
                  <a:pt x="5353" y="7006"/>
                </a:cubicBezTo>
                <a:cubicBezTo>
                  <a:pt x="5391" y="7006"/>
                  <a:pt x="5428" y="7043"/>
                  <a:pt x="5447" y="7115"/>
                </a:cubicBezTo>
                <a:cubicBezTo>
                  <a:pt x="5466" y="7115"/>
                  <a:pt x="5485" y="7188"/>
                  <a:pt x="5504" y="7188"/>
                </a:cubicBezTo>
                <a:cubicBezTo>
                  <a:pt x="5504" y="7152"/>
                  <a:pt x="5485" y="7152"/>
                  <a:pt x="5485" y="7115"/>
                </a:cubicBezTo>
                <a:cubicBezTo>
                  <a:pt x="5485" y="7115"/>
                  <a:pt x="5504" y="7079"/>
                  <a:pt x="5504" y="7079"/>
                </a:cubicBezTo>
                <a:cubicBezTo>
                  <a:pt x="5523" y="7079"/>
                  <a:pt x="5523" y="7115"/>
                  <a:pt x="5542" y="7152"/>
                </a:cubicBezTo>
                <a:cubicBezTo>
                  <a:pt x="5542" y="7115"/>
                  <a:pt x="5542" y="7079"/>
                  <a:pt x="5542" y="7043"/>
                </a:cubicBezTo>
                <a:cubicBezTo>
                  <a:pt x="5580" y="7006"/>
                  <a:pt x="5542" y="6934"/>
                  <a:pt x="5542" y="6861"/>
                </a:cubicBezTo>
                <a:cubicBezTo>
                  <a:pt x="5542" y="6825"/>
                  <a:pt x="5542" y="6825"/>
                  <a:pt x="5542" y="6825"/>
                </a:cubicBezTo>
                <a:cubicBezTo>
                  <a:pt x="5523" y="6789"/>
                  <a:pt x="5523" y="6752"/>
                  <a:pt x="5523" y="6716"/>
                </a:cubicBezTo>
                <a:cubicBezTo>
                  <a:pt x="5523" y="6716"/>
                  <a:pt x="5523" y="6716"/>
                  <a:pt x="5542" y="6716"/>
                </a:cubicBezTo>
                <a:cubicBezTo>
                  <a:pt x="5542" y="6680"/>
                  <a:pt x="5523" y="6680"/>
                  <a:pt x="5504" y="6680"/>
                </a:cubicBezTo>
                <a:cubicBezTo>
                  <a:pt x="5504" y="6643"/>
                  <a:pt x="5485" y="6607"/>
                  <a:pt x="5485" y="6571"/>
                </a:cubicBezTo>
                <a:cubicBezTo>
                  <a:pt x="5580" y="6534"/>
                  <a:pt x="5750" y="6317"/>
                  <a:pt x="5655" y="6063"/>
                </a:cubicBezTo>
                <a:cubicBezTo>
                  <a:pt x="5636" y="6026"/>
                  <a:pt x="5561" y="5954"/>
                  <a:pt x="5561" y="5917"/>
                </a:cubicBezTo>
                <a:cubicBezTo>
                  <a:pt x="5580" y="5881"/>
                  <a:pt x="5580" y="5845"/>
                  <a:pt x="5599" y="5808"/>
                </a:cubicBezTo>
                <a:cubicBezTo>
                  <a:pt x="5599" y="5772"/>
                  <a:pt x="5599" y="5772"/>
                  <a:pt x="5599" y="5736"/>
                </a:cubicBezTo>
                <a:cubicBezTo>
                  <a:pt x="5618" y="5736"/>
                  <a:pt x="5618" y="5736"/>
                  <a:pt x="5636" y="5736"/>
                </a:cubicBezTo>
                <a:cubicBezTo>
                  <a:pt x="5636" y="5699"/>
                  <a:pt x="5636" y="5663"/>
                  <a:pt x="5618" y="5663"/>
                </a:cubicBezTo>
                <a:cubicBezTo>
                  <a:pt x="5618" y="5627"/>
                  <a:pt x="5618" y="5627"/>
                  <a:pt x="5618" y="5627"/>
                </a:cubicBezTo>
                <a:cubicBezTo>
                  <a:pt x="5618" y="5591"/>
                  <a:pt x="5618" y="5591"/>
                  <a:pt x="5618" y="5554"/>
                </a:cubicBezTo>
                <a:cubicBezTo>
                  <a:pt x="5599" y="5554"/>
                  <a:pt x="5599" y="5554"/>
                  <a:pt x="5580" y="5554"/>
                </a:cubicBezTo>
                <a:cubicBezTo>
                  <a:pt x="5580" y="5554"/>
                  <a:pt x="5580" y="5554"/>
                  <a:pt x="5580" y="5554"/>
                </a:cubicBezTo>
                <a:cubicBezTo>
                  <a:pt x="5580" y="5518"/>
                  <a:pt x="5618" y="5482"/>
                  <a:pt x="5618" y="5409"/>
                </a:cubicBezTo>
                <a:cubicBezTo>
                  <a:pt x="5599" y="5373"/>
                  <a:pt x="5599" y="5373"/>
                  <a:pt x="5580" y="5336"/>
                </a:cubicBezTo>
                <a:cubicBezTo>
                  <a:pt x="5580" y="5300"/>
                  <a:pt x="5599" y="5228"/>
                  <a:pt x="5636" y="5228"/>
                </a:cubicBezTo>
                <a:cubicBezTo>
                  <a:pt x="5674" y="5228"/>
                  <a:pt x="5712" y="5264"/>
                  <a:pt x="5750" y="5300"/>
                </a:cubicBezTo>
                <a:cubicBezTo>
                  <a:pt x="5788" y="5300"/>
                  <a:pt x="5844" y="5228"/>
                  <a:pt x="5863" y="5264"/>
                </a:cubicBezTo>
                <a:cubicBezTo>
                  <a:pt x="5901" y="5264"/>
                  <a:pt x="5939" y="5373"/>
                  <a:pt x="5977" y="5409"/>
                </a:cubicBezTo>
                <a:cubicBezTo>
                  <a:pt x="5958" y="5445"/>
                  <a:pt x="5958" y="5445"/>
                  <a:pt x="5977" y="5445"/>
                </a:cubicBezTo>
                <a:cubicBezTo>
                  <a:pt x="6015" y="5482"/>
                  <a:pt x="6034" y="5518"/>
                  <a:pt x="6071" y="5518"/>
                </a:cubicBezTo>
                <a:cubicBezTo>
                  <a:pt x="6090" y="5518"/>
                  <a:pt x="6109" y="5518"/>
                  <a:pt x="6109" y="5518"/>
                </a:cubicBezTo>
                <a:cubicBezTo>
                  <a:pt x="6109" y="5518"/>
                  <a:pt x="6109" y="5518"/>
                  <a:pt x="6109" y="5518"/>
                </a:cubicBezTo>
                <a:cubicBezTo>
                  <a:pt x="6109" y="5554"/>
                  <a:pt x="6109" y="5554"/>
                  <a:pt x="6109" y="5554"/>
                </a:cubicBezTo>
                <a:cubicBezTo>
                  <a:pt x="6071" y="5591"/>
                  <a:pt x="6128" y="5808"/>
                  <a:pt x="6109" y="5845"/>
                </a:cubicBezTo>
                <a:cubicBezTo>
                  <a:pt x="6109" y="5845"/>
                  <a:pt x="6090" y="5845"/>
                  <a:pt x="6090" y="5845"/>
                </a:cubicBezTo>
                <a:cubicBezTo>
                  <a:pt x="6090" y="5881"/>
                  <a:pt x="6090" y="5917"/>
                  <a:pt x="6090" y="5917"/>
                </a:cubicBezTo>
                <a:cubicBezTo>
                  <a:pt x="6090" y="5917"/>
                  <a:pt x="6090" y="5917"/>
                  <a:pt x="6090" y="5917"/>
                </a:cubicBezTo>
                <a:cubicBezTo>
                  <a:pt x="6147" y="5881"/>
                  <a:pt x="6166" y="5845"/>
                  <a:pt x="6204" y="5954"/>
                </a:cubicBezTo>
                <a:cubicBezTo>
                  <a:pt x="6204" y="5954"/>
                  <a:pt x="6204" y="5954"/>
                  <a:pt x="6185" y="5990"/>
                </a:cubicBezTo>
                <a:cubicBezTo>
                  <a:pt x="6204" y="5990"/>
                  <a:pt x="6204" y="5990"/>
                  <a:pt x="6204" y="5990"/>
                </a:cubicBezTo>
                <a:cubicBezTo>
                  <a:pt x="6223" y="5990"/>
                  <a:pt x="6261" y="5990"/>
                  <a:pt x="6280" y="5954"/>
                </a:cubicBezTo>
                <a:cubicBezTo>
                  <a:pt x="6280" y="5917"/>
                  <a:pt x="6298" y="5917"/>
                  <a:pt x="6298" y="5881"/>
                </a:cubicBezTo>
                <a:cubicBezTo>
                  <a:pt x="6317" y="5881"/>
                  <a:pt x="6317" y="5917"/>
                  <a:pt x="6336" y="5954"/>
                </a:cubicBezTo>
                <a:cubicBezTo>
                  <a:pt x="6336" y="5954"/>
                  <a:pt x="6336" y="5954"/>
                  <a:pt x="6336" y="5954"/>
                </a:cubicBezTo>
                <a:cubicBezTo>
                  <a:pt x="6336" y="5845"/>
                  <a:pt x="6355" y="5845"/>
                  <a:pt x="6374" y="5808"/>
                </a:cubicBezTo>
                <a:cubicBezTo>
                  <a:pt x="6336" y="5699"/>
                  <a:pt x="6355" y="5736"/>
                  <a:pt x="6393" y="5699"/>
                </a:cubicBezTo>
                <a:cubicBezTo>
                  <a:pt x="6393" y="5699"/>
                  <a:pt x="6393" y="5663"/>
                  <a:pt x="6412" y="5663"/>
                </a:cubicBezTo>
                <a:cubicBezTo>
                  <a:pt x="6412" y="5663"/>
                  <a:pt x="6412" y="5663"/>
                  <a:pt x="6412" y="5663"/>
                </a:cubicBezTo>
                <a:cubicBezTo>
                  <a:pt x="6431" y="5663"/>
                  <a:pt x="6488" y="5845"/>
                  <a:pt x="6525" y="5917"/>
                </a:cubicBezTo>
                <a:cubicBezTo>
                  <a:pt x="6506" y="5917"/>
                  <a:pt x="6506" y="5917"/>
                  <a:pt x="6506" y="5954"/>
                </a:cubicBezTo>
                <a:cubicBezTo>
                  <a:pt x="6506" y="5954"/>
                  <a:pt x="6525" y="5954"/>
                  <a:pt x="6525" y="5954"/>
                </a:cubicBezTo>
                <a:cubicBezTo>
                  <a:pt x="6525" y="6063"/>
                  <a:pt x="6582" y="6026"/>
                  <a:pt x="6582" y="6099"/>
                </a:cubicBezTo>
                <a:cubicBezTo>
                  <a:pt x="6582" y="6099"/>
                  <a:pt x="6563" y="6099"/>
                  <a:pt x="6563" y="6135"/>
                </a:cubicBezTo>
                <a:cubicBezTo>
                  <a:pt x="6582" y="6171"/>
                  <a:pt x="6601" y="6171"/>
                  <a:pt x="6620" y="6208"/>
                </a:cubicBezTo>
                <a:cubicBezTo>
                  <a:pt x="6620" y="6208"/>
                  <a:pt x="6620" y="6244"/>
                  <a:pt x="6601" y="6244"/>
                </a:cubicBezTo>
                <a:cubicBezTo>
                  <a:pt x="6601" y="6244"/>
                  <a:pt x="6563" y="6208"/>
                  <a:pt x="6563" y="6244"/>
                </a:cubicBezTo>
                <a:cubicBezTo>
                  <a:pt x="6544" y="6244"/>
                  <a:pt x="6544" y="6244"/>
                  <a:pt x="6544" y="6244"/>
                </a:cubicBezTo>
                <a:cubicBezTo>
                  <a:pt x="6563" y="6244"/>
                  <a:pt x="6582" y="6317"/>
                  <a:pt x="6582" y="6353"/>
                </a:cubicBezTo>
                <a:cubicBezTo>
                  <a:pt x="6601" y="6353"/>
                  <a:pt x="6601" y="6353"/>
                  <a:pt x="6601" y="6353"/>
                </a:cubicBezTo>
                <a:cubicBezTo>
                  <a:pt x="6620" y="6353"/>
                  <a:pt x="6677" y="6426"/>
                  <a:pt x="6677" y="6462"/>
                </a:cubicBezTo>
                <a:cubicBezTo>
                  <a:pt x="6677" y="6462"/>
                  <a:pt x="6658" y="6498"/>
                  <a:pt x="6658" y="6534"/>
                </a:cubicBezTo>
                <a:cubicBezTo>
                  <a:pt x="6677" y="6534"/>
                  <a:pt x="6696" y="6498"/>
                  <a:pt x="6715" y="6498"/>
                </a:cubicBezTo>
                <a:cubicBezTo>
                  <a:pt x="6733" y="6498"/>
                  <a:pt x="6752" y="6534"/>
                  <a:pt x="6790" y="6571"/>
                </a:cubicBezTo>
                <a:cubicBezTo>
                  <a:pt x="6809" y="6571"/>
                  <a:pt x="6828" y="6607"/>
                  <a:pt x="6847" y="6607"/>
                </a:cubicBezTo>
                <a:cubicBezTo>
                  <a:pt x="6847" y="6643"/>
                  <a:pt x="6809" y="6643"/>
                  <a:pt x="6790" y="6643"/>
                </a:cubicBezTo>
                <a:cubicBezTo>
                  <a:pt x="6771" y="6680"/>
                  <a:pt x="6752" y="6716"/>
                  <a:pt x="6733" y="6716"/>
                </a:cubicBezTo>
                <a:cubicBezTo>
                  <a:pt x="6715" y="6716"/>
                  <a:pt x="6715" y="6716"/>
                  <a:pt x="6696" y="6716"/>
                </a:cubicBezTo>
                <a:cubicBezTo>
                  <a:pt x="6696" y="6752"/>
                  <a:pt x="6677" y="6789"/>
                  <a:pt x="6677" y="6825"/>
                </a:cubicBezTo>
                <a:cubicBezTo>
                  <a:pt x="6696" y="6789"/>
                  <a:pt x="6733" y="6789"/>
                  <a:pt x="6752" y="6752"/>
                </a:cubicBezTo>
                <a:cubicBezTo>
                  <a:pt x="6790" y="6716"/>
                  <a:pt x="6828" y="6607"/>
                  <a:pt x="6866" y="6716"/>
                </a:cubicBezTo>
                <a:cubicBezTo>
                  <a:pt x="6866" y="6716"/>
                  <a:pt x="6866" y="6752"/>
                  <a:pt x="6866" y="6752"/>
                </a:cubicBezTo>
                <a:cubicBezTo>
                  <a:pt x="6866" y="6752"/>
                  <a:pt x="6866" y="6752"/>
                  <a:pt x="6866" y="6789"/>
                </a:cubicBezTo>
                <a:cubicBezTo>
                  <a:pt x="6885" y="6752"/>
                  <a:pt x="6885" y="6752"/>
                  <a:pt x="6904" y="6752"/>
                </a:cubicBezTo>
                <a:cubicBezTo>
                  <a:pt x="6923" y="6752"/>
                  <a:pt x="6960" y="6789"/>
                  <a:pt x="6960" y="6825"/>
                </a:cubicBezTo>
                <a:cubicBezTo>
                  <a:pt x="6942" y="6861"/>
                  <a:pt x="6942" y="6897"/>
                  <a:pt x="6942" y="6934"/>
                </a:cubicBezTo>
                <a:cubicBezTo>
                  <a:pt x="6942" y="6934"/>
                  <a:pt x="6960" y="6970"/>
                  <a:pt x="6960" y="6970"/>
                </a:cubicBezTo>
                <a:cubicBezTo>
                  <a:pt x="6960" y="6970"/>
                  <a:pt x="6960" y="6970"/>
                  <a:pt x="6960" y="7006"/>
                </a:cubicBezTo>
                <a:cubicBezTo>
                  <a:pt x="6942" y="7006"/>
                  <a:pt x="6904" y="7079"/>
                  <a:pt x="6885" y="7079"/>
                </a:cubicBezTo>
                <a:cubicBezTo>
                  <a:pt x="6847" y="7115"/>
                  <a:pt x="6809" y="7115"/>
                  <a:pt x="6790" y="7115"/>
                </a:cubicBezTo>
                <a:cubicBezTo>
                  <a:pt x="6771" y="7152"/>
                  <a:pt x="6752" y="7188"/>
                  <a:pt x="6733" y="7224"/>
                </a:cubicBezTo>
                <a:cubicBezTo>
                  <a:pt x="6696" y="7261"/>
                  <a:pt x="6658" y="7261"/>
                  <a:pt x="6601" y="7297"/>
                </a:cubicBezTo>
                <a:cubicBezTo>
                  <a:pt x="6563" y="7297"/>
                  <a:pt x="6525" y="7261"/>
                  <a:pt x="6506" y="7261"/>
                </a:cubicBezTo>
                <a:cubicBezTo>
                  <a:pt x="6469" y="7261"/>
                  <a:pt x="6431" y="7297"/>
                  <a:pt x="6393" y="7261"/>
                </a:cubicBezTo>
                <a:cubicBezTo>
                  <a:pt x="6374" y="7261"/>
                  <a:pt x="6317" y="7261"/>
                  <a:pt x="6298" y="7297"/>
                </a:cubicBezTo>
                <a:cubicBezTo>
                  <a:pt x="6261" y="7297"/>
                  <a:pt x="6261" y="7369"/>
                  <a:pt x="6242" y="7406"/>
                </a:cubicBezTo>
                <a:cubicBezTo>
                  <a:pt x="6223" y="7442"/>
                  <a:pt x="6204" y="7442"/>
                  <a:pt x="6185" y="7442"/>
                </a:cubicBezTo>
                <a:cubicBezTo>
                  <a:pt x="6109" y="7515"/>
                  <a:pt x="6053" y="7696"/>
                  <a:pt x="6015" y="7805"/>
                </a:cubicBezTo>
                <a:cubicBezTo>
                  <a:pt x="6053" y="7769"/>
                  <a:pt x="6090" y="7660"/>
                  <a:pt x="6128" y="7624"/>
                </a:cubicBezTo>
                <a:cubicBezTo>
                  <a:pt x="6166" y="7551"/>
                  <a:pt x="6242" y="7515"/>
                  <a:pt x="6298" y="7478"/>
                </a:cubicBezTo>
                <a:cubicBezTo>
                  <a:pt x="6355" y="7442"/>
                  <a:pt x="6412" y="7442"/>
                  <a:pt x="6431" y="7515"/>
                </a:cubicBezTo>
                <a:cubicBezTo>
                  <a:pt x="6431" y="7551"/>
                  <a:pt x="6374" y="7624"/>
                  <a:pt x="6355" y="7624"/>
                </a:cubicBezTo>
                <a:cubicBezTo>
                  <a:pt x="6355" y="7624"/>
                  <a:pt x="6336" y="7624"/>
                  <a:pt x="6336" y="7587"/>
                </a:cubicBezTo>
                <a:cubicBezTo>
                  <a:pt x="6317" y="7587"/>
                  <a:pt x="6298" y="7624"/>
                  <a:pt x="6298" y="7624"/>
                </a:cubicBezTo>
                <a:cubicBezTo>
                  <a:pt x="6298" y="7624"/>
                  <a:pt x="6298" y="7624"/>
                  <a:pt x="6298" y="7624"/>
                </a:cubicBezTo>
                <a:cubicBezTo>
                  <a:pt x="6317" y="7624"/>
                  <a:pt x="6336" y="7660"/>
                  <a:pt x="6355" y="7696"/>
                </a:cubicBezTo>
                <a:cubicBezTo>
                  <a:pt x="6355" y="7660"/>
                  <a:pt x="6374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393" y="7660"/>
                  <a:pt x="6393" y="7660"/>
                </a:cubicBezTo>
                <a:cubicBezTo>
                  <a:pt x="6393" y="7660"/>
                  <a:pt x="6412" y="7660"/>
                  <a:pt x="6412" y="7660"/>
                </a:cubicBezTo>
                <a:cubicBezTo>
                  <a:pt x="6393" y="7660"/>
                  <a:pt x="6393" y="7696"/>
                  <a:pt x="6393" y="7696"/>
                </a:cubicBezTo>
                <a:cubicBezTo>
                  <a:pt x="6393" y="7732"/>
                  <a:pt x="6374" y="7732"/>
                  <a:pt x="6374" y="7769"/>
                </a:cubicBezTo>
                <a:cubicBezTo>
                  <a:pt x="6374" y="7769"/>
                  <a:pt x="6393" y="7769"/>
                  <a:pt x="6393" y="7769"/>
                </a:cubicBezTo>
                <a:cubicBezTo>
                  <a:pt x="6393" y="7805"/>
                  <a:pt x="6393" y="7805"/>
                  <a:pt x="6393" y="7841"/>
                </a:cubicBezTo>
                <a:cubicBezTo>
                  <a:pt x="6393" y="7805"/>
                  <a:pt x="6393" y="7805"/>
                  <a:pt x="6412" y="7841"/>
                </a:cubicBezTo>
                <a:cubicBezTo>
                  <a:pt x="6393" y="7914"/>
                  <a:pt x="6431" y="7878"/>
                  <a:pt x="6469" y="7914"/>
                </a:cubicBezTo>
                <a:cubicBezTo>
                  <a:pt x="6469" y="7914"/>
                  <a:pt x="6469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14"/>
                  <a:pt x="6450" y="7914"/>
                </a:cubicBezTo>
                <a:cubicBezTo>
                  <a:pt x="6450" y="7914"/>
                  <a:pt x="6450" y="7950"/>
                  <a:pt x="6469" y="7950"/>
                </a:cubicBezTo>
                <a:cubicBezTo>
                  <a:pt x="6469" y="7950"/>
                  <a:pt x="6469" y="7950"/>
                  <a:pt x="6488" y="7950"/>
                </a:cubicBezTo>
                <a:cubicBezTo>
                  <a:pt x="6488" y="7950"/>
                  <a:pt x="6488" y="7950"/>
                  <a:pt x="6488" y="7950"/>
                </a:cubicBezTo>
                <a:cubicBezTo>
                  <a:pt x="6506" y="7950"/>
                  <a:pt x="6506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50"/>
                  <a:pt x="6525" y="7950"/>
                </a:cubicBezTo>
                <a:cubicBezTo>
                  <a:pt x="6525" y="7950"/>
                  <a:pt x="6525" y="7987"/>
                  <a:pt x="6525" y="7987"/>
                </a:cubicBezTo>
                <a:cubicBezTo>
                  <a:pt x="6525" y="7987"/>
                  <a:pt x="6544" y="7987"/>
                  <a:pt x="6544" y="7987"/>
                </a:cubicBezTo>
                <a:cubicBezTo>
                  <a:pt x="6563" y="7950"/>
                  <a:pt x="6563" y="7950"/>
                  <a:pt x="6582" y="7950"/>
                </a:cubicBezTo>
                <a:cubicBezTo>
                  <a:pt x="6582" y="7987"/>
                  <a:pt x="6582" y="7950"/>
                  <a:pt x="6601" y="7987"/>
                </a:cubicBezTo>
                <a:cubicBezTo>
                  <a:pt x="6601" y="7987"/>
                  <a:pt x="6620" y="7987"/>
                  <a:pt x="6620" y="7987"/>
                </a:cubicBezTo>
                <a:cubicBezTo>
                  <a:pt x="6620" y="7987"/>
                  <a:pt x="6620" y="7987"/>
                  <a:pt x="6620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01" y="8023"/>
                  <a:pt x="6601" y="8023"/>
                  <a:pt x="6601" y="8023"/>
                </a:cubicBezTo>
                <a:cubicBezTo>
                  <a:pt x="6620" y="8023"/>
                  <a:pt x="6639" y="8023"/>
                  <a:pt x="6639" y="8023"/>
                </a:cubicBezTo>
                <a:cubicBezTo>
                  <a:pt x="6639" y="8023"/>
                  <a:pt x="6620" y="8059"/>
                  <a:pt x="6620" y="8059"/>
                </a:cubicBezTo>
                <a:cubicBezTo>
                  <a:pt x="6620" y="8023"/>
                  <a:pt x="6620" y="8023"/>
                  <a:pt x="6620" y="8023"/>
                </a:cubicBezTo>
                <a:cubicBezTo>
                  <a:pt x="6620" y="8059"/>
                  <a:pt x="6601" y="8059"/>
                  <a:pt x="6601" y="8059"/>
                </a:cubicBezTo>
                <a:cubicBezTo>
                  <a:pt x="6601" y="8059"/>
                  <a:pt x="6620" y="8059"/>
                  <a:pt x="6620" y="8059"/>
                </a:cubicBezTo>
                <a:cubicBezTo>
                  <a:pt x="6601" y="8059"/>
                  <a:pt x="6601" y="8059"/>
                  <a:pt x="6582" y="8059"/>
                </a:cubicBezTo>
                <a:cubicBezTo>
                  <a:pt x="6601" y="8059"/>
                  <a:pt x="6601" y="8059"/>
                  <a:pt x="6601" y="8059"/>
                </a:cubicBezTo>
                <a:cubicBezTo>
                  <a:pt x="6563" y="8059"/>
                  <a:pt x="6525" y="8095"/>
                  <a:pt x="6506" y="8132"/>
                </a:cubicBezTo>
                <a:cubicBezTo>
                  <a:pt x="6506" y="8095"/>
                  <a:pt x="6506" y="8095"/>
                  <a:pt x="6506" y="8095"/>
                </a:cubicBezTo>
                <a:cubicBezTo>
                  <a:pt x="6488" y="8095"/>
                  <a:pt x="6488" y="8095"/>
                  <a:pt x="6488" y="8095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88" y="8132"/>
                </a:cubicBezTo>
                <a:cubicBezTo>
                  <a:pt x="6488" y="8132"/>
                  <a:pt x="6488" y="8132"/>
                  <a:pt x="6469" y="8132"/>
                </a:cubicBezTo>
                <a:cubicBezTo>
                  <a:pt x="6469" y="8132"/>
                  <a:pt x="6469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50" y="8132"/>
                  <a:pt x="6450" y="8132"/>
                  <a:pt x="6450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32"/>
                  <a:pt x="6431" y="8132"/>
                  <a:pt x="6431" y="8132"/>
                </a:cubicBezTo>
                <a:cubicBezTo>
                  <a:pt x="6431" y="8168"/>
                  <a:pt x="6431" y="8168"/>
                  <a:pt x="6431" y="8168"/>
                </a:cubicBezTo>
                <a:cubicBezTo>
                  <a:pt x="6412" y="8168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41"/>
                </a:cubicBezTo>
                <a:cubicBezTo>
                  <a:pt x="6393" y="8241"/>
                  <a:pt x="6393" y="8241"/>
                  <a:pt x="6393" y="8277"/>
                </a:cubicBezTo>
                <a:cubicBezTo>
                  <a:pt x="6374" y="8277"/>
                  <a:pt x="6374" y="8277"/>
                  <a:pt x="6355" y="8277"/>
                </a:cubicBezTo>
                <a:cubicBezTo>
                  <a:pt x="6355" y="8277"/>
                  <a:pt x="6355" y="8277"/>
                  <a:pt x="6355" y="8277"/>
                </a:cubicBezTo>
                <a:cubicBezTo>
                  <a:pt x="6355" y="8277"/>
                  <a:pt x="6355" y="8277"/>
                  <a:pt x="6336" y="8277"/>
                </a:cubicBezTo>
                <a:cubicBezTo>
                  <a:pt x="6336" y="8277"/>
                  <a:pt x="6336" y="8277"/>
                  <a:pt x="6336" y="8241"/>
                </a:cubicBezTo>
                <a:cubicBezTo>
                  <a:pt x="6317" y="8241"/>
                  <a:pt x="6317" y="8241"/>
                  <a:pt x="6317" y="8241"/>
                </a:cubicBezTo>
                <a:cubicBezTo>
                  <a:pt x="6317" y="8204"/>
                  <a:pt x="6317" y="8168"/>
                  <a:pt x="6317" y="8168"/>
                </a:cubicBezTo>
                <a:cubicBezTo>
                  <a:pt x="6336" y="8132"/>
                  <a:pt x="6336" y="8168"/>
                  <a:pt x="6336" y="8132"/>
                </a:cubicBezTo>
                <a:cubicBezTo>
                  <a:pt x="6336" y="8132"/>
                  <a:pt x="6317" y="8168"/>
                  <a:pt x="6317" y="8168"/>
                </a:cubicBezTo>
                <a:cubicBezTo>
                  <a:pt x="6317" y="8168"/>
                  <a:pt x="6317" y="8168"/>
                  <a:pt x="6317" y="8168"/>
                </a:cubicBezTo>
                <a:cubicBezTo>
                  <a:pt x="6317" y="8168"/>
                  <a:pt x="6317" y="8132"/>
                  <a:pt x="6317" y="8132"/>
                </a:cubicBezTo>
                <a:cubicBezTo>
                  <a:pt x="6317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55" y="8132"/>
                </a:cubicBezTo>
                <a:cubicBezTo>
                  <a:pt x="6355" y="8132"/>
                  <a:pt x="6355" y="8132"/>
                  <a:pt x="6355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36" y="8132"/>
                  <a:pt x="6336" y="8132"/>
                  <a:pt x="6336" y="8132"/>
                </a:cubicBezTo>
                <a:cubicBezTo>
                  <a:pt x="6355" y="8095"/>
                  <a:pt x="6412" y="8023"/>
                  <a:pt x="6431" y="8023"/>
                </a:cubicBezTo>
                <a:cubicBezTo>
                  <a:pt x="6431" y="8023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31" y="8059"/>
                  <a:pt x="6431" y="8059"/>
                  <a:pt x="6431" y="8059"/>
                </a:cubicBezTo>
                <a:cubicBezTo>
                  <a:pt x="6450" y="8023"/>
                  <a:pt x="6469" y="8023"/>
                  <a:pt x="6488" y="8023"/>
                </a:cubicBezTo>
                <a:cubicBezTo>
                  <a:pt x="6488" y="8023"/>
                  <a:pt x="6488" y="8023"/>
                  <a:pt x="6488" y="8023"/>
                </a:cubicBezTo>
                <a:cubicBezTo>
                  <a:pt x="6450" y="8023"/>
                  <a:pt x="6412" y="7987"/>
                  <a:pt x="6393" y="8023"/>
                </a:cubicBezTo>
                <a:cubicBezTo>
                  <a:pt x="6393" y="8023"/>
                  <a:pt x="6393" y="8023"/>
                  <a:pt x="6393" y="8023"/>
                </a:cubicBezTo>
                <a:cubicBezTo>
                  <a:pt x="6412" y="7987"/>
                  <a:pt x="6431" y="7987"/>
                  <a:pt x="6431" y="7950"/>
                </a:cubicBezTo>
                <a:cubicBezTo>
                  <a:pt x="6431" y="7950"/>
                  <a:pt x="6431" y="7950"/>
                  <a:pt x="6431" y="7950"/>
                </a:cubicBezTo>
                <a:cubicBezTo>
                  <a:pt x="6431" y="7950"/>
                  <a:pt x="6412" y="7950"/>
                  <a:pt x="6412" y="7950"/>
                </a:cubicBezTo>
                <a:cubicBezTo>
                  <a:pt x="6412" y="7950"/>
                  <a:pt x="6412" y="7950"/>
                  <a:pt x="6412" y="7914"/>
                </a:cubicBezTo>
                <a:cubicBezTo>
                  <a:pt x="6412" y="7950"/>
                  <a:pt x="6412" y="7950"/>
                  <a:pt x="6412" y="7950"/>
                </a:cubicBezTo>
                <a:cubicBezTo>
                  <a:pt x="6412" y="7950"/>
                  <a:pt x="6412" y="7987"/>
                  <a:pt x="6412" y="7987"/>
                </a:cubicBezTo>
                <a:cubicBezTo>
                  <a:pt x="6374" y="7987"/>
                  <a:pt x="6355" y="8023"/>
                  <a:pt x="6336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23"/>
                  <a:pt x="6317" y="8023"/>
                  <a:pt x="6317" y="8023"/>
                </a:cubicBezTo>
                <a:cubicBezTo>
                  <a:pt x="6317" y="8059"/>
                  <a:pt x="6298" y="8059"/>
                  <a:pt x="6298" y="8059"/>
                </a:cubicBezTo>
                <a:cubicBezTo>
                  <a:pt x="6298" y="8059"/>
                  <a:pt x="6280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59"/>
                  <a:pt x="6261" y="8059"/>
                  <a:pt x="6261" y="8059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61" y="8095"/>
                  <a:pt x="6261" y="8095"/>
                  <a:pt x="6261" y="8095"/>
                </a:cubicBezTo>
                <a:cubicBezTo>
                  <a:pt x="6242" y="8132"/>
                  <a:pt x="6242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23" y="8132"/>
                  <a:pt x="6223" y="8132"/>
                  <a:pt x="6223" y="8132"/>
                </a:cubicBezTo>
                <a:cubicBezTo>
                  <a:pt x="6204" y="8132"/>
                  <a:pt x="6204" y="8168"/>
                  <a:pt x="6204" y="8168"/>
                </a:cubicBezTo>
                <a:cubicBezTo>
                  <a:pt x="6204" y="8168"/>
                  <a:pt x="6185" y="8168"/>
                  <a:pt x="6185" y="8132"/>
                </a:cubicBezTo>
                <a:cubicBezTo>
                  <a:pt x="6185" y="8132"/>
                  <a:pt x="6185" y="8168"/>
                  <a:pt x="6166" y="8168"/>
                </a:cubicBezTo>
                <a:cubicBezTo>
                  <a:pt x="6166" y="8168"/>
                  <a:pt x="6166" y="8168"/>
                  <a:pt x="6166" y="8168"/>
                </a:cubicBezTo>
                <a:cubicBezTo>
                  <a:pt x="6166" y="8168"/>
                  <a:pt x="6166" y="8168"/>
                  <a:pt x="6147" y="8168"/>
                </a:cubicBezTo>
                <a:cubicBezTo>
                  <a:pt x="6147" y="8168"/>
                  <a:pt x="6147" y="8168"/>
                  <a:pt x="6147" y="8168"/>
                </a:cubicBezTo>
                <a:cubicBezTo>
                  <a:pt x="6147" y="8168"/>
                  <a:pt x="6147" y="8132"/>
                  <a:pt x="6166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32"/>
                  <a:pt x="6147" y="8132"/>
                  <a:pt x="6147" y="8132"/>
                </a:cubicBezTo>
                <a:cubicBezTo>
                  <a:pt x="6147" y="8168"/>
                  <a:pt x="6128" y="8204"/>
                  <a:pt x="6128" y="8241"/>
                </a:cubicBezTo>
                <a:cubicBezTo>
                  <a:pt x="6128" y="8204"/>
                  <a:pt x="6109" y="8204"/>
                  <a:pt x="6109" y="8204"/>
                </a:cubicBezTo>
                <a:cubicBezTo>
                  <a:pt x="6109" y="8241"/>
                  <a:pt x="6109" y="8241"/>
                  <a:pt x="6109" y="8241"/>
                </a:cubicBezTo>
                <a:cubicBezTo>
                  <a:pt x="6109" y="8241"/>
                  <a:pt x="6109" y="8241"/>
                  <a:pt x="6090" y="8241"/>
                </a:cubicBezTo>
                <a:cubicBezTo>
                  <a:pt x="6090" y="8241"/>
                  <a:pt x="6109" y="8241"/>
                  <a:pt x="6109" y="8204"/>
                </a:cubicBezTo>
                <a:cubicBezTo>
                  <a:pt x="6090" y="8204"/>
                  <a:pt x="6090" y="8241"/>
                  <a:pt x="6090" y="8241"/>
                </a:cubicBezTo>
                <a:cubicBezTo>
                  <a:pt x="6090" y="8241"/>
                  <a:pt x="6090" y="8241"/>
                  <a:pt x="6090" y="8277"/>
                </a:cubicBezTo>
                <a:cubicBezTo>
                  <a:pt x="6090" y="8277"/>
                  <a:pt x="6090" y="8277"/>
                  <a:pt x="6090" y="8277"/>
                </a:cubicBezTo>
                <a:cubicBezTo>
                  <a:pt x="6090" y="8241"/>
                  <a:pt x="6090" y="8241"/>
                  <a:pt x="6071" y="8241"/>
                </a:cubicBezTo>
                <a:cubicBezTo>
                  <a:pt x="6071" y="8241"/>
                  <a:pt x="6090" y="8241"/>
                  <a:pt x="6090" y="8241"/>
                </a:cubicBezTo>
                <a:cubicBezTo>
                  <a:pt x="6071" y="8241"/>
                  <a:pt x="6071" y="8241"/>
                  <a:pt x="6071" y="8241"/>
                </a:cubicBezTo>
                <a:cubicBezTo>
                  <a:pt x="6071" y="8277"/>
                  <a:pt x="6071" y="8277"/>
                  <a:pt x="6071" y="8277"/>
                </a:cubicBezTo>
                <a:cubicBezTo>
                  <a:pt x="6053" y="8277"/>
                  <a:pt x="6034" y="8350"/>
                  <a:pt x="6034" y="8386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34" y="8422"/>
                  <a:pt x="6034" y="8422"/>
                </a:cubicBezTo>
                <a:cubicBezTo>
                  <a:pt x="6034" y="8422"/>
                  <a:pt x="6015" y="8422"/>
                  <a:pt x="6015" y="8458"/>
                </a:cubicBezTo>
                <a:cubicBezTo>
                  <a:pt x="6034" y="8458"/>
                  <a:pt x="6053" y="8495"/>
                  <a:pt x="6053" y="8531"/>
                </a:cubicBezTo>
                <a:cubicBezTo>
                  <a:pt x="6053" y="8531"/>
                  <a:pt x="6053" y="8531"/>
                  <a:pt x="6053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531"/>
                  <a:pt x="6071" y="8531"/>
                  <a:pt x="6071" y="8531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495"/>
                  <a:pt x="6071" y="8495"/>
                  <a:pt x="6071" y="8495"/>
                </a:cubicBezTo>
                <a:cubicBezTo>
                  <a:pt x="6071" y="8531"/>
                  <a:pt x="6090" y="8531"/>
                  <a:pt x="6090" y="8567"/>
                </a:cubicBezTo>
                <a:cubicBezTo>
                  <a:pt x="6071" y="8567"/>
                  <a:pt x="6053" y="8567"/>
                  <a:pt x="6034" y="8567"/>
                </a:cubicBezTo>
                <a:cubicBezTo>
                  <a:pt x="6034" y="8567"/>
                  <a:pt x="6034" y="8531"/>
                  <a:pt x="6034" y="8531"/>
                </a:cubicBezTo>
                <a:cubicBezTo>
                  <a:pt x="6034" y="8531"/>
                  <a:pt x="6034" y="8531"/>
                  <a:pt x="6034" y="8531"/>
                </a:cubicBezTo>
                <a:cubicBezTo>
                  <a:pt x="6034" y="8567"/>
                  <a:pt x="6015" y="8567"/>
                  <a:pt x="6015" y="8567"/>
                </a:cubicBezTo>
                <a:cubicBezTo>
                  <a:pt x="6015" y="8567"/>
                  <a:pt x="6015" y="8567"/>
                  <a:pt x="5996" y="8567"/>
                </a:cubicBezTo>
                <a:cubicBezTo>
                  <a:pt x="5996" y="8567"/>
                  <a:pt x="6015" y="8531"/>
                  <a:pt x="6015" y="8531"/>
                </a:cubicBezTo>
                <a:cubicBezTo>
                  <a:pt x="5996" y="8531"/>
                  <a:pt x="5996" y="8531"/>
                  <a:pt x="5996" y="8531"/>
                </a:cubicBezTo>
                <a:cubicBezTo>
                  <a:pt x="5996" y="8567"/>
                  <a:pt x="5996" y="8567"/>
                  <a:pt x="5996" y="8604"/>
                </a:cubicBezTo>
                <a:cubicBezTo>
                  <a:pt x="5920" y="8604"/>
                  <a:pt x="5863" y="8640"/>
                  <a:pt x="5826" y="8676"/>
                </a:cubicBezTo>
                <a:cubicBezTo>
                  <a:pt x="5826" y="8676"/>
                  <a:pt x="5844" y="8640"/>
                  <a:pt x="5844" y="8640"/>
                </a:cubicBezTo>
                <a:cubicBezTo>
                  <a:pt x="5844" y="8640"/>
                  <a:pt x="5826" y="8676"/>
                  <a:pt x="5826" y="8676"/>
                </a:cubicBezTo>
                <a:cubicBezTo>
                  <a:pt x="5826" y="8676"/>
                  <a:pt x="5826" y="8676"/>
                  <a:pt x="5807" y="8713"/>
                </a:cubicBezTo>
                <a:cubicBezTo>
                  <a:pt x="5807" y="8713"/>
                  <a:pt x="5807" y="8713"/>
                  <a:pt x="5807" y="8713"/>
                </a:cubicBezTo>
                <a:cubicBezTo>
                  <a:pt x="5826" y="8713"/>
                  <a:pt x="5826" y="8713"/>
                  <a:pt x="5826" y="8713"/>
                </a:cubicBezTo>
                <a:cubicBezTo>
                  <a:pt x="5826" y="8785"/>
                  <a:pt x="5826" y="8822"/>
                  <a:pt x="5807" y="8858"/>
                </a:cubicBezTo>
                <a:cubicBezTo>
                  <a:pt x="5807" y="8858"/>
                  <a:pt x="5807" y="8858"/>
                  <a:pt x="5807" y="8858"/>
                </a:cubicBezTo>
                <a:cubicBezTo>
                  <a:pt x="5807" y="8894"/>
                  <a:pt x="5788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930"/>
                </a:cubicBezTo>
                <a:cubicBezTo>
                  <a:pt x="5769" y="8930"/>
                  <a:pt x="5769" y="8930"/>
                  <a:pt x="5769" y="8894"/>
                </a:cubicBezTo>
                <a:cubicBezTo>
                  <a:pt x="5750" y="8894"/>
                  <a:pt x="5750" y="8858"/>
                  <a:pt x="5731" y="8858"/>
                </a:cubicBezTo>
                <a:cubicBezTo>
                  <a:pt x="5731" y="8822"/>
                  <a:pt x="5750" y="8822"/>
                  <a:pt x="5750" y="8822"/>
                </a:cubicBezTo>
                <a:cubicBezTo>
                  <a:pt x="5750" y="8822"/>
                  <a:pt x="5750" y="8822"/>
                  <a:pt x="5750" y="8822"/>
                </a:cubicBezTo>
                <a:cubicBezTo>
                  <a:pt x="5731" y="8822"/>
                  <a:pt x="5731" y="8822"/>
                  <a:pt x="5731" y="8822"/>
                </a:cubicBezTo>
                <a:cubicBezTo>
                  <a:pt x="5731" y="8858"/>
                  <a:pt x="5750" y="8930"/>
                  <a:pt x="5769" y="8967"/>
                </a:cubicBezTo>
                <a:cubicBezTo>
                  <a:pt x="5769" y="8967"/>
                  <a:pt x="5769" y="9003"/>
                  <a:pt x="5769" y="9003"/>
                </a:cubicBezTo>
                <a:cubicBezTo>
                  <a:pt x="5769" y="9039"/>
                  <a:pt x="5750" y="9039"/>
                  <a:pt x="5750" y="9076"/>
                </a:cubicBezTo>
                <a:cubicBezTo>
                  <a:pt x="5750" y="9076"/>
                  <a:pt x="5731" y="9112"/>
                  <a:pt x="5731" y="9112"/>
                </a:cubicBezTo>
                <a:cubicBezTo>
                  <a:pt x="5731" y="9148"/>
                  <a:pt x="5731" y="9112"/>
                  <a:pt x="5731" y="9112"/>
                </a:cubicBezTo>
                <a:cubicBezTo>
                  <a:pt x="5712" y="9148"/>
                  <a:pt x="5712" y="9148"/>
                  <a:pt x="5712" y="9185"/>
                </a:cubicBezTo>
                <a:cubicBezTo>
                  <a:pt x="5712" y="9185"/>
                  <a:pt x="5712" y="9185"/>
                  <a:pt x="5712" y="9185"/>
                </a:cubicBezTo>
                <a:cubicBezTo>
                  <a:pt x="5712" y="9185"/>
                  <a:pt x="5712" y="9185"/>
                  <a:pt x="5712" y="9148"/>
                </a:cubicBezTo>
                <a:cubicBezTo>
                  <a:pt x="5712" y="9112"/>
                  <a:pt x="5712" y="9112"/>
                  <a:pt x="5731" y="9076"/>
                </a:cubicBezTo>
                <a:cubicBezTo>
                  <a:pt x="5731" y="9076"/>
                  <a:pt x="5731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76"/>
                  <a:pt x="5712" y="9076"/>
                </a:cubicBezTo>
                <a:cubicBezTo>
                  <a:pt x="5712" y="9076"/>
                  <a:pt x="5712" y="9039"/>
                  <a:pt x="5731" y="9039"/>
                </a:cubicBezTo>
                <a:cubicBezTo>
                  <a:pt x="5712" y="9039"/>
                  <a:pt x="5712" y="9039"/>
                  <a:pt x="5712" y="9039"/>
                </a:cubicBezTo>
                <a:cubicBezTo>
                  <a:pt x="5712" y="9039"/>
                  <a:pt x="5712" y="9039"/>
                  <a:pt x="5712" y="9003"/>
                </a:cubicBezTo>
                <a:cubicBezTo>
                  <a:pt x="5712" y="9003"/>
                  <a:pt x="5712" y="9039"/>
                  <a:pt x="5712" y="9039"/>
                </a:cubicBezTo>
                <a:cubicBezTo>
                  <a:pt x="5693" y="9039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9003"/>
                  <a:pt x="5693" y="9003"/>
                </a:cubicBezTo>
                <a:cubicBezTo>
                  <a:pt x="5693" y="9003"/>
                  <a:pt x="5693" y="8967"/>
                  <a:pt x="5712" y="8967"/>
                </a:cubicBezTo>
                <a:cubicBezTo>
                  <a:pt x="5712" y="8967"/>
                  <a:pt x="5712" y="8967"/>
                  <a:pt x="5712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67"/>
                  <a:pt x="5693" y="8967"/>
                  <a:pt x="5693" y="8967"/>
                </a:cubicBezTo>
                <a:cubicBezTo>
                  <a:pt x="5693" y="8967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693" y="8930"/>
                </a:cubicBezTo>
                <a:cubicBezTo>
                  <a:pt x="5693" y="8930"/>
                  <a:pt x="5693" y="8930"/>
                  <a:pt x="5712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712" y="8894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712" y="8858"/>
                </a:cubicBezTo>
                <a:cubicBezTo>
                  <a:pt x="5712" y="8858"/>
                  <a:pt x="5712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58"/>
                  <a:pt x="5693" y="8858"/>
                  <a:pt x="5693" y="8894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93" y="8858"/>
                  <a:pt x="5693" y="8858"/>
                  <a:pt x="5693" y="8858"/>
                </a:cubicBezTo>
                <a:cubicBezTo>
                  <a:pt x="5693" y="8894"/>
                  <a:pt x="5693" y="8894"/>
                  <a:pt x="5693" y="8894"/>
                </a:cubicBezTo>
                <a:cubicBezTo>
                  <a:pt x="5674" y="8894"/>
                  <a:pt x="5674" y="8894"/>
                  <a:pt x="5674" y="8894"/>
                </a:cubicBezTo>
                <a:cubicBezTo>
                  <a:pt x="5693" y="8967"/>
                  <a:pt x="5674" y="8930"/>
                  <a:pt x="5674" y="8967"/>
                </a:cubicBezTo>
                <a:cubicBezTo>
                  <a:pt x="5674" y="8967"/>
                  <a:pt x="5674" y="9003"/>
                  <a:pt x="5693" y="9003"/>
                </a:cubicBezTo>
                <a:cubicBezTo>
                  <a:pt x="5693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74" y="9003"/>
                </a:cubicBezTo>
                <a:cubicBezTo>
                  <a:pt x="5674" y="9003"/>
                  <a:pt x="5674" y="9003"/>
                  <a:pt x="5693" y="9039"/>
                </a:cubicBezTo>
                <a:cubicBezTo>
                  <a:pt x="5674" y="9039"/>
                  <a:pt x="5655" y="9039"/>
                  <a:pt x="5655" y="9003"/>
                </a:cubicBezTo>
                <a:cubicBezTo>
                  <a:pt x="5655" y="9003"/>
                  <a:pt x="5655" y="9003"/>
                  <a:pt x="5655" y="9039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9003"/>
                  <a:pt x="5636" y="9003"/>
                  <a:pt x="5636" y="9003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8967"/>
                  <a:pt x="5636" y="8967"/>
                  <a:pt x="5636" y="8967"/>
                </a:cubicBezTo>
                <a:cubicBezTo>
                  <a:pt x="5636" y="9003"/>
                  <a:pt x="5618" y="9003"/>
                  <a:pt x="5636" y="9003"/>
                </a:cubicBezTo>
                <a:cubicBezTo>
                  <a:pt x="5636" y="9039"/>
                  <a:pt x="5693" y="9076"/>
                  <a:pt x="5693" y="9076"/>
                </a:cubicBezTo>
                <a:cubicBezTo>
                  <a:pt x="5693" y="9112"/>
                  <a:pt x="5693" y="9112"/>
                  <a:pt x="5674" y="9112"/>
                </a:cubicBezTo>
                <a:cubicBezTo>
                  <a:pt x="5674" y="9112"/>
                  <a:pt x="5674" y="9112"/>
                  <a:pt x="5674" y="9112"/>
                </a:cubicBezTo>
                <a:cubicBezTo>
                  <a:pt x="5674" y="9076"/>
                  <a:pt x="5655" y="9076"/>
                  <a:pt x="5655" y="9076"/>
                </a:cubicBezTo>
                <a:cubicBezTo>
                  <a:pt x="5674" y="9112"/>
                  <a:pt x="5674" y="9112"/>
                  <a:pt x="5693" y="9112"/>
                </a:cubicBezTo>
                <a:cubicBezTo>
                  <a:pt x="5693" y="9112"/>
                  <a:pt x="5693" y="9112"/>
                  <a:pt x="5693" y="9112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93" y="9148"/>
                </a:cubicBezTo>
                <a:cubicBezTo>
                  <a:pt x="5693" y="9148"/>
                  <a:pt x="5693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74" y="9148"/>
                </a:cubicBezTo>
                <a:cubicBezTo>
                  <a:pt x="5674" y="9148"/>
                  <a:pt x="5674" y="9148"/>
                  <a:pt x="5655" y="9148"/>
                </a:cubicBezTo>
                <a:cubicBezTo>
                  <a:pt x="5674" y="9148"/>
                  <a:pt x="5674" y="9148"/>
                  <a:pt x="5693" y="9185"/>
                </a:cubicBezTo>
                <a:cubicBezTo>
                  <a:pt x="5693" y="9185"/>
                  <a:pt x="5693" y="9185"/>
                  <a:pt x="5693" y="9185"/>
                </a:cubicBezTo>
                <a:cubicBezTo>
                  <a:pt x="5674" y="9185"/>
                  <a:pt x="5674" y="9185"/>
                  <a:pt x="5674" y="9185"/>
                </a:cubicBezTo>
                <a:cubicBezTo>
                  <a:pt x="5674" y="9185"/>
                  <a:pt x="5674" y="9148"/>
                  <a:pt x="5655" y="9148"/>
                </a:cubicBezTo>
                <a:cubicBezTo>
                  <a:pt x="5655" y="9148"/>
                  <a:pt x="5655" y="9148"/>
                  <a:pt x="5655" y="9148"/>
                </a:cubicBezTo>
                <a:cubicBezTo>
                  <a:pt x="5655" y="9185"/>
                  <a:pt x="5655" y="9185"/>
                  <a:pt x="5655" y="9185"/>
                </a:cubicBezTo>
                <a:cubicBezTo>
                  <a:pt x="5655" y="9185"/>
                  <a:pt x="5674" y="9185"/>
                  <a:pt x="5674" y="9221"/>
                </a:cubicBezTo>
                <a:cubicBezTo>
                  <a:pt x="5693" y="9221"/>
                  <a:pt x="5712" y="9185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93"/>
                  <a:pt x="5712" y="9293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30"/>
                  <a:pt x="5712" y="9293"/>
                  <a:pt x="5712" y="9293"/>
                </a:cubicBezTo>
                <a:cubicBezTo>
                  <a:pt x="5712" y="9293"/>
                  <a:pt x="5693" y="9293"/>
                  <a:pt x="5693" y="9293"/>
                </a:cubicBezTo>
                <a:cubicBezTo>
                  <a:pt x="5693" y="9293"/>
                  <a:pt x="5693" y="9293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93" y="9330"/>
                  <a:pt x="5693" y="9330"/>
                  <a:pt x="5674" y="9293"/>
                </a:cubicBezTo>
                <a:cubicBezTo>
                  <a:pt x="5693" y="9330"/>
                  <a:pt x="5693" y="9330"/>
                  <a:pt x="5693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74" y="9330"/>
                  <a:pt x="5674" y="9330"/>
                  <a:pt x="5674" y="9330"/>
                </a:cubicBezTo>
                <a:cubicBezTo>
                  <a:pt x="5655" y="9293"/>
                  <a:pt x="5674" y="9293"/>
                  <a:pt x="5655" y="9293"/>
                </a:cubicBezTo>
                <a:cubicBezTo>
                  <a:pt x="5655" y="9293"/>
                  <a:pt x="5655" y="9293"/>
                  <a:pt x="5655" y="9293"/>
                </a:cubicBezTo>
                <a:cubicBezTo>
                  <a:pt x="5655" y="9330"/>
                  <a:pt x="5674" y="9330"/>
                  <a:pt x="5655" y="9330"/>
                </a:cubicBezTo>
                <a:cubicBezTo>
                  <a:pt x="5674" y="9330"/>
                  <a:pt x="5693" y="9330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12" y="9366"/>
                  <a:pt x="5693" y="9366"/>
                  <a:pt x="5712" y="9366"/>
                </a:cubicBezTo>
                <a:cubicBezTo>
                  <a:pt x="5712" y="9366"/>
                  <a:pt x="5712" y="9366"/>
                  <a:pt x="5712" y="9366"/>
                </a:cubicBezTo>
                <a:cubicBezTo>
                  <a:pt x="5712" y="9366"/>
                  <a:pt x="5712" y="9366"/>
                  <a:pt x="5712" y="9330"/>
                </a:cubicBezTo>
                <a:cubicBezTo>
                  <a:pt x="5712" y="9330"/>
                  <a:pt x="5712" y="9330"/>
                  <a:pt x="5712" y="9330"/>
                </a:cubicBezTo>
                <a:cubicBezTo>
                  <a:pt x="5731" y="9366"/>
                  <a:pt x="5731" y="9366"/>
                  <a:pt x="5731" y="9366"/>
                </a:cubicBezTo>
                <a:cubicBezTo>
                  <a:pt x="5731" y="9366"/>
                  <a:pt x="5731" y="9402"/>
                  <a:pt x="5731" y="9402"/>
                </a:cubicBezTo>
                <a:cubicBezTo>
                  <a:pt x="5712" y="9402"/>
                  <a:pt x="5712" y="9366"/>
                  <a:pt x="5712" y="9402"/>
                </a:cubicBezTo>
                <a:cubicBezTo>
                  <a:pt x="5712" y="9402"/>
                  <a:pt x="5712" y="9402"/>
                  <a:pt x="5693" y="9439"/>
                </a:cubicBezTo>
                <a:cubicBezTo>
                  <a:pt x="5674" y="9439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74" y="9402"/>
                  <a:pt x="5674" y="9402"/>
                  <a:pt x="5674" y="9402"/>
                </a:cubicBezTo>
                <a:cubicBezTo>
                  <a:pt x="5655" y="9402"/>
                  <a:pt x="5655" y="9402"/>
                  <a:pt x="5636" y="9402"/>
                </a:cubicBezTo>
                <a:cubicBezTo>
                  <a:pt x="5636" y="9402"/>
                  <a:pt x="5655" y="9402"/>
                  <a:pt x="5655" y="9402"/>
                </a:cubicBezTo>
                <a:cubicBezTo>
                  <a:pt x="5655" y="9402"/>
                  <a:pt x="5674" y="9439"/>
                  <a:pt x="5674" y="9439"/>
                </a:cubicBezTo>
                <a:cubicBezTo>
                  <a:pt x="5674" y="9439"/>
                  <a:pt x="5674" y="9439"/>
                  <a:pt x="5674" y="9439"/>
                </a:cubicBezTo>
                <a:cubicBezTo>
                  <a:pt x="5674" y="9439"/>
                  <a:pt x="5674" y="9475"/>
                  <a:pt x="5655" y="9475"/>
                </a:cubicBezTo>
                <a:cubicBezTo>
                  <a:pt x="5655" y="9475"/>
                  <a:pt x="5655" y="9475"/>
                  <a:pt x="5636" y="9439"/>
                </a:cubicBezTo>
                <a:cubicBezTo>
                  <a:pt x="5636" y="9475"/>
                  <a:pt x="5655" y="9475"/>
                  <a:pt x="5655" y="9475"/>
                </a:cubicBezTo>
                <a:cubicBezTo>
                  <a:pt x="5655" y="9475"/>
                  <a:pt x="5655" y="9475"/>
                  <a:pt x="5655" y="9475"/>
                </a:cubicBezTo>
                <a:cubicBezTo>
                  <a:pt x="5674" y="9475"/>
                  <a:pt x="5674" y="9475"/>
                  <a:pt x="5674" y="9475"/>
                </a:cubicBezTo>
                <a:cubicBezTo>
                  <a:pt x="5674" y="9475"/>
                  <a:pt x="5693" y="9475"/>
                  <a:pt x="5693" y="9475"/>
                </a:cubicBezTo>
                <a:cubicBezTo>
                  <a:pt x="5693" y="9475"/>
                  <a:pt x="5693" y="9475"/>
                  <a:pt x="5693" y="9475"/>
                </a:cubicBezTo>
                <a:cubicBezTo>
                  <a:pt x="5674" y="9475"/>
                  <a:pt x="5674" y="9511"/>
                  <a:pt x="5674" y="9511"/>
                </a:cubicBezTo>
                <a:cubicBezTo>
                  <a:pt x="5655" y="9511"/>
                  <a:pt x="5636" y="9511"/>
                  <a:pt x="5636" y="9511"/>
                </a:cubicBezTo>
                <a:cubicBezTo>
                  <a:pt x="5618" y="9548"/>
                  <a:pt x="5599" y="9584"/>
                  <a:pt x="5580" y="9620"/>
                </a:cubicBezTo>
                <a:cubicBezTo>
                  <a:pt x="5580" y="9620"/>
                  <a:pt x="5542" y="9620"/>
                  <a:pt x="5523" y="9656"/>
                </a:cubicBezTo>
                <a:cubicBezTo>
                  <a:pt x="5504" y="9656"/>
                  <a:pt x="5504" y="9693"/>
                  <a:pt x="5504" y="9729"/>
                </a:cubicBezTo>
                <a:cubicBezTo>
                  <a:pt x="5485" y="9765"/>
                  <a:pt x="5447" y="9802"/>
                  <a:pt x="5428" y="9802"/>
                </a:cubicBezTo>
                <a:cubicBezTo>
                  <a:pt x="5409" y="9838"/>
                  <a:pt x="5409" y="9874"/>
                  <a:pt x="5391" y="9911"/>
                </a:cubicBezTo>
                <a:cubicBezTo>
                  <a:pt x="5391" y="9947"/>
                  <a:pt x="5372" y="9983"/>
                  <a:pt x="5372" y="10019"/>
                </a:cubicBezTo>
                <a:cubicBezTo>
                  <a:pt x="5353" y="10128"/>
                  <a:pt x="5409" y="10237"/>
                  <a:pt x="5428" y="10310"/>
                </a:cubicBezTo>
                <a:cubicBezTo>
                  <a:pt x="5428" y="10346"/>
                  <a:pt x="5428" y="10383"/>
                  <a:pt x="5428" y="10419"/>
                </a:cubicBezTo>
                <a:cubicBezTo>
                  <a:pt x="5447" y="10455"/>
                  <a:pt x="5447" y="10491"/>
                  <a:pt x="5447" y="10528"/>
                </a:cubicBezTo>
                <a:cubicBezTo>
                  <a:pt x="5466" y="10600"/>
                  <a:pt x="5447" y="10709"/>
                  <a:pt x="5428" y="10782"/>
                </a:cubicBezTo>
                <a:cubicBezTo>
                  <a:pt x="5428" y="10782"/>
                  <a:pt x="5428" y="10782"/>
                  <a:pt x="5428" y="10782"/>
                </a:cubicBezTo>
                <a:cubicBezTo>
                  <a:pt x="5428" y="10782"/>
                  <a:pt x="5428" y="10746"/>
                  <a:pt x="5428" y="10746"/>
                </a:cubicBezTo>
                <a:cubicBezTo>
                  <a:pt x="5428" y="10746"/>
                  <a:pt x="5409" y="10746"/>
                  <a:pt x="5391" y="10746"/>
                </a:cubicBezTo>
                <a:cubicBezTo>
                  <a:pt x="5391" y="10746"/>
                  <a:pt x="5372" y="10673"/>
                  <a:pt x="5372" y="10673"/>
                </a:cubicBezTo>
                <a:cubicBezTo>
                  <a:pt x="5334" y="10673"/>
                  <a:pt x="5353" y="10637"/>
                  <a:pt x="5353" y="10600"/>
                </a:cubicBezTo>
                <a:cubicBezTo>
                  <a:pt x="5334" y="10600"/>
                  <a:pt x="5334" y="10564"/>
                  <a:pt x="5334" y="10564"/>
                </a:cubicBezTo>
                <a:cubicBezTo>
                  <a:pt x="5334" y="10564"/>
                  <a:pt x="5334" y="10564"/>
                  <a:pt x="5334" y="10528"/>
                </a:cubicBezTo>
                <a:cubicBezTo>
                  <a:pt x="5334" y="10528"/>
                  <a:pt x="5315" y="10528"/>
                  <a:pt x="5315" y="10528"/>
                </a:cubicBezTo>
                <a:cubicBezTo>
                  <a:pt x="5315" y="10528"/>
                  <a:pt x="5296" y="10491"/>
                  <a:pt x="5296" y="10455"/>
                </a:cubicBezTo>
                <a:cubicBezTo>
                  <a:pt x="5296" y="10455"/>
                  <a:pt x="5296" y="10455"/>
                  <a:pt x="5315" y="10419"/>
                </a:cubicBezTo>
                <a:cubicBezTo>
                  <a:pt x="5315" y="10419"/>
                  <a:pt x="5315" y="10419"/>
                  <a:pt x="5315" y="10419"/>
                </a:cubicBezTo>
                <a:cubicBezTo>
                  <a:pt x="5296" y="10419"/>
                  <a:pt x="5296" y="10419"/>
                  <a:pt x="5296" y="10419"/>
                </a:cubicBezTo>
                <a:cubicBezTo>
                  <a:pt x="5296" y="10419"/>
                  <a:pt x="5277" y="10419"/>
                  <a:pt x="5277" y="10419"/>
                </a:cubicBezTo>
                <a:cubicBezTo>
                  <a:pt x="5296" y="10383"/>
                  <a:pt x="5296" y="10310"/>
                  <a:pt x="5296" y="10274"/>
                </a:cubicBezTo>
                <a:cubicBezTo>
                  <a:pt x="5296" y="10237"/>
                  <a:pt x="5277" y="10237"/>
                  <a:pt x="5277" y="10237"/>
                </a:cubicBezTo>
                <a:cubicBezTo>
                  <a:pt x="5258" y="10201"/>
                  <a:pt x="5239" y="10092"/>
                  <a:pt x="5201" y="10128"/>
                </a:cubicBezTo>
                <a:cubicBezTo>
                  <a:pt x="5182" y="10128"/>
                  <a:pt x="5182" y="10165"/>
                  <a:pt x="5164" y="10165"/>
                </a:cubicBezTo>
                <a:cubicBezTo>
                  <a:pt x="5164" y="10165"/>
                  <a:pt x="5145" y="10165"/>
                  <a:pt x="5126" y="10165"/>
                </a:cubicBezTo>
                <a:cubicBezTo>
                  <a:pt x="5126" y="10165"/>
                  <a:pt x="5126" y="10128"/>
                  <a:pt x="5107" y="10128"/>
                </a:cubicBezTo>
                <a:cubicBezTo>
                  <a:pt x="5088" y="10092"/>
                  <a:pt x="5088" y="10092"/>
                  <a:pt x="5069" y="10092"/>
                </a:cubicBezTo>
                <a:cubicBezTo>
                  <a:pt x="5050" y="10092"/>
                  <a:pt x="5031" y="10092"/>
                  <a:pt x="5012" y="10092"/>
                </a:cubicBezTo>
                <a:cubicBezTo>
                  <a:pt x="5012" y="10092"/>
                  <a:pt x="5012" y="10092"/>
                  <a:pt x="5012" y="10092"/>
                </a:cubicBezTo>
                <a:cubicBezTo>
                  <a:pt x="4993" y="10092"/>
                  <a:pt x="4993" y="10092"/>
                  <a:pt x="4974" y="10092"/>
                </a:cubicBezTo>
                <a:cubicBezTo>
                  <a:pt x="4974" y="10092"/>
                  <a:pt x="4974" y="10056"/>
                  <a:pt x="4974" y="10056"/>
                </a:cubicBezTo>
                <a:cubicBezTo>
                  <a:pt x="4974" y="10056"/>
                  <a:pt x="4974" y="10056"/>
                  <a:pt x="4956" y="10056"/>
                </a:cubicBezTo>
                <a:cubicBezTo>
                  <a:pt x="4956" y="10056"/>
                  <a:pt x="4956" y="10092"/>
                  <a:pt x="4956" y="10092"/>
                </a:cubicBezTo>
                <a:cubicBezTo>
                  <a:pt x="4937" y="10092"/>
                  <a:pt x="4899" y="10056"/>
                  <a:pt x="4899" y="10092"/>
                </a:cubicBezTo>
                <a:cubicBezTo>
                  <a:pt x="4880" y="10092"/>
                  <a:pt x="4880" y="10092"/>
                  <a:pt x="4861" y="10128"/>
                </a:cubicBezTo>
                <a:cubicBezTo>
                  <a:pt x="4861" y="10128"/>
                  <a:pt x="4842" y="10056"/>
                  <a:pt x="4823" y="10092"/>
                </a:cubicBezTo>
                <a:cubicBezTo>
                  <a:pt x="4823" y="10092"/>
                  <a:pt x="4823" y="10092"/>
                  <a:pt x="4823" y="10128"/>
                </a:cubicBezTo>
                <a:cubicBezTo>
                  <a:pt x="4823" y="10128"/>
                  <a:pt x="4842" y="10128"/>
                  <a:pt x="4861" y="10128"/>
                </a:cubicBezTo>
                <a:cubicBezTo>
                  <a:pt x="4861" y="10128"/>
                  <a:pt x="4880" y="10128"/>
                  <a:pt x="4880" y="10165"/>
                </a:cubicBezTo>
                <a:cubicBezTo>
                  <a:pt x="4880" y="10165"/>
                  <a:pt x="4880" y="10165"/>
                  <a:pt x="4861" y="10165"/>
                </a:cubicBezTo>
                <a:cubicBezTo>
                  <a:pt x="4861" y="10201"/>
                  <a:pt x="4899" y="10201"/>
                  <a:pt x="4899" y="10237"/>
                </a:cubicBezTo>
                <a:cubicBezTo>
                  <a:pt x="4899" y="10237"/>
                  <a:pt x="4880" y="10237"/>
                  <a:pt x="4880" y="10237"/>
                </a:cubicBezTo>
                <a:cubicBezTo>
                  <a:pt x="4861" y="10237"/>
                  <a:pt x="4842" y="10201"/>
                  <a:pt x="4823" y="10201"/>
                </a:cubicBezTo>
                <a:cubicBezTo>
                  <a:pt x="4823" y="10201"/>
                  <a:pt x="4823" y="10201"/>
                  <a:pt x="4823" y="10201"/>
                </a:cubicBezTo>
                <a:cubicBezTo>
                  <a:pt x="4823" y="10201"/>
                  <a:pt x="4823" y="10201"/>
                  <a:pt x="4823" y="10237"/>
                </a:cubicBezTo>
                <a:cubicBezTo>
                  <a:pt x="4823" y="10237"/>
                  <a:pt x="4842" y="10237"/>
                  <a:pt x="4842" y="10237"/>
                </a:cubicBezTo>
                <a:cubicBezTo>
                  <a:pt x="4842" y="10237"/>
                  <a:pt x="4842" y="10237"/>
                  <a:pt x="4842" y="10237"/>
                </a:cubicBezTo>
                <a:cubicBezTo>
                  <a:pt x="4842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23" y="10237"/>
                  <a:pt x="4823" y="10237"/>
                  <a:pt x="4823" y="10237"/>
                </a:cubicBezTo>
                <a:cubicBezTo>
                  <a:pt x="4804" y="10237"/>
                  <a:pt x="4804" y="10237"/>
                  <a:pt x="4785" y="10237"/>
                </a:cubicBezTo>
                <a:cubicBezTo>
                  <a:pt x="4785" y="10237"/>
                  <a:pt x="4785" y="10237"/>
                  <a:pt x="4766" y="10237"/>
                </a:cubicBezTo>
                <a:cubicBezTo>
                  <a:pt x="4766" y="10201"/>
                  <a:pt x="4766" y="10201"/>
                  <a:pt x="4747" y="10201"/>
                </a:cubicBezTo>
                <a:cubicBezTo>
                  <a:pt x="4747" y="10165"/>
                  <a:pt x="4729" y="10165"/>
                  <a:pt x="4729" y="10165"/>
                </a:cubicBezTo>
                <a:cubicBezTo>
                  <a:pt x="4729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10" y="10165"/>
                </a:cubicBezTo>
                <a:cubicBezTo>
                  <a:pt x="4710" y="10165"/>
                  <a:pt x="4710" y="10165"/>
                  <a:pt x="4729" y="10201"/>
                </a:cubicBezTo>
                <a:cubicBezTo>
                  <a:pt x="4729" y="10201"/>
                  <a:pt x="4729" y="10201"/>
                  <a:pt x="4729" y="10201"/>
                </a:cubicBezTo>
                <a:cubicBezTo>
                  <a:pt x="4710" y="10201"/>
                  <a:pt x="4691" y="10201"/>
                  <a:pt x="4672" y="10201"/>
                </a:cubicBezTo>
                <a:cubicBezTo>
                  <a:pt x="4653" y="10165"/>
                  <a:pt x="4615" y="10165"/>
                  <a:pt x="4596" y="10165"/>
                </a:cubicBezTo>
                <a:cubicBezTo>
                  <a:pt x="4577" y="10165"/>
                  <a:pt x="4577" y="10201"/>
                  <a:pt x="4539" y="10201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165"/>
                  <a:pt x="4539" y="10165"/>
                  <a:pt x="4539" y="10165"/>
                </a:cubicBezTo>
                <a:cubicBezTo>
                  <a:pt x="4539" y="10201"/>
                  <a:pt x="4539" y="10201"/>
                  <a:pt x="4539" y="10237"/>
                </a:cubicBezTo>
                <a:cubicBezTo>
                  <a:pt x="4520" y="10237"/>
                  <a:pt x="4502" y="10310"/>
                  <a:pt x="4483" y="10310"/>
                </a:cubicBezTo>
                <a:cubicBezTo>
                  <a:pt x="4464" y="10310"/>
                  <a:pt x="4445" y="10310"/>
                  <a:pt x="4426" y="10310"/>
                </a:cubicBezTo>
                <a:cubicBezTo>
                  <a:pt x="4426" y="10310"/>
                  <a:pt x="4445" y="10346"/>
                  <a:pt x="4445" y="10346"/>
                </a:cubicBezTo>
                <a:cubicBezTo>
                  <a:pt x="4426" y="10383"/>
                  <a:pt x="4388" y="10383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19"/>
                </a:cubicBezTo>
                <a:cubicBezTo>
                  <a:pt x="4388" y="10419"/>
                  <a:pt x="4388" y="10419"/>
                  <a:pt x="4388" y="10455"/>
                </a:cubicBezTo>
                <a:cubicBezTo>
                  <a:pt x="4388" y="10455"/>
                  <a:pt x="4388" y="10455"/>
                  <a:pt x="4369" y="10491"/>
                </a:cubicBezTo>
                <a:cubicBezTo>
                  <a:pt x="4369" y="10564"/>
                  <a:pt x="4388" y="10600"/>
                  <a:pt x="4388" y="10673"/>
                </a:cubicBezTo>
                <a:cubicBezTo>
                  <a:pt x="4369" y="10709"/>
                  <a:pt x="4369" y="10746"/>
                  <a:pt x="4350" y="10782"/>
                </a:cubicBezTo>
                <a:cubicBezTo>
                  <a:pt x="4350" y="10782"/>
                  <a:pt x="4350" y="10818"/>
                  <a:pt x="4350" y="10854"/>
                </a:cubicBezTo>
                <a:cubicBezTo>
                  <a:pt x="4331" y="10963"/>
                  <a:pt x="4350" y="11181"/>
                  <a:pt x="4369" y="11254"/>
                </a:cubicBezTo>
                <a:cubicBezTo>
                  <a:pt x="4388" y="11290"/>
                  <a:pt x="4407" y="11363"/>
                  <a:pt x="4426" y="11399"/>
                </a:cubicBezTo>
                <a:cubicBezTo>
                  <a:pt x="4445" y="11435"/>
                  <a:pt x="4445" y="11508"/>
                  <a:pt x="4464" y="11544"/>
                </a:cubicBezTo>
                <a:cubicBezTo>
                  <a:pt x="4483" y="11544"/>
                  <a:pt x="4502" y="11544"/>
                  <a:pt x="4520" y="11544"/>
                </a:cubicBezTo>
                <a:cubicBezTo>
                  <a:pt x="4539" y="11581"/>
                  <a:pt x="4539" y="11617"/>
                  <a:pt x="4558" y="11617"/>
                </a:cubicBezTo>
                <a:cubicBezTo>
                  <a:pt x="4596" y="11617"/>
                  <a:pt x="4672" y="11544"/>
                  <a:pt x="4710" y="11544"/>
                </a:cubicBezTo>
                <a:cubicBezTo>
                  <a:pt x="4710" y="11544"/>
                  <a:pt x="4710" y="11581"/>
                  <a:pt x="4710" y="11581"/>
                </a:cubicBezTo>
                <a:cubicBezTo>
                  <a:pt x="4710" y="11581"/>
                  <a:pt x="4729" y="11581"/>
                  <a:pt x="4729" y="11581"/>
                </a:cubicBezTo>
                <a:cubicBezTo>
                  <a:pt x="4729" y="11581"/>
                  <a:pt x="4729" y="11581"/>
                  <a:pt x="4747" y="11581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29" y="11544"/>
                  <a:pt x="4729" y="11544"/>
                  <a:pt x="4729" y="11544"/>
                </a:cubicBezTo>
                <a:cubicBezTo>
                  <a:pt x="4747" y="11508"/>
                  <a:pt x="4766" y="11508"/>
                  <a:pt x="4766" y="11472"/>
                </a:cubicBezTo>
                <a:cubicBezTo>
                  <a:pt x="4785" y="11472"/>
                  <a:pt x="4785" y="11435"/>
                  <a:pt x="4785" y="11435"/>
                </a:cubicBezTo>
                <a:cubicBezTo>
                  <a:pt x="4785" y="11435"/>
                  <a:pt x="4785" y="11399"/>
                  <a:pt x="4785" y="11399"/>
                </a:cubicBezTo>
                <a:cubicBezTo>
                  <a:pt x="4785" y="11363"/>
                  <a:pt x="4785" y="11363"/>
                  <a:pt x="4785" y="11326"/>
                </a:cubicBezTo>
                <a:cubicBezTo>
                  <a:pt x="4785" y="11326"/>
                  <a:pt x="4804" y="11290"/>
                  <a:pt x="4804" y="11290"/>
                </a:cubicBezTo>
                <a:cubicBezTo>
                  <a:pt x="4861" y="11217"/>
                  <a:pt x="4974" y="11145"/>
                  <a:pt x="5031" y="11254"/>
                </a:cubicBezTo>
                <a:cubicBezTo>
                  <a:pt x="5031" y="11254"/>
                  <a:pt x="5031" y="11254"/>
                  <a:pt x="5012" y="11290"/>
                </a:cubicBezTo>
                <a:cubicBezTo>
                  <a:pt x="5012" y="11326"/>
                  <a:pt x="4993" y="11326"/>
                  <a:pt x="4974" y="11363"/>
                </a:cubicBezTo>
                <a:cubicBezTo>
                  <a:pt x="4974" y="11363"/>
                  <a:pt x="4974" y="11435"/>
                  <a:pt x="4956" y="11435"/>
                </a:cubicBezTo>
                <a:cubicBezTo>
                  <a:pt x="4974" y="11435"/>
                  <a:pt x="4974" y="11472"/>
                  <a:pt x="4974" y="11472"/>
                </a:cubicBezTo>
                <a:cubicBezTo>
                  <a:pt x="4974" y="11472"/>
                  <a:pt x="4974" y="11435"/>
                  <a:pt x="4974" y="11435"/>
                </a:cubicBezTo>
                <a:cubicBezTo>
                  <a:pt x="4974" y="11508"/>
                  <a:pt x="4974" y="11544"/>
                  <a:pt x="4956" y="11581"/>
                </a:cubicBezTo>
                <a:cubicBezTo>
                  <a:pt x="4956" y="11581"/>
                  <a:pt x="4956" y="11581"/>
                  <a:pt x="4956" y="11581"/>
                </a:cubicBezTo>
                <a:cubicBezTo>
                  <a:pt x="4956" y="11581"/>
                  <a:pt x="4956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44"/>
                  <a:pt x="4937" y="11544"/>
                  <a:pt x="4937" y="11544"/>
                </a:cubicBezTo>
                <a:cubicBezTo>
                  <a:pt x="4937" y="11581"/>
                  <a:pt x="4937" y="11581"/>
                  <a:pt x="4937" y="11617"/>
                </a:cubicBezTo>
                <a:cubicBezTo>
                  <a:pt x="4937" y="11617"/>
                  <a:pt x="4937" y="11581"/>
                  <a:pt x="4956" y="11581"/>
                </a:cubicBezTo>
                <a:cubicBezTo>
                  <a:pt x="4956" y="11617"/>
                  <a:pt x="4956" y="11617"/>
                  <a:pt x="4956" y="11617"/>
                </a:cubicBezTo>
                <a:cubicBezTo>
                  <a:pt x="4937" y="11689"/>
                  <a:pt x="4956" y="11762"/>
                  <a:pt x="4937" y="11835"/>
                </a:cubicBezTo>
                <a:cubicBezTo>
                  <a:pt x="4918" y="11871"/>
                  <a:pt x="4899" y="11871"/>
                  <a:pt x="4899" y="11907"/>
                </a:cubicBezTo>
                <a:cubicBezTo>
                  <a:pt x="4899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907"/>
                </a:cubicBezTo>
                <a:cubicBezTo>
                  <a:pt x="4918" y="11907"/>
                  <a:pt x="4918" y="11907"/>
                  <a:pt x="4918" y="11871"/>
                </a:cubicBezTo>
                <a:cubicBezTo>
                  <a:pt x="4937" y="11907"/>
                  <a:pt x="4937" y="11907"/>
                  <a:pt x="4956" y="11907"/>
                </a:cubicBezTo>
                <a:cubicBezTo>
                  <a:pt x="4974" y="11871"/>
                  <a:pt x="5012" y="11907"/>
                  <a:pt x="5069" y="11907"/>
                </a:cubicBezTo>
                <a:cubicBezTo>
                  <a:pt x="5069" y="11907"/>
                  <a:pt x="5069" y="11907"/>
                  <a:pt x="5088" y="11871"/>
                </a:cubicBezTo>
                <a:cubicBezTo>
                  <a:pt x="5088" y="11907"/>
                  <a:pt x="5088" y="11907"/>
                  <a:pt x="5107" y="11907"/>
                </a:cubicBezTo>
                <a:cubicBezTo>
                  <a:pt x="5126" y="11907"/>
                  <a:pt x="5145" y="11907"/>
                  <a:pt x="5164" y="11907"/>
                </a:cubicBezTo>
                <a:cubicBezTo>
                  <a:pt x="5182" y="11907"/>
                  <a:pt x="5182" y="11907"/>
                  <a:pt x="5182" y="11907"/>
                </a:cubicBezTo>
                <a:cubicBezTo>
                  <a:pt x="5182" y="11944"/>
                  <a:pt x="5182" y="11944"/>
                  <a:pt x="5201" y="11980"/>
                </a:cubicBezTo>
                <a:cubicBezTo>
                  <a:pt x="5201" y="11980"/>
                  <a:pt x="5220" y="11980"/>
                  <a:pt x="5239" y="11980"/>
                </a:cubicBezTo>
                <a:cubicBezTo>
                  <a:pt x="5239" y="12016"/>
                  <a:pt x="5258" y="12089"/>
                  <a:pt x="5239" y="12125"/>
                </a:cubicBezTo>
                <a:cubicBezTo>
                  <a:pt x="5239" y="12125"/>
                  <a:pt x="5220" y="12161"/>
                  <a:pt x="5220" y="12161"/>
                </a:cubicBezTo>
                <a:cubicBezTo>
                  <a:pt x="5220" y="12198"/>
                  <a:pt x="5220" y="12270"/>
                  <a:pt x="5220" y="12307"/>
                </a:cubicBezTo>
                <a:cubicBezTo>
                  <a:pt x="5201" y="12343"/>
                  <a:pt x="5201" y="12415"/>
                  <a:pt x="5201" y="12452"/>
                </a:cubicBezTo>
                <a:cubicBezTo>
                  <a:pt x="5220" y="12524"/>
                  <a:pt x="5277" y="12633"/>
                  <a:pt x="5296" y="12670"/>
                </a:cubicBezTo>
                <a:cubicBezTo>
                  <a:pt x="5315" y="12670"/>
                  <a:pt x="5315" y="12706"/>
                  <a:pt x="5315" y="12706"/>
                </a:cubicBezTo>
                <a:cubicBezTo>
                  <a:pt x="5334" y="12742"/>
                  <a:pt x="5334" y="12706"/>
                  <a:pt x="5353" y="12742"/>
                </a:cubicBezTo>
                <a:cubicBezTo>
                  <a:pt x="5391" y="12742"/>
                  <a:pt x="5409" y="12706"/>
                  <a:pt x="5428" y="12706"/>
                </a:cubicBezTo>
                <a:cubicBezTo>
                  <a:pt x="5428" y="12706"/>
                  <a:pt x="5447" y="12706"/>
                  <a:pt x="5447" y="12706"/>
                </a:cubicBezTo>
                <a:cubicBezTo>
                  <a:pt x="5466" y="12670"/>
                  <a:pt x="5466" y="12670"/>
                  <a:pt x="5485" y="12670"/>
                </a:cubicBezTo>
                <a:cubicBezTo>
                  <a:pt x="5485" y="12633"/>
                  <a:pt x="5504" y="12670"/>
                  <a:pt x="5504" y="12670"/>
                </a:cubicBezTo>
                <a:cubicBezTo>
                  <a:pt x="5523" y="12670"/>
                  <a:pt x="5542" y="12670"/>
                  <a:pt x="5561" y="12670"/>
                </a:cubicBezTo>
                <a:cubicBezTo>
                  <a:pt x="5599" y="12706"/>
                  <a:pt x="5618" y="12778"/>
                  <a:pt x="5618" y="12851"/>
                </a:cubicBezTo>
                <a:cubicBezTo>
                  <a:pt x="5618" y="12851"/>
                  <a:pt x="5618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99" y="12887"/>
                  <a:pt x="5599" y="12887"/>
                </a:cubicBezTo>
                <a:cubicBezTo>
                  <a:pt x="5599" y="12887"/>
                  <a:pt x="5580" y="12887"/>
                  <a:pt x="5580" y="12924"/>
                </a:cubicBezTo>
                <a:cubicBezTo>
                  <a:pt x="5599" y="12924"/>
                  <a:pt x="5599" y="12924"/>
                  <a:pt x="5618" y="12887"/>
                </a:cubicBezTo>
                <a:cubicBezTo>
                  <a:pt x="5618" y="12887"/>
                  <a:pt x="5636" y="12815"/>
                  <a:pt x="5674" y="12815"/>
                </a:cubicBezTo>
                <a:cubicBezTo>
                  <a:pt x="5674" y="12851"/>
                  <a:pt x="5693" y="12851"/>
                  <a:pt x="5693" y="12887"/>
                </a:cubicBezTo>
                <a:cubicBezTo>
                  <a:pt x="5693" y="12887"/>
                  <a:pt x="5693" y="12887"/>
                  <a:pt x="5693" y="12887"/>
                </a:cubicBezTo>
                <a:cubicBezTo>
                  <a:pt x="5655" y="12887"/>
                  <a:pt x="5636" y="12887"/>
                  <a:pt x="5636" y="12924"/>
                </a:cubicBezTo>
                <a:cubicBezTo>
                  <a:pt x="5636" y="12960"/>
                  <a:pt x="5655" y="12996"/>
                  <a:pt x="5655" y="13033"/>
                </a:cubicBezTo>
                <a:cubicBezTo>
                  <a:pt x="5636" y="13069"/>
                  <a:pt x="5636" y="13105"/>
                  <a:pt x="5618" y="13142"/>
                </a:cubicBezTo>
                <a:cubicBezTo>
                  <a:pt x="5636" y="13178"/>
                  <a:pt x="5636" y="13214"/>
                  <a:pt x="5655" y="13214"/>
                </a:cubicBezTo>
                <a:cubicBezTo>
                  <a:pt x="5674" y="13214"/>
                  <a:pt x="5693" y="13214"/>
                  <a:pt x="5693" y="13178"/>
                </a:cubicBezTo>
                <a:cubicBezTo>
                  <a:pt x="5693" y="13142"/>
                  <a:pt x="5674" y="13033"/>
                  <a:pt x="5655" y="13033"/>
                </a:cubicBezTo>
                <a:cubicBezTo>
                  <a:pt x="5655" y="13033"/>
                  <a:pt x="5655" y="13033"/>
                  <a:pt x="5674" y="12996"/>
                </a:cubicBezTo>
                <a:cubicBezTo>
                  <a:pt x="5655" y="12996"/>
                  <a:pt x="5655" y="12996"/>
                  <a:pt x="5655" y="12996"/>
                </a:cubicBezTo>
                <a:cubicBezTo>
                  <a:pt x="5674" y="12996"/>
                  <a:pt x="5769" y="12960"/>
                  <a:pt x="5769" y="12924"/>
                </a:cubicBezTo>
                <a:cubicBezTo>
                  <a:pt x="5769" y="12924"/>
                  <a:pt x="5769" y="12924"/>
                  <a:pt x="5769" y="12924"/>
                </a:cubicBezTo>
                <a:cubicBezTo>
                  <a:pt x="5750" y="12924"/>
                  <a:pt x="5750" y="12924"/>
                  <a:pt x="5750" y="12924"/>
                </a:cubicBezTo>
                <a:cubicBezTo>
                  <a:pt x="5750" y="12887"/>
                  <a:pt x="5731" y="12887"/>
                  <a:pt x="5731" y="12887"/>
                </a:cubicBezTo>
                <a:cubicBezTo>
                  <a:pt x="5731" y="12851"/>
                  <a:pt x="5750" y="12851"/>
                  <a:pt x="5750" y="12851"/>
                </a:cubicBezTo>
                <a:cubicBezTo>
                  <a:pt x="5769" y="12887"/>
                  <a:pt x="5769" y="12924"/>
                  <a:pt x="5769" y="12924"/>
                </a:cubicBezTo>
                <a:cubicBezTo>
                  <a:pt x="5807" y="12924"/>
                  <a:pt x="5844" y="12960"/>
                  <a:pt x="5863" y="12996"/>
                </a:cubicBezTo>
                <a:cubicBezTo>
                  <a:pt x="5863" y="13033"/>
                  <a:pt x="5863" y="13033"/>
                  <a:pt x="5863" y="13033"/>
                </a:cubicBezTo>
                <a:cubicBezTo>
                  <a:pt x="5901" y="13069"/>
                  <a:pt x="5939" y="13033"/>
                  <a:pt x="5977" y="13033"/>
                </a:cubicBezTo>
                <a:cubicBezTo>
                  <a:pt x="6015" y="13033"/>
                  <a:pt x="6015" y="13142"/>
                  <a:pt x="6071" y="13105"/>
                </a:cubicBezTo>
                <a:cubicBezTo>
                  <a:pt x="6090" y="13105"/>
                  <a:pt x="6109" y="13069"/>
                  <a:pt x="6128" y="13033"/>
                </a:cubicBezTo>
                <a:cubicBezTo>
                  <a:pt x="6147" y="13033"/>
                  <a:pt x="6204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33"/>
                  <a:pt x="6242" y="13033"/>
                  <a:pt x="6242" y="13033"/>
                </a:cubicBezTo>
                <a:cubicBezTo>
                  <a:pt x="6242" y="13069"/>
                  <a:pt x="6223" y="13069"/>
                  <a:pt x="6223" y="13069"/>
                </a:cubicBezTo>
                <a:cubicBezTo>
                  <a:pt x="6223" y="13069"/>
                  <a:pt x="6204" y="13069"/>
                  <a:pt x="6185" y="13069"/>
                </a:cubicBezTo>
                <a:cubicBezTo>
                  <a:pt x="6185" y="13069"/>
                  <a:pt x="6185" y="13069"/>
                  <a:pt x="6185" y="13069"/>
                </a:cubicBezTo>
                <a:cubicBezTo>
                  <a:pt x="6204" y="13105"/>
                  <a:pt x="6223" y="13105"/>
                  <a:pt x="6223" y="13142"/>
                </a:cubicBezTo>
                <a:cubicBezTo>
                  <a:pt x="6223" y="13142"/>
                  <a:pt x="6242" y="13142"/>
                  <a:pt x="6242" y="13142"/>
                </a:cubicBezTo>
                <a:cubicBezTo>
                  <a:pt x="6242" y="13142"/>
                  <a:pt x="6242" y="13142"/>
                  <a:pt x="6242" y="13105"/>
                </a:cubicBezTo>
                <a:cubicBezTo>
                  <a:pt x="6242" y="13142"/>
                  <a:pt x="6261" y="13105"/>
                  <a:pt x="6280" y="13142"/>
                </a:cubicBezTo>
                <a:cubicBezTo>
                  <a:pt x="6280" y="13142"/>
                  <a:pt x="6280" y="13142"/>
                  <a:pt x="6280" y="13142"/>
                </a:cubicBezTo>
                <a:cubicBezTo>
                  <a:pt x="6298" y="13178"/>
                  <a:pt x="6317" y="13178"/>
                  <a:pt x="6317" y="13178"/>
                </a:cubicBezTo>
                <a:cubicBezTo>
                  <a:pt x="6317" y="13178"/>
                  <a:pt x="6317" y="13178"/>
                  <a:pt x="6317" y="13214"/>
                </a:cubicBezTo>
                <a:cubicBezTo>
                  <a:pt x="6298" y="13214"/>
                  <a:pt x="6298" y="13250"/>
                  <a:pt x="6261" y="13287"/>
                </a:cubicBezTo>
                <a:cubicBezTo>
                  <a:pt x="6261" y="13287"/>
                  <a:pt x="6261" y="13287"/>
                  <a:pt x="6261" y="13287"/>
                </a:cubicBezTo>
                <a:cubicBezTo>
                  <a:pt x="6280" y="13287"/>
                  <a:pt x="6298" y="13287"/>
                  <a:pt x="6298" y="13287"/>
                </a:cubicBezTo>
                <a:cubicBezTo>
                  <a:pt x="6317" y="13287"/>
                  <a:pt x="6336" y="13287"/>
                  <a:pt x="6355" y="13287"/>
                </a:cubicBezTo>
                <a:cubicBezTo>
                  <a:pt x="6393" y="13287"/>
                  <a:pt x="6450" y="13359"/>
                  <a:pt x="6450" y="13432"/>
                </a:cubicBezTo>
                <a:cubicBezTo>
                  <a:pt x="6469" y="13468"/>
                  <a:pt x="6469" y="13505"/>
                  <a:pt x="6469" y="13541"/>
                </a:cubicBezTo>
                <a:cubicBezTo>
                  <a:pt x="6469" y="13541"/>
                  <a:pt x="6469" y="13505"/>
                  <a:pt x="6469" y="13505"/>
                </a:cubicBezTo>
                <a:cubicBezTo>
                  <a:pt x="6469" y="13505"/>
                  <a:pt x="6469" y="13505"/>
                  <a:pt x="6469" y="13505"/>
                </a:cubicBezTo>
                <a:cubicBezTo>
                  <a:pt x="6506" y="13468"/>
                  <a:pt x="6544" y="13577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63" y="13613"/>
                  <a:pt x="6563" y="13613"/>
                  <a:pt x="6563" y="13613"/>
                </a:cubicBezTo>
                <a:cubicBezTo>
                  <a:pt x="6582" y="13613"/>
                  <a:pt x="6601" y="13613"/>
                  <a:pt x="6620" y="13613"/>
                </a:cubicBezTo>
                <a:cubicBezTo>
                  <a:pt x="6620" y="13613"/>
                  <a:pt x="6620" y="13613"/>
                  <a:pt x="6620" y="13613"/>
                </a:cubicBezTo>
                <a:cubicBezTo>
                  <a:pt x="6658" y="13577"/>
                  <a:pt x="6715" y="13613"/>
                  <a:pt x="6733" y="13613"/>
                </a:cubicBezTo>
                <a:cubicBezTo>
                  <a:pt x="6752" y="13650"/>
                  <a:pt x="6771" y="13650"/>
                  <a:pt x="6809" y="13650"/>
                </a:cubicBezTo>
                <a:cubicBezTo>
                  <a:pt x="6828" y="13686"/>
                  <a:pt x="6885" y="13795"/>
                  <a:pt x="6885" y="13795"/>
                </a:cubicBezTo>
                <a:cubicBezTo>
                  <a:pt x="6885" y="13795"/>
                  <a:pt x="6904" y="13795"/>
                  <a:pt x="6904" y="13795"/>
                </a:cubicBezTo>
                <a:cubicBezTo>
                  <a:pt x="6923" y="13795"/>
                  <a:pt x="6923" y="13831"/>
                  <a:pt x="6923" y="13868"/>
                </a:cubicBezTo>
                <a:cubicBezTo>
                  <a:pt x="6942" y="13940"/>
                  <a:pt x="6942" y="14085"/>
                  <a:pt x="6998" y="14085"/>
                </a:cubicBezTo>
                <a:cubicBezTo>
                  <a:pt x="6998" y="14122"/>
                  <a:pt x="6998" y="14158"/>
                  <a:pt x="6998" y="14158"/>
                </a:cubicBezTo>
                <a:cubicBezTo>
                  <a:pt x="6979" y="14194"/>
                  <a:pt x="6960" y="14231"/>
                  <a:pt x="6960" y="14267"/>
                </a:cubicBezTo>
                <a:cubicBezTo>
                  <a:pt x="6942" y="14303"/>
                  <a:pt x="6904" y="14303"/>
                  <a:pt x="6885" y="14376"/>
                </a:cubicBezTo>
                <a:cubicBezTo>
                  <a:pt x="6885" y="14412"/>
                  <a:pt x="6885" y="14448"/>
                  <a:pt x="6866" y="14485"/>
                </a:cubicBezTo>
                <a:cubicBezTo>
                  <a:pt x="6866" y="14485"/>
                  <a:pt x="6866" y="14485"/>
                  <a:pt x="6866" y="14485"/>
                </a:cubicBezTo>
                <a:cubicBezTo>
                  <a:pt x="6885" y="14521"/>
                  <a:pt x="6904" y="14448"/>
                  <a:pt x="6923" y="14448"/>
                </a:cubicBezTo>
                <a:cubicBezTo>
                  <a:pt x="6942" y="14485"/>
                  <a:pt x="6942" y="14485"/>
                  <a:pt x="6942" y="14521"/>
                </a:cubicBezTo>
                <a:cubicBezTo>
                  <a:pt x="6979" y="14557"/>
                  <a:pt x="7017" y="14521"/>
                  <a:pt x="7036" y="14521"/>
                </a:cubicBezTo>
                <a:cubicBezTo>
                  <a:pt x="7036" y="14521"/>
                  <a:pt x="7017" y="14557"/>
                  <a:pt x="7017" y="14594"/>
                </a:cubicBezTo>
                <a:cubicBezTo>
                  <a:pt x="7036" y="14594"/>
                  <a:pt x="7036" y="14594"/>
                  <a:pt x="7036" y="14594"/>
                </a:cubicBezTo>
                <a:cubicBezTo>
                  <a:pt x="7036" y="14521"/>
                  <a:pt x="7074" y="14521"/>
                  <a:pt x="7093" y="14485"/>
                </a:cubicBezTo>
                <a:cubicBezTo>
                  <a:pt x="7093" y="14448"/>
                  <a:pt x="7093" y="14412"/>
                  <a:pt x="7112" y="14412"/>
                </a:cubicBezTo>
                <a:cubicBezTo>
                  <a:pt x="7131" y="14376"/>
                  <a:pt x="7150" y="14376"/>
                  <a:pt x="7168" y="14376"/>
                </a:cubicBezTo>
                <a:cubicBezTo>
                  <a:pt x="7168" y="14412"/>
                  <a:pt x="7187" y="14412"/>
                  <a:pt x="7187" y="14412"/>
                </a:cubicBezTo>
                <a:cubicBezTo>
                  <a:pt x="7225" y="14448"/>
                  <a:pt x="7263" y="14448"/>
                  <a:pt x="7282" y="14521"/>
                </a:cubicBezTo>
                <a:cubicBezTo>
                  <a:pt x="7282" y="14521"/>
                  <a:pt x="7282" y="14521"/>
                  <a:pt x="7282" y="14521"/>
                </a:cubicBezTo>
                <a:cubicBezTo>
                  <a:pt x="7282" y="14521"/>
                  <a:pt x="7282" y="14485"/>
                  <a:pt x="7301" y="14485"/>
                </a:cubicBezTo>
                <a:cubicBezTo>
                  <a:pt x="7301" y="14485"/>
                  <a:pt x="7339" y="14557"/>
                  <a:pt x="7339" y="14594"/>
                </a:cubicBezTo>
                <a:cubicBezTo>
                  <a:pt x="7320" y="14630"/>
                  <a:pt x="7320" y="14594"/>
                  <a:pt x="7320" y="14666"/>
                </a:cubicBezTo>
                <a:cubicBezTo>
                  <a:pt x="7339" y="14630"/>
                  <a:pt x="7377" y="14594"/>
                  <a:pt x="7395" y="14594"/>
                </a:cubicBezTo>
                <a:cubicBezTo>
                  <a:pt x="7433" y="14594"/>
                  <a:pt x="7452" y="14630"/>
                  <a:pt x="7471" y="14630"/>
                </a:cubicBezTo>
                <a:cubicBezTo>
                  <a:pt x="7490" y="14630"/>
                  <a:pt x="7509" y="14666"/>
                  <a:pt x="7528" y="14666"/>
                </a:cubicBezTo>
                <a:cubicBezTo>
                  <a:pt x="7566" y="14666"/>
                  <a:pt x="7585" y="14630"/>
                  <a:pt x="7622" y="14666"/>
                </a:cubicBezTo>
                <a:cubicBezTo>
                  <a:pt x="7679" y="14703"/>
                  <a:pt x="7717" y="14811"/>
                  <a:pt x="7774" y="14884"/>
                </a:cubicBezTo>
                <a:cubicBezTo>
                  <a:pt x="7812" y="14920"/>
                  <a:pt x="7849" y="14884"/>
                  <a:pt x="7868" y="14920"/>
                </a:cubicBezTo>
                <a:cubicBezTo>
                  <a:pt x="7887" y="14920"/>
                  <a:pt x="7925" y="15174"/>
                  <a:pt x="7925" y="15211"/>
                </a:cubicBezTo>
                <a:cubicBezTo>
                  <a:pt x="7906" y="15392"/>
                  <a:pt x="7868" y="15501"/>
                  <a:pt x="7812" y="15574"/>
                </a:cubicBezTo>
                <a:cubicBezTo>
                  <a:pt x="7793" y="15574"/>
                  <a:pt x="7793" y="15574"/>
                  <a:pt x="7774" y="15610"/>
                </a:cubicBezTo>
                <a:cubicBezTo>
                  <a:pt x="7774" y="15610"/>
                  <a:pt x="7774" y="15646"/>
                  <a:pt x="7774" y="15683"/>
                </a:cubicBezTo>
                <a:cubicBezTo>
                  <a:pt x="7755" y="15719"/>
                  <a:pt x="7736" y="15828"/>
                  <a:pt x="7698" y="15864"/>
                </a:cubicBezTo>
                <a:cubicBezTo>
                  <a:pt x="7698" y="15864"/>
                  <a:pt x="7698" y="15864"/>
                  <a:pt x="7698" y="15864"/>
                </a:cubicBezTo>
                <a:cubicBezTo>
                  <a:pt x="7698" y="15828"/>
                  <a:pt x="7698" y="15828"/>
                  <a:pt x="7698" y="15828"/>
                </a:cubicBezTo>
                <a:cubicBezTo>
                  <a:pt x="7679" y="15792"/>
                  <a:pt x="7679" y="15792"/>
                  <a:pt x="7679" y="15792"/>
                </a:cubicBezTo>
                <a:cubicBezTo>
                  <a:pt x="7679" y="15864"/>
                  <a:pt x="7660" y="15937"/>
                  <a:pt x="7660" y="16009"/>
                </a:cubicBezTo>
                <a:cubicBezTo>
                  <a:pt x="7660" y="16046"/>
                  <a:pt x="7660" y="16118"/>
                  <a:pt x="7679" y="16191"/>
                </a:cubicBezTo>
                <a:cubicBezTo>
                  <a:pt x="7679" y="16264"/>
                  <a:pt x="7660" y="16300"/>
                  <a:pt x="7660" y="16336"/>
                </a:cubicBezTo>
                <a:cubicBezTo>
                  <a:pt x="7660" y="16372"/>
                  <a:pt x="7660" y="16409"/>
                  <a:pt x="7660" y="16445"/>
                </a:cubicBezTo>
                <a:cubicBezTo>
                  <a:pt x="7641" y="16445"/>
                  <a:pt x="7622" y="16518"/>
                  <a:pt x="7622" y="16554"/>
                </a:cubicBezTo>
                <a:cubicBezTo>
                  <a:pt x="7622" y="16590"/>
                  <a:pt x="7622" y="16627"/>
                  <a:pt x="7622" y="16663"/>
                </a:cubicBezTo>
                <a:cubicBezTo>
                  <a:pt x="7622" y="16663"/>
                  <a:pt x="7604" y="16663"/>
                  <a:pt x="7604" y="16699"/>
                </a:cubicBezTo>
                <a:cubicBezTo>
                  <a:pt x="7585" y="16735"/>
                  <a:pt x="7585" y="16772"/>
                  <a:pt x="7585" y="16772"/>
                </a:cubicBezTo>
                <a:cubicBezTo>
                  <a:pt x="7566" y="16808"/>
                  <a:pt x="7547" y="16844"/>
                  <a:pt x="7547" y="16917"/>
                </a:cubicBezTo>
                <a:cubicBezTo>
                  <a:pt x="7547" y="16917"/>
                  <a:pt x="7547" y="16953"/>
                  <a:pt x="7547" y="16953"/>
                </a:cubicBezTo>
                <a:cubicBezTo>
                  <a:pt x="7509" y="16953"/>
                  <a:pt x="7490" y="16990"/>
                  <a:pt x="7490" y="17062"/>
                </a:cubicBezTo>
                <a:cubicBezTo>
                  <a:pt x="7452" y="17062"/>
                  <a:pt x="7414" y="17098"/>
                  <a:pt x="7377" y="17062"/>
                </a:cubicBezTo>
                <a:cubicBezTo>
                  <a:pt x="7358" y="17062"/>
                  <a:pt x="7339" y="17062"/>
                  <a:pt x="7320" y="17062"/>
                </a:cubicBezTo>
                <a:cubicBezTo>
                  <a:pt x="7320" y="17135"/>
                  <a:pt x="7301" y="17098"/>
                  <a:pt x="7282" y="17135"/>
                </a:cubicBezTo>
                <a:cubicBezTo>
                  <a:pt x="7282" y="17135"/>
                  <a:pt x="7282" y="17171"/>
                  <a:pt x="7263" y="17171"/>
                </a:cubicBezTo>
                <a:cubicBezTo>
                  <a:pt x="7263" y="17171"/>
                  <a:pt x="7244" y="17171"/>
                  <a:pt x="7244" y="17171"/>
                </a:cubicBezTo>
                <a:cubicBezTo>
                  <a:pt x="7225" y="17171"/>
                  <a:pt x="7131" y="17280"/>
                  <a:pt x="7112" y="17316"/>
                </a:cubicBezTo>
                <a:cubicBezTo>
                  <a:pt x="7112" y="17353"/>
                  <a:pt x="7093" y="17389"/>
                  <a:pt x="7074" y="17389"/>
                </a:cubicBezTo>
                <a:cubicBezTo>
                  <a:pt x="7074" y="17389"/>
                  <a:pt x="7074" y="17389"/>
                  <a:pt x="7074" y="17389"/>
                </a:cubicBezTo>
                <a:cubicBezTo>
                  <a:pt x="7093" y="17425"/>
                  <a:pt x="7074" y="17462"/>
                  <a:pt x="7074" y="17498"/>
                </a:cubicBezTo>
                <a:cubicBezTo>
                  <a:pt x="7074" y="17534"/>
                  <a:pt x="7074" y="17534"/>
                  <a:pt x="7074" y="17570"/>
                </a:cubicBezTo>
                <a:cubicBezTo>
                  <a:pt x="7093" y="17788"/>
                  <a:pt x="7036" y="17788"/>
                  <a:pt x="6998" y="17897"/>
                </a:cubicBezTo>
                <a:cubicBezTo>
                  <a:pt x="6979" y="17970"/>
                  <a:pt x="6979" y="18006"/>
                  <a:pt x="6960" y="18042"/>
                </a:cubicBezTo>
                <a:cubicBezTo>
                  <a:pt x="6942" y="18115"/>
                  <a:pt x="6923" y="18151"/>
                  <a:pt x="6904" y="18188"/>
                </a:cubicBezTo>
                <a:cubicBezTo>
                  <a:pt x="6904" y="18115"/>
                  <a:pt x="6960" y="18079"/>
                  <a:pt x="6960" y="18006"/>
                </a:cubicBezTo>
                <a:cubicBezTo>
                  <a:pt x="6942" y="18006"/>
                  <a:pt x="6942" y="18006"/>
                  <a:pt x="6942" y="18006"/>
                </a:cubicBezTo>
                <a:cubicBezTo>
                  <a:pt x="6942" y="18006"/>
                  <a:pt x="6923" y="18006"/>
                  <a:pt x="6923" y="18006"/>
                </a:cubicBezTo>
                <a:cubicBezTo>
                  <a:pt x="6923" y="18006"/>
                  <a:pt x="6923" y="18006"/>
                  <a:pt x="6923" y="18006"/>
                </a:cubicBezTo>
                <a:cubicBezTo>
                  <a:pt x="6904" y="18042"/>
                  <a:pt x="6904" y="18079"/>
                  <a:pt x="6904" y="18115"/>
                </a:cubicBezTo>
                <a:cubicBezTo>
                  <a:pt x="6885" y="18115"/>
                  <a:pt x="6866" y="18151"/>
                  <a:pt x="6866" y="18188"/>
                </a:cubicBezTo>
                <a:cubicBezTo>
                  <a:pt x="6847" y="18224"/>
                  <a:pt x="6847" y="18260"/>
                  <a:pt x="6847" y="18296"/>
                </a:cubicBezTo>
                <a:cubicBezTo>
                  <a:pt x="6828" y="18369"/>
                  <a:pt x="6790" y="18405"/>
                  <a:pt x="6771" y="18478"/>
                </a:cubicBezTo>
                <a:cubicBezTo>
                  <a:pt x="6752" y="18514"/>
                  <a:pt x="6733" y="18587"/>
                  <a:pt x="6715" y="18623"/>
                </a:cubicBezTo>
                <a:cubicBezTo>
                  <a:pt x="6677" y="18623"/>
                  <a:pt x="6677" y="18587"/>
                  <a:pt x="6658" y="18587"/>
                </a:cubicBezTo>
                <a:cubicBezTo>
                  <a:pt x="6639" y="18587"/>
                  <a:pt x="6620" y="18623"/>
                  <a:pt x="6601" y="18623"/>
                </a:cubicBezTo>
                <a:cubicBezTo>
                  <a:pt x="6582" y="18551"/>
                  <a:pt x="6544" y="18551"/>
                  <a:pt x="6506" y="18587"/>
                </a:cubicBezTo>
                <a:cubicBezTo>
                  <a:pt x="6488" y="18551"/>
                  <a:pt x="6488" y="18514"/>
                  <a:pt x="6469" y="18514"/>
                </a:cubicBezTo>
                <a:cubicBezTo>
                  <a:pt x="6469" y="18514"/>
                  <a:pt x="6469" y="18551"/>
                  <a:pt x="6469" y="18551"/>
                </a:cubicBezTo>
                <a:cubicBezTo>
                  <a:pt x="6469" y="18551"/>
                  <a:pt x="6469" y="18551"/>
                  <a:pt x="6469" y="18551"/>
                </a:cubicBezTo>
                <a:cubicBezTo>
                  <a:pt x="6488" y="18623"/>
                  <a:pt x="6525" y="18623"/>
                  <a:pt x="6544" y="18696"/>
                </a:cubicBezTo>
                <a:cubicBezTo>
                  <a:pt x="6544" y="18696"/>
                  <a:pt x="6544" y="18696"/>
                  <a:pt x="6525" y="18732"/>
                </a:cubicBezTo>
                <a:cubicBezTo>
                  <a:pt x="6525" y="18805"/>
                  <a:pt x="6563" y="18805"/>
                  <a:pt x="6563" y="18841"/>
                </a:cubicBezTo>
                <a:cubicBezTo>
                  <a:pt x="6582" y="18841"/>
                  <a:pt x="6582" y="18877"/>
                  <a:pt x="6582" y="18877"/>
                </a:cubicBezTo>
                <a:cubicBezTo>
                  <a:pt x="6563" y="18914"/>
                  <a:pt x="6544" y="18950"/>
                  <a:pt x="6544" y="18986"/>
                </a:cubicBezTo>
                <a:cubicBezTo>
                  <a:pt x="6525" y="19023"/>
                  <a:pt x="6525" y="19059"/>
                  <a:pt x="6525" y="19059"/>
                </a:cubicBezTo>
                <a:cubicBezTo>
                  <a:pt x="6506" y="19131"/>
                  <a:pt x="6412" y="19131"/>
                  <a:pt x="6374" y="19168"/>
                </a:cubicBezTo>
                <a:cubicBezTo>
                  <a:pt x="6336" y="19168"/>
                  <a:pt x="6298" y="19168"/>
                  <a:pt x="6261" y="19168"/>
                </a:cubicBezTo>
                <a:cubicBezTo>
                  <a:pt x="6261" y="19168"/>
                  <a:pt x="6242" y="19131"/>
                  <a:pt x="6223" y="19168"/>
                </a:cubicBezTo>
                <a:cubicBezTo>
                  <a:pt x="6223" y="19204"/>
                  <a:pt x="6242" y="19240"/>
                  <a:pt x="6242" y="19240"/>
                </a:cubicBezTo>
                <a:cubicBezTo>
                  <a:pt x="6242" y="19277"/>
                  <a:pt x="6223" y="19313"/>
                  <a:pt x="6223" y="19349"/>
                </a:cubicBezTo>
                <a:cubicBezTo>
                  <a:pt x="6223" y="19386"/>
                  <a:pt x="6242" y="19386"/>
                  <a:pt x="6223" y="19422"/>
                </a:cubicBezTo>
                <a:cubicBezTo>
                  <a:pt x="6223" y="19422"/>
                  <a:pt x="6223" y="19422"/>
                  <a:pt x="6204" y="19458"/>
                </a:cubicBezTo>
                <a:cubicBezTo>
                  <a:pt x="6185" y="19458"/>
                  <a:pt x="6166" y="19494"/>
                  <a:pt x="6128" y="19458"/>
                </a:cubicBezTo>
                <a:cubicBezTo>
                  <a:pt x="6109" y="19458"/>
                  <a:pt x="6090" y="19422"/>
                  <a:pt x="6053" y="19422"/>
                </a:cubicBezTo>
                <a:cubicBezTo>
                  <a:pt x="6053" y="19422"/>
                  <a:pt x="6053" y="19422"/>
                  <a:pt x="6053" y="19458"/>
                </a:cubicBezTo>
                <a:cubicBezTo>
                  <a:pt x="6053" y="19494"/>
                  <a:pt x="6071" y="19494"/>
                  <a:pt x="6071" y="19531"/>
                </a:cubicBezTo>
                <a:cubicBezTo>
                  <a:pt x="6071" y="19567"/>
                  <a:pt x="6071" y="19567"/>
                  <a:pt x="6071" y="19603"/>
                </a:cubicBezTo>
                <a:cubicBezTo>
                  <a:pt x="6071" y="19640"/>
                  <a:pt x="6090" y="19676"/>
                  <a:pt x="6109" y="19640"/>
                </a:cubicBezTo>
                <a:cubicBezTo>
                  <a:pt x="6109" y="19640"/>
                  <a:pt x="6109" y="19640"/>
                  <a:pt x="6109" y="19640"/>
                </a:cubicBezTo>
                <a:cubicBezTo>
                  <a:pt x="6109" y="19640"/>
                  <a:pt x="6109" y="19640"/>
                  <a:pt x="6109" y="19603"/>
                </a:cubicBezTo>
                <a:cubicBezTo>
                  <a:pt x="6128" y="19603"/>
                  <a:pt x="6128" y="19603"/>
                  <a:pt x="6147" y="19603"/>
                </a:cubicBezTo>
                <a:cubicBezTo>
                  <a:pt x="6147" y="19603"/>
                  <a:pt x="6147" y="19603"/>
                  <a:pt x="6147" y="19603"/>
                </a:cubicBezTo>
                <a:cubicBezTo>
                  <a:pt x="6147" y="19640"/>
                  <a:pt x="6147" y="19676"/>
                  <a:pt x="6147" y="19676"/>
                </a:cubicBezTo>
                <a:cubicBezTo>
                  <a:pt x="6147" y="19676"/>
                  <a:pt x="6147" y="19676"/>
                  <a:pt x="6147" y="19712"/>
                </a:cubicBezTo>
                <a:cubicBezTo>
                  <a:pt x="6147" y="19712"/>
                  <a:pt x="6128" y="19712"/>
                  <a:pt x="6128" y="19712"/>
                </a:cubicBezTo>
                <a:cubicBezTo>
                  <a:pt x="6109" y="19712"/>
                  <a:pt x="6109" y="19676"/>
                  <a:pt x="6109" y="19676"/>
                </a:cubicBezTo>
                <a:cubicBezTo>
                  <a:pt x="6090" y="19676"/>
                  <a:pt x="6071" y="19676"/>
                  <a:pt x="6053" y="19712"/>
                </a:cubicBezTo>
                <a:cubicBezTo>
                  <a:pt x="6071" y="19712"/>
                  <a:pt x="6071" y="19712"/>
                  <a:pt x="6071" y="19712"/>
                </a:cubicBezTo>
                <a:cubicBezTo>
                  <a:pt x="6071" y="19712"/>
                  <a:pt x="6090" y="19712"/>
                  <a:pt x="6109" y="19749"/>
                </a:cubicBezTo>
                <a:cubicBezTo>
                  <a:pt x="6109" y="19749"/>
                  <a:pt x="6109" y="19749"/>
                  <a:pt x="6109" y="19749"/>
                </a:cubicBezTo>
                <a:cubicBezTo>
                  <a:pt x="6090" y="19749"/>
                  <a:pt x="6053" y="19785"/>
                  <a:pt x="6053" y="19821"/>
                </a:cubicBezTo>
                <a:cubicBezTo>
                  <a:pt x="6053" y="19894"/>
                  <a:pt x="6053" y="19930"/>
                  <a:pt x="6034" y="19966"/>
                </a:cubicBezTo>
                <a:cubicBezTo>
                  <a:pt x="6034" y="19966"/>
                  <a:pt x="6034" y="20003"/>
                  <a:pt x="6034" y="20003"/>
                </a:cubicBezTo>
                <a:cubicBezTo>
                  <a:pt x="6015" y="20003"/>
                  <a:pt x="5996" y="20003"/>
                  <a:pt x="5977" y="20039"/>
                </a:cubicBezTo>
                <a:cubicBezTo>
                  <a:pt x="5939" y="20039"/>
                  <a:pt x="5901" y="20148"/>
                  <a:pt x="5920" y="20257"/>
                </a:cubicBezTo>
                <a:cubicBezTo>
                  <a:pt x="5920" y="20293"/>
                  <a:pt x="5958" y="20329"/>
                  <a:pt x="5977" y="20329"/>
                </a:cubicBezTo>
                <a:cubicBezTo>
                  <a:pt x="5996" y="20329"/>
                  <a:pt x="6015" y="20329"/>
                  <a:pt x="6015" y="20366"/>
                </a:cubicBezTo>
                <a:cubicBezTo>
                  <a:pt x="6034" y="20511"/>
                  <a:pt x="5958" y="20511"/>
                  <a:pt x="5920" y="20584"/>
                </a:cubicBezTo>
                <a:cubicBezTo>
                  <a:pt x="5920" y="20620"/>
                  <a:pt x="5901" y="20620"/>
                  <a:pt x="5901" y="20656"/>
                </a:cubicBezTo>
                <a:cubicBezTo>
                  <a:pt x="5901" y="20692"/>
                  <a:pt x="5901" y="20729"/>
                  <a:pt x="5882" y="20765"/>
                </a:cubicBezTo>
                <a:cubicBezTo>
                  <a:pt x="5882" y="20801"/>
                  <a:pt x="5844" y="20801"/>
                  <a:pt x="5826" y="20838"/>
                </a:cubicBezTo>
                <a:cubicBezTo>
                  <a:pt x="5769" y="20947"/>
                  <a:pt x="5844" y="21055"/>
                  <a:pt x="5863" y="21164"/>
                </a:cubicBezTo>
                <a:cubicBezTo>
                  <a:pt x="5826" y="21164"/>
                  <a:pt x="5826" y="21164"/>
                  <a:pt x="5807" y="21128"/>
                </a:cubicBezTo>
                <a:cubicBezTo>
                  <a:pt x="5807" y="21128"/>
                  <a:pt x="5788" y="21128"/>
                  <a:pt x="5788" y="21128"/>
                </a:cubicBezTo>
                <a:cubicBezTo>
                  <a:pt x="5788" y="21128"/>
                  <a:pt x="5769" y="21164"/>
                  <a:pt x="5769" y="21164"/>
                </a:cubicBezTo>
                <a:cubicBezTo>
                  <a:pt x="5750" y="21201"/>
                  <a:pt x="5731" y="21164"/>
                  <a:pt x="5712" y="21201"/>
                </a:cubicBezTo>
                <a:cubicBezTo>
                  <a:pt x="5712" y="21201"/>
                  <a:pt x="5712" y="21201"/>
                  <a:pt x="5712" y="21201"/>
                </a:cubicBezTo>
                <a:cubicBezTo>
                  <a:pt x="5693" y="21273"/>
                  <a:pt x="5712" y="21310"/>
                  <a:pt x="5693" y="21382"/>
                </a:cubicBezTo>
                <a:cubicBezTo>
                  <a:pt x="5693" y="21382"/>
                  <a:pt x="5674" y="21382"/>
                  <a:pt x="5674" y="21382"/>
                </a:cubicBezTo>
                <a:cubicBezTo>
                  <a:pt x="5655" y="21382"/>
                  <a:pt x="5655" y="21346"/>
                  <a:pt x="5636" y="21346"/>
                </a:cubicBezTo>
                <a:cubicBezTo>
                  <a:pt x="5655" y="21310"/>
                  <a:pt x="5674" y="21273"/>
                  <a:pt x="5693" y="21237"/>
                </a:cubicBezTo>
                <a:cubicBezTo>
                  <a:pt x="5693" y="21237"/>
                  <a:pt x="5693" y="21237"/>
                  <a:pt x="5693" y="21237"/>
                </a:cubicBezTo>
                <a:cubicBezTo>
                  <a:pt x="5674" y="21237"/>
                  <a:pt x="5674" y="21237"/>
                  <a:pt x="5674" y="21201"/>
                </a:cubicBezTo>
                <a:cubicBezTo>
                  <a:pt x="5636" y="21237"/>
                  <a:pt x="5618" y="21273"/>
                  <a:pt x="5580" y="21273"/>
                </a:cubicBezTo>
                <a:cubicBezTo>
                  <a:pt x="5580" y="21237"/>
                  <a:pt x="5580" y="21237"/>
                  <a:pt x="5580" y="21237"/>
                </a:cubicBezTo>
                <a:cubicBezTo>
                  <a:pt x="5618" y="21201"/>
                  <a:pt x="5618" y="21201"/>
                  <a:pt x="5655" y="21201"/>
                </a:cubicBezTo>
                <a:cubicBezTo>
                  <a:pt x="5636" y="21164"/>
                  <a:pt x="5618" y="21164"/>
                  <a:pt x="5599" y="21164"/>
                </a:cubicBezTo>
                <a:cubicBezTo>
                  <a:pt x="5599" y="21128"/>
                  <a:pt x="5599" y="21128"/>
                  <a:pt x="5599" y="21092"/>
                </a:cubicBezTo>
                <a:cubicBezTo>
                  <a:pt x="5599" y="21092"/>
                  <a:pt x="5580" y="21092"/>
                  <a:pt x="5580" y="21055"/>
                </a:cubicBezTo>
                <a:cubicBezTo>
                  <a:pt x="5580" y="21092"/>
                  <a:pt x="5561" y="21092"/>
                  <a:pt x="5561" y="21092"/>
                </a:cubicBezTo>
                <a:cubicBezTo>
                  <a:pt x="5561" y="21092"/>
                  <a:pt x="5561" y="21092"/>
                  <a:pt x="5542" y="21092"/>
                </a:cubicBezTo>
                <a:cubicBezTo>
                  <a:pt x="5542" y="21055"/>
                  <a:pt x="5561" y="21055"/>
                  <a:pt x="5561" y="21019"/>
                </a:cubicBezTo>
                <a:cubicBezTo>
                  <a:pt x="5561" y="21019"/>
                  <a:pt x="5561" y="21019"/>
                  <a:pt x="5561" y="21019"/>
                </a:cubicBezTo>
                <a:cubicBezTo>
                  <a:pt x="5542" y="21055"/>
                  <a:pt x="5542" y="21055"/>
                  <a:pt x="5542" y="21055"/>
                </a:cubicBezTo>
                <a:cubicBezTo>
                  <a:pt x="5523" y="21019"/>
                  <a:pt x="5523" y="21019"/>
                  <a:pt x="5523" y="21019"/>
                </a:cubicBezTo>
                <a:cubicBezTo>
                  <a:pt x="5523" y="21019"/>
                  <a:pt x="5523" y="21019"/>
                  <a:pt x="5523" y="20983"/>
                </a:cubicBezTo>
                <a:cubicBezTo>
                  <a:pt x="5523" y="20983"/>
                  <a:pt x="5523" y="20983"/>
                  <a:pt x="5523" y="20983"/>
                </a:cubicBezTo>
                <a:cubicBezTo>
                  <a:pt x="5523" y="20983"/>
                  <a:pt x="5523" y="20983"/>
                  <a:pt x="5523" y="20947"/>
                </a:cubicBezTo>
                <a:cubicBezTo>
                  <a:pt x="5523" y="20947"/>
                  <a:pt x="5504" y="20947"/>
                  <a:pt x="5485" y="20910"/>
                </a:cubicBezTo>
                <a:cubicBezTo>
                  <a:pt x="5523" y="20910"/>
                  <a:pt x="5523" y="20874"/>
                  <a:pt x="5542" y="20838"/>
                </a:cubicBezTo>
                <a:cubicBezTo>
                  <a:pt x="5523" y="20838"/>
                  <a:pt x="5504" y="20838"/>
                  <a:pt x="5504" y="20838"/>
                </a:cubicBezTo>
                <a:cubicBezTo>
                  <a:pt x="5504" y="20838"/>
                  <a:pt x="5504" y="20801"/>
                  <a:pt x="5504" y="20801"/>
                </a:cubicBezTo>
                <a:cubicBezTo>
                  <a:pt x="5504" y="20801"/>
                  <a:pt x="5504" y="20765"/>
                  <a:pt x="5504" y="20765"/>
                </a:cubicBezTo>
                <a:cubicBezTo>
                  <a:pt x="5504" y="20765"/>
                  <a:pt x="5504" y="20729"/>
                  <a:pt x="5504" y="20692"/>
                </a:cubicBezTo>
                <a:cubicBezTo>
                  <a:pt x="5504" y="20692"/>
                  <a:pt x="5504" y="20692"/>
                  <a:pt x="5523" y="20692"/>
                </a:cubicBezTo>
                <a:cubicBezTo>
                  <a:pt x="5523" y="20656"/>
                  <a:pt x="5504" y="20656"/>
                  <a:pt x="5504" y="20656"/>
                </a:cubicBezTo>
                <a:cubicBezTo>
                  <a:pt x="5504" y="20656"/>
                  <a:pt x="5504" y="20656"/>
                  <a:pt x="5485" y="20692"/>
                </a:cubicBezTo>
                <a:cubicBezTo>
                  <a:pt x="5485" y="20656"/>
                  <a:pt x="5485" y="20620"/>
                  <a:pt x="5485" y="20584"/>
                </a:cubicBezTo>
                <a:cubicBezTo>
                  <a:pt x="5485" y="20547"/>
                  <a:pt x="5504" y="20547"/>
                  <a:pt x="5504" y="20547"/>
                </a:cubicBezTo>
                <a:cubicBezTo>
                  <a:pt x="5504" y="20511"/>
                  <a:pt x="5504" y="20475"/>
                  <a:pt x="5504" y="20475"/>
                </a:cubicBezTo>
                <a:cubicBezTo>
                  <a:pt x="5523" y="20475"/>
                  <a:pt x="5523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75"/>
                  <a:pt x="5542" y="20475"/>
                  <a:pt x="5542" y="20475"/>
                </a:cubicBezTo>
                <a:cubicBezTo>
                  <a:pt x="5542" y="20438"/>
                  <a:pt x="5542" y="20438"/>
                  <a:pt x="5523" y="20438"/>
                </a:cubicBezTo>
                <a:cubicBezTo>
                  <a:pt x="5485" y="20438"/>
                  <a:pt x="5485" y="20438"/>
                  <a:pt x="5485" y="20438"/>
                </a:cubicBezTo>
                <a:cubicBezTo>
                  <a:pt x="5485" y="20438"/>
                  <a:pt x="5485" y="20438"/>
                  <a:pt x="5485" y="20402"/>
                </a:cubicBezTo>
                <a:cubicBezTo>
                  <a:pt x="5485" y="20402"/>
                  <a:pt x="5485" y="20366"/>
                  <a:pt x="5485" y="20366"/>
                </a:cubicBezTo>
                <a:cubicBezTo>
                  <a:pt x="5504" y="20366"/>
                  <a:pt x="5504" y="20366"/>
                  <a:pt x="5504" y="20366"/>
                </a:cubicBezTo>
                <a:cubicBezTo>
                  <a:pt x="5504" y="20329"/>
                  <a:pt x="5504" y="20329"/>
                  <a:pt x="5504" y="20329"/>
                </a:cubicBezTo>
                <a:cubicBezTo>
                  <a:pt x="5485" y="20293"/>
                  <a:pt x="5466" y="20293"/>
                  <a:pt x="5447" y="20293"/>
                </a:cubicBezTo>
                <a:cubicBezTo>
                  <a:pt x="5447" y="20257"/>
                  <a:pt x="5447" y="20257"/>
                  <a:pt x="5447" y="20257"/>
                </a:cubicBezTo>
                <a:cubicBezTo>
                  <a:pt x="5428" y="20257"/>
                  <a:pt x="5428" y="20257"/>
                  <a:pt x="5409" y="20257"/>
                </a:cubicBezTo>
                <a:cubicBezTo>
                  <a:pt x="5409" y="20257"/>
                  <a:pt x="5428" y="20257"/>
                  <a:pt x="5428" y="20220"/>
                </a:cubicBezTo>
                <a:cubicBezTo>
                  <a:pt x="5447" y="20220"/>
                  <a:pt x="5466" y="20184"/>
                  <a:pt x="5466" y="20148"/>
                </a:cubicBezTo>
                <a:cubicBezTo>
                  <a:pt x="5485" y="20148"/>
                  <a:pt x="5504" y="20148"/>
                  <a:pt x="5504" y="20148"/>
                </a:cubicBezTo>
                <a:cubicBezTo>
                  <a:pt x="5504" y="20148"/>
                  <a:pt x="5504" y="20184"/>
                  <a:pt x="5504" y="20184"/>
                </a:cubicBezTo>
                <a:cubicBezTo>
                  <a:pt x="5485" y="20184"/>
                  <a:pt x="5485" y="20184"/>
                  <a:pt x="5485" y="20220"/>
                </a:cubicBezTo>
                <a:cubicBezTo>
                  <a:pt x="5485" y="20220"/>
                  <a:pt x="5485" y="20220"/>
                  <a:pt x="5485" y="20257"/>
                </a:cubicBezTo>
                <a:cubicBezTo>
                  <a:pt x="5485" y="20257"/>
                  <a:pt x="5485" y="20257"/>
                  <a:pt x="5485" y="20257"/>
                </a:cubicBezTo>
                <a:cubicBezTo>
                  <a:pt x="5485" y="20220"/>
                  <a:pt x="5504" y="20220"/>
                  <a:pt x="5504" y="20220"/>
                </a:cubicBezTo>
                <a:cubicBezTo>
                  <a:pt x="5504" y="20220"/>
                  <a:pt x="5504" y="20220"/>
                  <a:pt x="5504" y="20220"/>
                </a:cubicBezTo>
                <a:cubicBezTo>
                  <a:pt x="5504" y="20220"/>
                  <a:pt x="5504" y="20257"/>
                  <a:pt x="5504" y="20257"/>
                </a:cubicBezTo>
                <a:cubicBezTo>
                  <a:pt x="5504" y="20257"/>
                  <a:pt x="5523" y="20257"/>
                  <a:pt x="5523" y="20257"/>
                </a:cubicBezTo>
                <a:cubicBezTo>
                  <a:pt x="5523" y="20257"/>
                  <a:pt x="5523" y="20220"/>
                  <a:pt x="5542" y="20184"/>
                </a:cubicBezTo>
                <a:cubicBezTo>
                  <a:pt x="5561" y="20112"/>
                  <a:pt x="5523" y="20148"/>
                  <a:pt x="5561" y="20075"/>
                </a:cubicBezTo>
                <a:cubicBezTo>
                  <a:pt x="5561" y="20075"/>
                  <a:pt x="5542" y="20075"/>
                  <a:pt x="5561" y="20039"/>
                </a:cubicBezTo>
                <a:cubicBezTo>
                  <a:pt x="5561" y="20039"/>
                  <a:pt x="5561" y="20003"/>
                  <a:pt x="5580" y="20003"/>
                </a:cubicBezTo>
                <a:cubicBezTo>
                  <a:pt x="5580" y="20003"/>
                  <a:pt x="5599" y="19966"/>
                  <a:pt x="5599" y="19966"/>
                </a:cubicBezTo>
                <a:cubicBezTo>
                  <a:pt x="5599" y="19930"/>
                  <a:pt x="5599" y="19930"/>
                  <a:pt x="5599" y="19930"/>
                </a:cubicBezTo>
                <a:cubicBezTo>
                  <a:pt x="5580" y="19930"/>
                  <a:pt x="5580" y="19930"/>
                  <a:pt x="5561" y="19894"/>
                </a:cubicBezTo>
                <a:cubicBezTo>
                  <a:pt x="5561" y="19857"/>
                  <a:pt x="5580" y="19857"/>
                  <a:pt x="5580" y="19821"/>
                </a:cubicBezTo>
                <a:cubicBezTo>
                  <a:pt x="5580" y="19785"/>
                  <a:pt x="5561" y="19749"/>
                  <a:pt x="5599" y="19749"/>
                </a:cubicBezTo>
                <a:cubicBezTo>
                  <a:pt x="5599" y="19712"/>
                  <a:pt x="5580" y="19676"/>
                  <a:pt x="5580" y="19640"/>
                </a:cubicBezTo>
                <a:cubicBezTo>
                  <a:pt x="5599" y="19640"/>
                  <a:pt x="5599" y="19640"/>
                  <a:pt x="5599" y="19640"/>
                </a:cubicBezTo>
                <a:cubicBezTo>
                  <a:pt x="5599" y="19603"/>
                  <a:pt x="5599" y="19603"/>
                  <a:pt x="5599" y="19603"/>
                </a:cubicBezTo>
                <a:cubicBezTo>
                  <a:pt x="5599" y="19603"/>
                  <a:pt x="5599" y="19603"/>
                  <a:pt x="5580" y="19567"/>
                </a:cubicBezTo>
                <a:cubicBezTo>
                  <a:pt x="5599" y="19567"/>
                  <a:pt x="5599" y="19531"/>
                  <a:pt x="5599" y="19531"/>
                </a:cubicBezTo>
                <a:cubicBezTo>
                  <a:pt x="5580" y="19531"/>
                  <a:pt x="5580" y="19531"/>
                  <a:pt x="5580" y="19531"/>
                </a:cubicBezTo>
                <a:cubicBezTo>
                  <a:pt x="5561" y="19567"/>
                  <a:pt x="5542" y="19567"/>
                  <a:pt x="5542" y="19531"/>
                </a:cubicBezTo>
                <a:cubicBezTo>
                  <a:pt x="5523" y="19494"/>
                  <a:pt x="5523" y="19494"/>
                  <a:pt x="5523" y="19458"/>
                </a:cubicBezTo>
                <a:cubicBezTo>
                  <a:pt x="5504" y="19349"/>
                  <a:pt x="5542" y="19313"/>
                  <a:pt x="5561" y="19240"/>
                </a:cubicBezTo>
                <a:cubicBezTo>
                  <a:pt x="5561" y="19240"/>
                  <a:pt x="5561" y="19240"/>
                  <a:pt x="5561" y="19240"/>
                </a:cubicBezTo>
                <a:cubicBezTo>
                  <a:pt x="5561" y="19204"/>
                  <a:pt x="5542" y="19168"/>
                  <a:pt x="5542" y="19131"/>
                </a:cubicBezTo>
                <a:cubicBezTo>
                  <a:pt x="5542" y="19095"/>
                  <a:pt x="5542" y="19059"/>
                  <a:pt x="5542" y="19023"/>
                </a:cubicBezTo>
                <a:cubicBezTo>
                  <a:pt x="5542" y="18986"/>
                  <a:pt x="5542" y="18950"/>
                  <a:pt x="5523" y="18950"/>
                </a:cubicBezTo>
                <a:cubicBezTo>
                  <a:pt x="5523" y="18950"/>
                  <a:pt x="5523" y="18950"/>
                  <a:pt x="5523" y="18950"/>
                </a:cubicBezTo>
                <a:cubicBezTo>
                  <a:pt x="5542" y="18914"/>
                  <a:pt x="5561" y="18950"/>
                  <a:pt x="5561" y="18914"/>
                </a:cubicBezTo>
                <a:cubicBezTo>
                  <a:pt x="5580" y="18768"/>
                  <a:pt x="5618" y="18659"/>
                  <a:pt x="5636" y="18514"/>
                </a:cubicBezTo>
                <a:cubicBezTo>
                  <a:pt x="5636" y="18478"/>
                  <a:pt x="5655" y="18478"/>
                  <a:pt x="5655" y="18442"/>
                </a:cubicBezTo>
                <a:cubicBezTo>
                  <a:pt x="5655" y="18405"/>
                  <a:pt x="5655" y="18405"/>
                  <a:pt x="5655" y="18369"/>
                </a:cubicBezTo>
                <a:cubicBezTo>
                  <a:pt x="5655" y="18369"/>
                  <a:pt x="5655" y="18333"/>
                  <a:pt x="5674" y="18333"/>
                </a:cubicBezTo>
                <a:cubicBezTo>
                  <a:pt x="5674" y="18296"/>
                  <a:pt x="5674" y="18296"/>
                  <a:pt x="5655" y="18260"/>
                </a:cubicBezTo>
                <a:cubicBezTo>
                  <a:pt x="5655" y="18224"/>
                  <a:pt x="5655" y="18079"/>
                  <a:pt x="5655" y="18042"/>
                </a:cubicBezTo>
                <a:cubicBezTo>
                  <a:pt x="5655" y="18006"/>
                  <a:pt x="5674" y="17970"/>
                  <a:pt x="5674" y="17933"/>
                </a:cubicBezTo>
                <a:cubicBezTo>
                  <a:pt x="5693" y="17897"/>
                  <a:pt x="5655" y="17897"/>
                  <a:pt x="5674" y="17825"/>
                </a:cubicBezTo>
                <a:cubicBezTo>
                  <a:pt x="5674" y="17788"/>
                  <a:pt x="5674" y="17752"/>
                  <a:pt x="5693" y="17716"/>
                </a:cubicBezTo>
                <a:cubicBezTo>
                  <a:pt x="5693" y="17679"/>
                  <a:pt x="5693" y="17679"/>
                  <a:pt x="5693" y="17679"/>
                </a:cubicBezTo>
                <a:cubicBezTo>
                  <a:pt x="5712" y="17607"/>
                  <a:pt x="5712" y="17462"/>
                  <a:pt x="5712" y="17425"/>
                </a:cubicBezTo>
                <a:cubicBezTo>
                  <a:pt x="5712" y="17389"/>
                  <a:pt x="5731" y="17389"/>
                  <a:pt x="5731" y="17353"/>
                </a:cubicBezTo>
                <a:cubicBezTo>
                  <a:pt x="5731" y="17353"/>
                  <a:pt x="5731" y="17316"/>
                  <a:pt x="5731" y="17316"/>
                </a:cubicBezTo>
                <a:cubicBezTo>
                  <a:pt x="5712" y="17280"/>
                  <a:pt x="5731" y="17207"/>
                  <a:pt x="5731" y="17171"/>
                </a:cubicBezTo>
                <a:cubicBezTo>
                  <a:pt x="5731" y="17135"/>
                  <a:pt x="5731" y="17135"/>
                  <a:pt x="5712" y="17135"/>
                </a:cubicBezTo>
                <a:cubicBezTo>
                  <a:pt x="5712" y="17135"/>
                  <a:pt x="5712" y="17098"/>
                  <a:pt x="5712" y="17098"/>
                </a:cubicBezTo>
                <a:cubicBezTo>
                  <a:pt x="5731" y="17098"/>
                  <a:pt x="5731" y="17062"/>
                  <a:pt x="5731" y="17062"/>
                </a:cubicBezTo>
                <a:cubicBezTo>
                  <a:pt x="5750" y="16953"/>
                  <a:pt x="5750" y="16590"/>
                  <a:pt x="5731" y="16481"/>
                </a:cubicBezTo>
                <a:cubicBezTo>
                  <a:pt x="5712" y="16445"/>
                  <a:pt x="5693" y="16445"/>
                  <a:pt x="5674" y="16409"/>
                </a:cubicBezTo>
                <a:cubicBezTo>
                  <a:pt x="5674" y="16409"/>
                  <a:pt x="5655" y="16372"/>
                  <a:pt x="5655" y="16372"/>
                </a:cubicBezTo>
                <a:cubicBezTo>
                  <a:pt x="5636" y="16336"/>
                  <a:pt x="5618" y="16336"/>
                  <a:pt x="5599" y="16300"/>
                </a:cubicBezTo>
                <a:cubicBezTo>
                  <a:pt x="5523" y="16227"/>
                  <a:pt x="5447" y="16155"/>
                  <a:pt x="5391" y="16046"/>
                </a:cubicBezTo>
                <a:cubicBezTo>
                  <a:pt x="5391" y="16046"/>
                  <a:pt x="5372" y="16009"/>
                  <a:pt x="5372" y="15973"/>
                </a:cubicBezTo>
                <a:cubicBezTo>
                  <a:pt x="5372" y="15973"/>
                  <a:pt x="5372" y="15937"/>
                  <a:pt x="5372" y="15901"/>
                </a:cubicBezTo>
                <a:cubicBezTo>
                  <a:pt x="5372" y="15864"/>
                  <a:pt x="5353" y="15864"/>
                  <a:pt x="5334" y="15828"/>
                </a:cubicBezTo>
                <a:cubicBezTo>
                  <a:pt x="5315" y="15755"/>
                  <a:pt x="5315" y="15683"/>
                  <a:pt x="5277" y="15646"/>
                </a:cubicBezTo>
                <a:cubicBezTo>
                  <a:pt x="5277" y="15537"/>
                  <a:pt x="5201" y="15320"/>
                  <a:pt x="5164" y="15211"/>
                </a:cubicBezTo>
                <a:cubicBezTo>
                  <a:pt x="5164" y="15174"/>
                  <a:pt x="5145" y="15138"/>
                  <a:pt x="5126" y="15102"/>
                </a:cubicBezTo>
                <a:cubicBezTo>
                  <a:pt x="5107" y="15066"/>
                  <a:pt x="5088" y="15066"/>
                  <a:pt x="5050" y="15029"/>
                </a:cubicBezTo>
                <a:cubicBezTo>
                  <a:pt x="5069" y="15029"/>
                  <a:pt x="5069" y="15029"/>
                  <a:pt x="5069" y="15029"/>
                </a:cubicBezTo>
                <a:cubicBezTo>
                  <a:pt x="5069" y="14993"/>
                  <a:pt x="5069" y="14993"/>
                  <a:pt x="5088" y="14993"/>
                </a:cubicBezTo>
                <a:cubicBezTo>
                  <a:pt x="5088" y="14920"/>
                  <a:pt x="5050" y="14920"/>
                  <a:pt x="5050" y="14848"/>
                </a:cubicBezTo>
                <a:cubicBezTo>
                  <a:pt x="5069" y="14775"/>
                  <a:pt x="5145" y="14739"/>
                  <a:pt x="5145" y="14630"/>
                </a:cubicBezTo>
                <a:cubicBezTo>
                  <a:pt x="5164" y="14630"/>
                  <a:pt x="5145" y="14594"/>
                  <a:pt x="5145" y="14557"/>
                </a:cubicBezTo>
                <a:cubicBezTo>
                  <a:pt x="5126" y="14594"/>
                  <a:pt x="5107" y="14666"/>
                  <a:pt x="5088" y="14594"/>
                </a:cubicBezTo>
                <a:cubicBezTo>
                  <a:pt x="5088" y="14594"/>
                  <a:pt x="5088" y="14594"/>
                  <a:pt x="5088" y="14594"/>
                </a:cubicBezTo>
                <a:cubicBezTo>
                  <a:pt x="5088" y="14557"/>
                  <a:pt x="5088" y="14557"/>
                  <a:pt x="5088" y="14557"/>
                </a:cubicBezTo>
                <a:cubicBezTo>
                  <a:pt x="5088" y="14521"/>
                  <a:pt x="5088" y="14485"/>
                  <a:pt x="5088" y="14412"/>
                </a:cubicBezTo>
                <a:cubicBezTo>
                  <a:pt x="5088" y="14412"/>
                  <a:pt x="5107" y="14412"/>
                  <a:pt x="5126" y="14376"/>
                </a:cubicBezTo>
                <a:cubicBezTo>
                  <a:pt x="5107" y="14376"/>
                  <a:pt x="5107" y="14376"/>
                  <a:pt x="5107" y="14376"/>
                </a:cubicBezTo>
                <a:cubicBezTo>
                  <a:pt x="5107" y="14339"/>
                  <a:pt x="5126" y="14339"/>
                  <a:pt x="5126" y="14303"/>
                </a:cubicBezTo>
                <a:cubicBezTo>
                  <a:pt x="5145" y="14267"/>
                  <a:pt x="5126" y="14231"/>
                  <a:pt x="5145" y="14194"/>
                </a:cubicBezTo>
                <a:cubicBezTo>
                  <a:pt x="5164" y="14194"/>
                  <a:pt x="5182" y="14194"/>
                  <a:pt x="5201" y="14158"/>
                </a:cubicBezTo>
                <a:cubicBezTo>
                  <a:pt x="5201" y="14122"/>
                  <a:pt x="5201" y="14122"/>
                  <a:pt x="5201" y="14122"/>
                </a:cubicBezTo>
                <a:cubicBezTo>
                  <a:pt x="5201" y="14122"/>
                  <a:pt x="5201" y="14085"/>
                  <a:pt x="5201" y="14085"/>
                </a:cubicBezTo>
                <a:cubicBezTo>
                  <a:pt x="5220" y="14085"/>
                  <a:pt x="5220" y="14085"/>
                  <a:pt x="5220" y="14085"/>
                </a:cubicBezTo>
                <a:cubicBezTo>
                  <a:pt x="5239" y="14085"/>
                  <a:pt x="5220" y="14049"/>
                  <a:pt x="5220" y="14013"/>
                </a:cubicBezTo>
                <a:cubicBezTo>
                  <a:pt x="5239" y="14013"/>
                  <a:pt x="5258" y="14013"/>
                  <a:pt x="5277" y="14013"/>
                </a:cubicBezTo>
                <a:cubicBezTo>
                  <a:pt x="5296" y="13940"/>
                  <a:pt x="5296" y="13904"/>
                  <a:pt x="5315" y="13868"/>
                </a:cubicBezTo>
                <a:cubicBezTo>
                  <a:pt x="5315" y="13831"/>
                  <a:pt x="5296" y="13831"/>
                  <a:pt x="5296" y="13831"/>
                </a:cubicBezTo>
                <a:cubicBezTo>
                  <a:pt x="5296" y="13795"/>
                  <a:pt x="5296" y="13759"/>
                  <a:pt x="5315" y="13722"/>
                </a:cubicBezTo>
                <a:cubicBezTo>
                  <a:pt x="5315" y="13686"/>
                  <a:pt x="5296" y="13686"/>
                  <a:pt x="5296" y="13650"/>
                </a:cubicBezTo>
                <a:cubicBezTo>
                  <a:pt x="5296" y="13650"/>
                  <a:pt x="5315" y="13650"/>
                  <a:pt x="5315" y="13613"/>
                </a:cubicBezTo>
                <a:cubicBezTo>
                  <a:pt x="5315" y="13613"/>
                  <a:pt x="5296" y="13613"/>
                  <a:pt x="5296" y="13577"/>
                </a:cubicBezTo>
                <a:cubicBezTo>
                  <a:pt x="5296" y="13541"/>
                  <a:pt x="5296" y="13541"/>
                  <a:pt x="5296" y="13541"/>
                </a:cubicBezTo>
                <a:cubicBezTo>
                  <a:pt x="5296" y="13505"/>
                  <a:pt x="5277" y="13468"/>
                  <a:pt x="5277" y="13468"/>
                </a:cubicBezTo>
                <a:cubicBezTo>
                  <a:pt x="5277" y="13432"/>
                  <a:pt x="5277" y="13396"/>
                  <a:pt x="5277" y="13396"/>
                </a:cubicBezTo>
                <a:cubicBezTo>
                  <a:pt x="5277" y="13396"/>
                  <a:pt x="5296" y="13396"/>
                  <a:pt x="5296" y="13396"/>
                </a:cubicBezTo>
                <a:cubicBezTo>
                  <a:pt x="5296" y="13396"/>
                  <a:pt x="5315" y="13359"/>
                  <a:pt x="5315" y="13359"/>
                </a:cubicBezTo>
                <a:cubicBezTo>
                  <a:pt x="5315" y="13323"/>
                  <a:pt x="5296" y="13323"/>
                  <a:pt x="5296" y="13287"/>
                </a:cubicBezTo>
                <a:cubicBezTo>
                  <a:pt x="5296" y="13287"/>
                  <a:pt x="5296" y="13287"/>
                  <a:pt x="5296" y="13287"/>
                </a:cubicBezTo>
                <a:cubicBezTo>
                  <a:pt x="5315" y="13287"/>
                  <a:pt x="5315" y="13323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59"/>
                  <a:pt x="5334" y="13359"/>
                  <a:pt x="5334" y="13359"/>
                </a:cubicBezTo>
                <a:cubicBezTo>
                  <a:pt x="5334" y="13323"/>
                  <a:pt x="5334" y="13323"/>
                  <a:pt x="5334" y="13287"/>
                </a:cubicBezTo>
                <a:cubicBezTo>
                  <a:pt x="5372" y="13214"/>
                  <a:pt x="5372" y="13214"/>
                  <a:pt x="5372" y="13214"/>
                </a:cubicBezTo>
                <a:cubicBezTo>
                  <a:pt x="5391" y="13178"/>
                  <a:pt x="5391" y="13178"/>
                  <a:pt x="5409" y="13178"/>
                </a:cubicBezTo>
                <a:cubicBezTo>
                  <a:pt x="5428" y="13105"/>
                  <a:pt x="5409" y="13069"/>
                  <a:pt x="5447" y="12996"/>
                </a:cubicBezTo>
                <a:cubicBezTo>
                  <a:pt x="5447" y="12996"/>
                  <a:pt x="5466" y="12996"/>
                  <a:pt x="5466" y="12996"/>
                </a:cubicBezTo>
                <a:cubicBezTo>
                  <a:pt x="5485" y="12996"/>
                  <a:pt x="5485" y="12996"/>
                  <a:pt x="5485" y="13033"/>
                </a:cubicBezTo>
                <a:cubicBezTo>
                  <a:pt x="5485" y="13033"/>
                  <a:pt x="5485" y="13033"/>
                  <a:pt x="5485" y="12996"/>
                </a:cubicBezTo>
                <a:cubicBezTo>
                  <a:pt x="5485" y="12960"/>
                  <a:pt x="5485" y="12960"/>
                  <a:pt x="5504" y="12960"/>
                </a:cubicBezTo>
                <a:cubicBezTo>
                  <a:pt x="5523" y="12960"/>
                  <a:pt x="5561" y="12960"/>
                  <a:pt x="5580" y="12924"/>
                </a:cubicBezTo>
                <a:cubicBezTo>
                  <a:pt x="5561" y="12924"/>
                  <a:pt x="5542" y="12851"/>
                  <a:pt x="5561" y="12851"/>
                </a:cubicBezTo>
                <a:cubicBezTo>
                  <a:pt x="5561" y="12815"/>
                  <a:pt x="5561" y="12815"/>
                  <a:pt x="5580" y="12815"/>
                </a:cubicBezTo>
                <a:cubicBezTo>
                  <a:pt x="5580" y="12815"/>
                  <a:pt x="5580" y="12815"/>
                  <a:pt x="5580" y="12815"/>
                </a:cubicBezTo>
                <a:cubicBezTo>
                  <a:pt x="5580" y="12815"/>
                  <a:pt x="5561" y="12815"/>
                  <a:pt x="5561" y="12778"/>
                </a:cubicBezTo>
                <a:cubicBezTo>
                  <a:pt x="5561" y="12778"/>
                  <a:pt x="5561" y="12815"/>
                  <a:pt x="5542" y="12815"/>
                </a:cubicBezTo>
                <a:cubicBezTo>
                  <a:pt x="5542" y="12742"/>
                  <a:pt x="5504" y="12706"/>
                  <a:pt x="5466" y="12742"/>
                </a:cubicBezTo>
                <a:cubicBezTo>
                  <a:pt x="5466" y="12742"/>
                  <a:pt x="5466" y="12778"/>
                  <a:pt x="5466" y="12778"/>
                </a:cubicBezTo>
                <a:cubicBezTo>
                  <a:pt x="5447" y="12778"/>
                  <a:pt x="5428" y="12815"/>
                  <a:pt x="5428" y="12815"/>
                </a:cubicBezTo>
                <a:cubicBezTo>
                  <a:pt x="5428" y="12851"/>
                  <a:pt x="5447" y="12851"/>
                  <a:pt x="5447" y="12924"/>
                </a:cubicBezTo>
                <a:cubicBezTo>
                  <a:pt x="5428" y="12924"/>
                  <a:pt x="5428" y="12924"/>
                  <a:pt x="5391" y="12924"/>
                </a:cubicBezTo>
                <a:cubicBezTo>
                  <a:pt x="5391" y="12924"/>
                  <a:pt x="5391" y="12924"/>
                  <a:pt x="5391" y="12924"/>
                </a:cubicBezTo>
                <a:cubicBezTo>
                  <a:pt x="5391" y="12887"/>
                  <a:pt x="5391" y="12887"/>
                  <a:pt x="5372" y="12851"/>
                </a:cubicBezTo>
                <a:cubicBezTo>
                  <a:pt x="5372" y="12851"/>
                  <a:pt x="5372" y="12851"/>
                  <a:pt x="5372" y="12851"/>
                </a:cubicBezTo>
                <a:cubicBezTo>
                  <a:pt x="5372" y="12851"/>
                  <a:pt x="5372" y="12887"/>
                  <a:pt x="5372" y="12887"/>
                </a:cubicBezTo>
                <a:cubicBezTo>
                  <a:pt x="5353" y="12887"/>
                  <a:pt x="5353" y="12851"/>
                  <a:pt x="5353" y="12815"/>
                </a:cubicBezTo>
                <a:cubicBezTo>
                  <a:pt x="5315" y="12815"/>
                  <a:pt x="5296" y="12815"/>
                  <a:pt x="5277" y="12815"/>
                </a:cubicBezTo>
                <a:cubicBezTo>
                  <a:pt x="5277" y="12815"/>
                  <a:pt x="5277" y="12815"/>
                  <a:pt x="5258" y="12851"/>
                </a:cubicBezTo>
                <a:cubicBezTo>
                  <a:pt x="5258" y="12815"/>
                  <a:pt x="5258" y="12778"/>
                  <a:pt x="5239" y="12742"/>
                </a:cubicBezTo>
                <a:cubicBezTo>
                  <a:pt x="5239" y="12742"/>
                  <a:pt x="5239" y="12742"/>
                  <a:pt x="5239" y="12742"/>
                </a:cubicBezTo>
                <a:cubicBezTo>
                  <a:pt x="5239" y="12778"/>
                  <a:pt x="5239" y="12778"/>
                  <a:pt x="5258" y="12778"/>
                </a:cubicBezTo>
                <a:cubicBezTo>
                  <a:pt x="5258" y="12778"/>
                  <a:pt x="5258" y="12778"/>
                  <a:pt x="5258" y="12778"/>
                </a:cubicBezTo>
                <a:cubicBezTo>
                  <a:pt x="5239" y="12778"/>
                  <a:pt x="5220" y="12778"/>
                  <a:pt x="5220" y="12778"/>
                </a:cubicBezTo>
                <a:cubicBezTo>
                  <a:pt x="5239" y="12706"/>
                  <a:pt x="5201" y="12706"/>
                  <a:pt x="5164" y="12670"/>
                </a:cubicBezTo>
                <a:cubicBezTo>
                  <a:pt x="5164" y="12670"/>
                  <a:pt x="5164" y="12633"/>
                  <a:pt x="5164" y="12597"/>
                </a:cubicBezTo>
                <a:cubicBezTo>
                  <a:pt x="5145" y="12597"/>
                  <a:pt x="5145" y="12597"/>
                  <a:pt x="5126" y="12561"/>
                </a:cubicBezTo>
                <a:cubicBezTo>
                  <a:pt x="5126" y="12561"/>
                  <a:pt x="5126" y="12561"/>
                  <a:pt x="5126" y="12561"/>
                </a:cubicBezTo>
                <a:cubicBezTo>
                  <a:pt x="5126" y="12597"/>
                  <a:pt x="5126" y="12597"/>
                  <a:pt x="5126" y="12597"/>
                </a:cubicBezTo>
                <a:cubicBezTo>
                  <a:pt x="5145" y="12597"/>
                  <a:pt x="5145" y="12597"/>
                  <a:pt x="5145" y="12633"/>
                </a:cubicBezTo>
                <a:cubicBezTo>
                  <a:pt x="5145" y="12633"/>
                  <a:pt x="5145" y="12633"/>
                  <a:pt x="5145" y="12670"/>
                </a:cubicBezTo>
                <a:cubicBezTo>
                  <a:pt x="5145" y="12670"/>
                  <a:pt x="5126" y="12670"/>
                  <a:pt x="5126" y="12670"/>
                </a:cubicBezTo>
                <a:cubicBezTo>
                  <a:pt x="5126" y="12597"/>
                  <a:pt x="5107" y="12633"/>
                  <a:pt x="5088" y="12561"/>
                </a:cubicBezTo>
                <a:cubicBezTo>
                  <a:pt x="5088" y="12561"/>
                  <a:pt x="5107" y="12524"/>
                  <a:pt x="5107" y="12524"/>
                </a:cubicBezTo>
                <a:cubicBezTo>
                  <a:pt x="5107" y="12524"/>
                  <a:pt x="5107" y="12524"/>
                  <a:pt x="5107" y="12524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88" y="12488"/>
                  <a:pt x="5107" y="12488"/>
                </a:cubicBezTo>
                <a:cubicBezTo>
                  <a:pt x="5088" y="12488"/>
                  <a:pt x="5088" y="12488"/>
                  <a:pt x="5088" y="12488"/>
                </a:cubicBezTo>
                <a:cubicBezTo>
                  <a:pt x="5088" y="12488"/>
                  <a:pt x="5069" y="12415"/>
                  <a:pt x="5069" y="12415"/>
                </a:cubicBezTo>
                <a:cubicBezTo>
                  <a:pt x="5031" y="12343"/>
                  <a:pt x="4993" y="12307"/>
                  <a:pt x="4974" y="12270"/>
                </a:cubicBezTo>
                <a:cubicBezTo>
                  <a:pt x="4974" y="12234"/>
                  <a:pt x="4974" y="12234"/>
                  <a:pt x="4974" y="12234"/>
                </a:cubicBezTo>
                <a:cubicBezTo>
                  <a:pt x="4974" y="12234"/>
                  <a:pt x="4993" y="12234"/>
                  <a:pt x="4993" y="12234"/>
                </a:cubicBezTo>
                <a:cubicBezTo>
                  <a:pt x="4993" y="12234"/>
                  <a:pt x="4974" y="12198"/>
                  <a:pt x="4974" y="12198"/>
                </a:cubicBezTo>
                <a:cubicBezTo>
                  <a:pt x="4974" y="12198"/>
                  <a:pt x="4956" y="12198"/>
                  <a:pt x="4956" y="12234"/>
                </a:cubicBezTo>
                <a:cubicBezTo>
                  <a:pt x="4899" y="12234"/>
                  <a:pt x="4842" y="12161"/>
                  <a:pt x="4785" y="12125"/>
                </a:cubicBezTo>
                <a:cubicBezTo>
                  <a:pt x="4766" y="12125"/>
                  <a:pt x="4747" y="12125"/>
                  <a:pt x="4729" y="12125"/>
                </a:cubicBezTo>
                <a:cubicBezTo>
                  <a:pt x="4691" y="12052"/>
                  <a:pt x="4615" y="11907"/>
                  <a:pt x="4558" y="11871"/>
                </a:cubicBezTo>
                <a:cubicBezTo>
                  <a:pt x="4502" y="11835"/>
                  <a:pt x="4483" y="11907"/>
                  <a:pt x="4445" y="11907"/>
                </a:cubicBezTo>
                <a:cubicBezTo>
                  <a:pt x="4426" y="11907"/>
                  <a:pt x="4350" y="11871"/>
                  <a:pt x="4331" y="11871"/>
                </a:cubicBezTo>
                <a:cubicBezTo>
                  <a:pt x="4312" y="11835"/>
                  <a:pt x="4294" y="11835"/>
                  <a:pt x="4275" y="11798"/>
                </a:cubicBezTo>
                <a:cubicBezTo>
                  <a:pt x="4256" y="11798"/>
                  <a:pt x="4237" y="11798"/>
                  <a:pt x="4218" y="11762"/>
                </a:cubicBezTo>
                <a:cubicBezTo>
                  <a:pt x="4199" y="11762"/>
                  <a:pt x="4180" y="11726"/>
                  <a:pt x="4142" y="11726"/>
                </a:cubicBezTo>
                <a:cubicBezTo>
                  <a:pt x="4123" y="11689"/>
                  <a:pt x="4104" y="11653"/>
                  <a:pt x="4067" y="11653"/>
                </a:cubicBezTo>
                <a:cubicBezTo>
                  <a:pt x="4048" y="11617"/>
                  <a:pt x="4029" y="11617"/>
                  <a:pt x="3991" y="11617"/>
                </a:cubicBezTo>
                <a:cubicBezTo>
                  <a:pt x="3991" y="11581"/>
                  <a:pt x="3972" y="11544"/>
                  <a:pt x="3953" y="11508"/>
                </a:cubicBezTo>
                <a:cubicBezTo>
                  <a:pt x="3934" y="11508"/>
                  <a:pt x="3934" y="11472"/>
                  <a:pt x="3915" y="11472"/>
                </a:cubicBezTo>
                <a:cubicBezTo>
                  <a:pt x="3896" y="11435"/>
                  <a:pt x="3896" y="11399"/>
                  <a:pt x="3877" y="11399"/>
                </a:cubicBezTo>
                <a:cubicBezTo>
                  <a:pt x="3877" y="11363"/>
                  <a:pt x="3877" y="11363"/>
                  <a:pt x="3858" y="11363"/>
                </a:cubicBezTo>
                <a:cubicBezTo>
                  <a:pt x="3858" y="11326"/>
                  <a:pt x="3877" y="11326"/>
                  <a:pt x="3896" y="11326"/>
                </a:cubicBezTo>
                <a:cubicBezTo>
                  <a:pt x="3877" y="11290"/>
                  <a:pt x="3877" y="11290"/>
                  <a:pt x="3877" y="11290"/>
                </a:cubicBezTo>
                <a:cubicBezTo>
                  <a:pt x="3896" y="11254"/>
                  <a:pt x="3877" y="11181"/>
                  <a:pt x="3877" y="11145"/>
                </a:cubicBezTo>
                <a:cubicBezTo>
                  <a:pt x="3877" y="11145"/>
                  <a:pt x="3877" y="11145"/>
                  <a:pt x="3877" y="11109"/>
                </a:cubicBezTo>
                <a:cubicBezTo>
                  <a:pt x="3840" y="11036"/>
                  <a:pt x="3802" y="10963"/>
                  <a:pt x="3764" y="10854"/>
                </a:cubicBezTo>
                <a:cubicBezTo>
                  <a:pt x="3745" y="10854"/>
                  <a:pt x="3745" y="10854"/>
                  <a:pt x="3726" y="10818"/>
                </a:cubicBezTo>
                <a:cubicBezTo>
                  <a:pt x="3726" y="10818"/>
                  <a:pt x="3726" y="10782"/>
                  <a:pt x="3726" y="10782"/>
                </a:cubicBezTo>
                <a:cubicBezTo>
                  <a:pt x="3707" y="10746"/>
                  <a:pt x="3707" y="10746"/>
                  <a:pt x="3688" y="10746"/>
                </a:cubicBezTo>
                <a:cubicBezTo>
                  <a:pt x="3688" y="10709"/>
                  <a:pt x="3669" y="10709"/>
                  <a:pt x="3669" y="10709"/>
                </a:cubicBezTo>
                <a:cubicBezTo>
                  <a:pt x="3669" y="10673"/>
                  <a:pt x="3650" y="10709"/>
                  <a:pt x="3650" y="10709"/>
                </a:cubicBezTo>
                <a:cubicBezTo>
                  <a:pt x="3650" y="10709"/>
                  <a:pt x="3650" y="10709"/>
                  <a:pt x="3650" y="10673"/>
                </a:cubicBezTo>
                <a:cubicBezTo>
                  <a:pt x="3632" y="10673"/>
                  <a:pt x="3650" y="10637"/>
                  <a:pt x="3650" y="10600"/>
                </a:cubicBezTo>
                <a:cubicBezTo>
                  <a:pt x="3650" y="10564"/>
                  <a:pt x="3632" y="10564"/>
                  <a:pt x="3613" y="10564"/>
                </a:cubicBezTo>
                <a:cubicBezTo>
                  <a:pt x="3594" y="10491"/>
                  <a:pt x="3575" y="10528"/>
                  <a:pt x="3556" y="10455"/>
                </a:cubicBezTo>
                <a:cubicBezTo>
                  <a:pt x="3575" y="10455"/>
                  <a:pt x="3575" y="10419"/>
                  <a:pt x="3556" y="10419"/>
                </a:cubicBezTo>
                <a:cubicBezTo>
                  <a:pt x="3556" y="10419"/>
                  <a:pt x="3537" y="10383"/>
                  <a:pt x="3518" y="10383"/>
                </a:cubicBezTo>
                <a:cubicBezTo>
                  <a:pt x="3480" y="10346"/>
                  <a:pt x="3405" y="10092"/>
                  <a:pt x="3405" y="9983"/>
                </a:cubicBezTo>
                <a:cubicBezTo>
                  <a:pt x="3405" y="9983"/>
                  <a:pt x="3386" y="9983"/>
                  <a:pt x="3367" y="9947"/>
                </a:cubicBezTo>
                <a:cubicBezTo>
                  <a:pt x="3367" y="9947"/>
                  <a:pt x="3367" y="9947"/>
                  <a:pt x="3367" y="9911"/>
                </a:cubicBezTo>
                <a:cubicBezTo>
                  <a:pt x="3367" y="9911"/>
                  <a:pt x="3367" y="9911"/>
                  <a:pt x="3348" y="9911"/>
                </a:cubicBezTo>
                <a:cubicBezTo>
                  <a:pt x="3348" y="9911"/>
                  <a:pt x="3348" y="9947"/>
                  <a:pt x="3348" y="9947"/>
                </a:cubicBezTo>
                <a:cubicBezTo>
                  <a:pt x="3329" y="9947"/>
                  <a:pt x="3310" y="9911"/>
                  <a:pt x="3310" y="9911"/>
                </a:cubicBezTo>
                <a:cubicBezTo>
                  <a:pt x="3291" y="9911"/>
                  <a:pt x="3291" y="9947"/>
                  <a:pt x="3291" y="9983"/>
                </a:cubicBezTo>
                <a:cubicBezTo>
                  <a:pt x="3291" y="9983"/>
                  <a:pt x="3310" y="10019"/>
                  <a:pt x="3310" y="10019"/>
                </a:cubicBezTo>
                <a:cubicBezTo>
                  <a:pt x="3310" y="10056"/>
                  <a:pt x="3310" y="10092"/>
                  <a:pt x="3310" y="10128"/>
                </a:cubicBezTo>
                <a:cubicBezTo>
                  <a:pt x="3329" y="10165"/>
                  <a:pt x="3348" y="10165"/>
                  <a:pt x="3367" y="10201"/>
                </a:cubicBezTo>
                <a:cubicBezTo>
                  <a:pt x="3386" y="10237"/>
                  <a:pt x="3386" y="10310"/>
                  <a:pt x="3386" y="10310"/>
                </a:cubicBezTo>
                <a:cubicBezTo>
                  <a:pt x="3405" y="10346"/>
                  <a:pt x="3405" y="10346"/>
                  <a:pt x="3423" y="10346"/>
                </a:cubicBezTo>
                <a:cubicBezTo>
                  <a:pt x="3423" y="10383"/>
                  <a:pt x="3423" y="10419"/>
                  <a:pt x="3442" y="10455"/>
                </a:cubicBezTo>
                <a:cubicBezTo>
                  <a:pt x="3442" y="10455"/>
                  <a:pt x="3442" y="10455"/>
                  <a:pt x="3461" y="10455"/>
                </a:cubicBezTo>
                <a:cubicBezTo>
                  <a:pt x="3480" y="10528"/>
                  <a:pt x="3461" y="10564"/>
                  <a:pt x="3499" y="10564"/>
                </a:cubicBezTo>
                <a:cubicBezTo>
                  <a:pt x="3499" y="10600"/>
                  <a:pt x="3518" y="10637"/>
                  <a:pt x="3518" y="10673"/>
                </a:cubicBezTo>
                <a:cubicBezTo>
                  <a:pt x="3537" y="10709"/>
                  <a:pt x="3537" y="10746"/>
                  <a:pt x="3556" y="10782"/>
                </a:cubicBezTo>
                <a:cubicBezTo>
                  <a:pt x="3556" y="10854"/>
                  <a:pt x="3556" y="10854"/>
                  <a:pt x="3575" y="10891"/>
                </a:cubicBezTo>
                <a:cubicBezTo>
                  <a:pt x="3575" y="10891"/>
                  <a:pt x="3575" y="10854"/>
                  <a:pt x="3594" y="10854"/>
                </a:cubicBezTo>
                <a:cubicBezTo>
                  <a:pt x="3594" y="10891"/>
                  <a:pt x="3613" y="10927"/>
                  <a:pt x="3613" y="10927"/>
                </a:cubicBezTo>
                <a:cubicBezTo>
                  <a:pt x="3632" y="10963"/>
                  <a:pt x="3632" y="10963"/>
                  <a:pt x="3632" y="10963"/>
                </a:cubicBezTo>
                <a:cubicBezTo>
                  <a:pt x="3632" y="11000"/>
                  <a:pt x="3613" y="11036"/>
                  <a:pt x="3613" y="11036"/>
                </a:cubicBezTo>
                <a:cubicBezTo>
                  <a:pt x="3613" y="11036"/>
                  <a:pt x="3594" y="11036"/>
                  <a:pt x="3594" y="11036"/>
                </a:cubicBezTo>
                <a:cubicBezTo>
                  <a:pt x="3594" y="11036"/>
                  <a:pt x="3594" y="11000"/>
                  <a:pt x="3594" y="10963"/>
                </a:cubicBezTo>
                <a:cubicBezTo>
                  <a:pt x="3575" y="10963"/>
                  <a:pt x="3556" y="10927"/>
                  <a:pt x="3556" y="10927"/>
                </a:cubicBezTo>
                <a:cubicBezTo>
                  <a:pt x="3537" y="10891"/>
                  <a:pt x="3480" y="10818"/>
                  <a:pt x="3461" y="10782"/>
                </a:cubicBezTo>
                <a:cubicBezTo>
                  <a:pt x="3461" y="10746"/>
                  <a:pt x="3480" y="10709"/>
                  <a:pt x="3461" y="10709"/>
                </a:cubicBezTo>
                <a:cubicBezTo>
                  <a:pt x="3461" y="10673"/>
                  <a:pt x="3461" y="10637"/>
                  <a:pt x="3442" y="10600"/>
                </a:cubicBezTo>
                <a:cubicBezTo>
                  <a:pt x="3442" y="10600"/>
                  <a:pt x="3423" y="10600"/>
                  <a:pt x="3423" y="10600"/>
                </a:cubicBezTo>
                <a:cubicBezTo>
                  <a:pt x="3405" y="10564"/>
                  <a:pt x="3405" y="10564"/>
                  <a:pt x="3405" y="10564"/>
                </a:cubicBezTo>
                <a:cubicBezTo>
                  <a:pt x="3367" y="10564"/>
                  <a:pt x="3310" y="10455"/>
                  <a:pt x="3291" y="10419"/>
                </a:cubicBezTo>
                <a:cubicBezTo>
                  <a:pt x="3310" y="10419"/>
                  <a:pt x="3329" y="10419"/>
                  <a:pt x="3348" y="10383"/>
                </a:cubicBezTo>
                <a:cubicBezTo>
                  <a:pt x="3367" y="10346"/>
                  <a:pt x="3329" y="10274"/>
                  <a:pt x="3310" y="10274"/>
                </a:cubicBezTo>
                <a:cubicBezTo>
                  <a:pt x="3310" y="10237"/>
                  <a:pt x="3253" y="10201"/>
                  <a:pt x="3253" y="10165"/>
                </a:cubicBezTo>
                <a:cubicBezTo>
                  <a:pt x="3253" y="10165"/>
                  <a:pt x="3253" y="10128"/>
                  <a:pt x="3234" y="10092"/>
                </a:cubicBezTo>
                <a:cubicBezTo>
                  <a:pt x="3234" y="10092"/>
                  <a:pt x="3234" y="10092"/>
                  <a:pt x="3215" y="10092"/>
                </a:cubicBezTo>
                <a:cubicBezTo>
                  <a:pt x="3215" y="10056"/>
                  <a:pt x="3215" y="10019"/>
                  <a:pt x="3215" y="10019"/>
                </a:cubicBezTo>
                <a:cubicBezTo>
                  <a:pt x="3196" y="9983"/>
                  <a:pt x="3178" y="9947"/>
                  <a:pt x="3196" y="9874"/>
                </a:cubicBezTo>
                <a:cubicBezTo>
                  <a:pt x="3178" y="9874"/>
                  <a:pt x="3178" y="9874"/>
                  <a:pt x="3178" y="9838"/>
                </a:cubicBezTo>
                <a:cubicBezTo>
                  <a:pt x="3178" y="9838"/>
                  <a:pt x="3178" y="9838"/>
                  <a:pt x="3178" y="9802"/>
                </a:cubicBezTo>
                <a:cubicBezTo>
                  <a:pt x="3159" y="9765"/>
                  <a:pt x="3121" y="9584"/>
                  <a:pt x="3102" y="9656"/>
                </a:cubicBezTo>
                <a:cubicBezTo>
                  <a:pt x="3083" y="9620"/>
                  <a:pt x="3083" y="9620"/>
                  <a:pt x="3083" y="9620"/>
                </a:cubicBezTo>
                <a:cubicBezTo>
                  <a:pt x="3083" y="9620"/>
                  <a:pt x="3083" y="9620"/>
                  <a:pt x="3083" y="9584"/>
                </a:cubicBezTo>
                <a:cubicBezTo>
                  <a:pt x="3045" y="9584"/>
                  <a:pt x="3045" y="9548"/>
                  <a:pt x="3026" y="9548"/>
                </a:cubicBezTo>
                <a:cubicBezTo>
                  <a:pt x="3007" y="9548"/>
                  <a:pt x="2988" y="9548"/>
                  <a:pt x="2970" y="9548"/>
                </a:cubicBezTo>
                <a:cubicBezTo>
                  <a:pt x="2951" y="9511"/>
                  <a:pt x="2951" y="9511"/>
                  <a:pt x="2951" y="9511"/>
                </a:cubicBezTo>
                <a:cubicBezTo>
                  <a:pt x="2951" y="9475"/>
                  <a:pt x="2951" y="9475"/>
                  <a:pt x="2951" y="9439"/>
                </a:cubicBezTo>
                <a:cubicBezTo>
                  <a:pt x="2951" y="9439"/>
                  <a:pt x="2951" y="9439"/>
                  <a:pt x="2932" y="9439"/>
                </a:cubicBezTo>
                <a:cubicBezTo>
                  <a:pt x="2951" y="9402"/>
                  <a:pt x="2875" y="9330"/>
                  <a:pt x="2875" y="9257"/>
                </a:cubicBezTo>
                <a:cubicBezTo>
                  <a:pt x="2894" y="9257"/>
                  <a:pt x="2875" y="9221"/>
                  <a:pt x="2875" y="9221"/>
                </a:cubicBezTo>
                <a:cubicBezTo>
                  <a:pt x="2856" y="9185"/>
                  <a:pt x="2856" y="9185"/>
                  <a:pt x="2837" y="9148"/>
                </a:cubicBezTo>
                <a:cubicBezTo>
                  <a:pt x="2837" y="9148"/>
                  <a:pt x="2837" y="9112"/>
                  <a:pt x="2837" y="9112"/>
                </a:cubicBezTo>
                <a:cubicBezTo>
                  <a:pt x="2837" y="9112"/>
                  <a:pt x="2837" y="9076"/>
                  <a:pt x="2837" y="9076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56" y="9112"/>
                  <a:pt x="2856" y="9112"/>
                  <a:pt x="2856" y="9148"/>
                </a:cubicBezTo>
                <a:cubicBezTo>
                  <a:pt x="2856" y="9112"/>
                  <a:pt x="2856" y="9112"/>
                  <a:pt x="2856" y="9112"/>
                </a:cubicBezTo>
                <a:cubicBezTo>
                  <a:pt x="2856" y="9112"/>
                  <a:pt x="2837" y="9076"/>
                  <a:pt x="2837" y="9039"/>
                </a:cubicBezTo>
                <a:cubicBezTo>
                  <a:pt x="2837" y="9039"/>
                  <a:pt x="2837" y="9039"/>
                  <a:pt x="2837" y="9039"/>
                </a:cubicBezTo>
                <a:cubicBezTo>
                  <a:pt x="2837" y="9076"/>
                  <a:pt x="2837" y="9076"/>
                  <a:pt x="2837" y="9076"/>
                </a:cubicBezTo>
                <a:cubicBezTo>
                  <a:pt x="2837" y="9076"/>
                  <a:pt x="2837" y="9076"/>
                  <a:pt x="2818" y="9076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930"/>
                  <a:pt x="2761" y="8930"/>
                </a:cubicBezTo>
                <a:cubicBezTo>
                  <a:pt x="2761" y="8930"/>
                  <a:pt x="2761" y="8894"/>
                  <a:pt x="2761" y="8858"/>
                </a:cubicBezTo>
                <a:cubicBezTo>
                  <a:pt x="2761" y="8858"/>
                  <a:pt x="2761" y="8858"/>
                  <a:pt x="2761" y="8858"/>
                </a:cubicBezTo>
                <a:cubicBezTo>
                  <a:pt x="2761" y="8785"/>
                  <a:pt x="2724" y="8785"/>
                  <a:pt x="2724" y="8749"/>
                </a:cubicBezTo>
                <a:cubicBezTo>
                  <a:pt x="2724" y="8676"/>
                  <a:pt x="2743" y="8640"/>
                  <a:pt x="2743" y="8567"/>
                </a:cubicBezTo>
                <a:cubicBezTo>
                  <a:pt x="2743" y="8531"/>
                  <a:pt x="2705" y="8386"/>
                  <a:pt x="2705" y="8350"/>
                </a:cubicBezTo>
                <a:cubicBezTo>
                  <a:pt x="2724" y="8350"/>
                  <a:pt x="2724" y="8313"/>
                  <a:pt x="2724" y="8313"/>
                </a:cubicBezTo>
                <a:cubicBezTo>
                  <a:pt x="2724" y="8313"/>
                  <a:pt x="2743" y="8277"/>
                  <a:pt x="2743" y="8277"/>
                </a:cubicBezTo>
                <a:cubicBezTo>
                  <a:pt x="2743" y="8277"/>
                  <a:pt x="2724" y="8241"/>
                  <a:pt x="2724" y="8241"/>
                </a:cubicBezTo>
                <a:cubicBezTo>
                  <a:pt x="2724" y="8204"/>
                  <a:pt x="2743" y="8132"/>
                  <a:pt x="2743" y="8095"/>
                </a:cubicBezTo>
                <a:cubicBezTo>
                  <a:pt x="2743" y="8023"/>
                  <a:pt x="2743" y="7950"/>
                  <a:pt x="2743" y="7878"/>
                </a:cubicBezTo>
                <a:cubicBezTo>
                  <a:pt x="2743" y="7878"/>
                  <a:pt x="2761" y="7878"/>
                  <a:pt x="2761" y="7878"/>
                </a:cubicBezTo>
                <a:cubicBezTo>
                  <a:pt x="2761" y="7878"/>
                  <a:pt x="2743" y="7878"/>
                  <a:pt x="2743" y="7878"/>
                </a:cubicBezTo>
                <a:cubicBezTo>
                  <a:pt x="2743" y="7841"/>
                  <a:pt x="2743" y="7805"/>
                  <a:pt x="2743" y="7805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43" y="7769"/>
                </a:cubicBezTo>
                <a:cubicBezTo>
                  <a:pt x="2743" y="7769"/>
                  <a:pt x="2743" y="7769"/>
                  <a:pt x="2724" y="7769"/>
                </a:cubicBezTo>
                <a:cubicBezTo>
                  <a:pt x="2724" y="7769"/>
                  <a:pt x="2724" y="7769"/>
                  <a:pt x="2724" y="7769"/>
                </a:cubicBezTo>
                <a:cubicBezTo>
                  <a:pt x="2724" y="7696"/>
                  <a:pt x="2705" y="7660"/>
                  <a:pt x="2705" y="7587"/>
                </a:cubicBezTo>
                <a:cubicBezTo>
                  <a:pt x="2724" y="7551"/>
                  <a:pt x="2743" y="7587"/>
                  <a:pt x="2761" y="7587"/>
                </a:cubicBezTo>
                <a:cubicBezTo>
                  <a:pt x="2799" y="7624"/>
                  <a:pt x="2818" y="7587"/>
                  <a:pt x="2818" y="7660"/>
                </a:cubicBezTo>
                <a:cubicBezTo>
                  <a:pt x="2818" y="7660"/>
                  <a:pt x="2799" y="7696"/>
                  <a:pt x="2799" y="7696"/>
                </a:cubicBezTo>
                <a:cubicBezTo>
                  <a:pt x="2799" y="7696"/>
                  <a:pt x="2799" y="7696"/>
                  <a:pt x="2799" y="7696"/>
                </a:cubicBezTo>
                <a:cubicBezTo>
                  <a:pt x="2818" y="7732"/>
                  <a:pt x="2818" y="7732"/>
                  <a:pt x="2818" y="7732"/>
                </a:cubicBezTo>
                <a:cubicBezTo>
                  <a:pt x="2837" y="7696"/>
                  <a:pt x="2856" y="7660"/>
                  <a:pt x="2856" y="7587"/>
                </a:cubicBezTo>
                <a:cubicBezTo>
                  <a:pt x="2837" y="7551"/>
                  <a:pt x="2837" y="7551"/>
                  <a:pt x="2837" y="7515"/>
                </a:cubicBezTo>
                <a:cubicBezTo>
                  <a:pt x="2818" y="7478"/>
                  <a:pt x="2780" y="7442"/>
                  <a:pt x="2799" y="7406"/>
                </a:cubicBezTo>
                <a:cubicBezTo>
                  <a:pt x="2780" y="7406"/>
                  <a:pt x="2780" y="7406"/>
                  <a:pt x="2761" y="7406"/>
                </a:cubicBezTo>
                <a:cubicBezTo>
                  <a:pt x="2761" y="7369"/>
                  <a:pt x="2761" y="7369"/>
                  <a:pt x="2743" y="7333"/>
                </a:cubicBezTo>
                <a:cubicBezTo>
                  <a:pt x="2743" y="7333"/>
                  <a:pt x="2743" y="7369"/>
                  <a:pt x="2724" y="7369"/>
                </a:cubicBezTo>
                <a:cubicBezTo>
                  <a:pt x="2705" y="7333"/>
                  <a:pt x="2705" y="7297"/>
                  <a:pt x="2686" y="7224"/>
                </a:cubicBezTo>
                <a:cubicBezTo>
                  <a:pt x="2667" y="7261"/>
                  <a:pt x="2629" y="7224"/>
                  <a:pt x="2610" y="7224"/>
                </a:cubicBezTo>
                <a:cubicBezTo>
                  <a:pt x="2610" y="7188"/>
                  <a:pt x="2610" y="7188"/>
                  <a:pt x="2591" y="7152"/>
                </a:cubicBezTo>
                <a:cubicBezTo>
                  <a:pt x="2572" y="7188"/>
                  <a:pt x="2535" y="7188"/>
                  <a:pt x="2516" y="7152"/>
                </a:cubicBezTo>
                <a:cubicBezTo>
                  <a:pt x="2516" y="7115"/>
                  <a:pt x="2535" y="7079"/>
                  <a:pt x="2535" y="7079"/>
                </a:cubicBezTo>
                <a:cubicBezTo>
                  <a:pt x="2535" y="7043"/>
                  <a:pt x="2516" y="7043"/>
                  <a:pt x="2497" y="7043"/>
                </a:cubicBezTo>
                <a:cubicBezTo>
                  <a:pt x="2497" y="7043"/>
                  <a:pt x="2497" y="7043"/>
                  <a:pt x="2497" y="7043"/>
                </a:cubicBezTo>
                <a:cubicBezTo>
                  <a:pt x="2516" y="7006"/>
                  <a:pt x="2516" y="7006"/>
                  <a:pt x="2535" y="6970"/>
                </a:cubicBezTo>
                <a:cubicBezTo>
                  <a:pt x="2553" y="6970"/>
                  <a:pt x="2553" y="6970"/>
                  <a:pt x="2553" y="6934"/>
                </a:cubicBezTo>
                <a:cubicBezTo>
                  <a:pt x="2535" y="6934"/>
                  <a:pt x="2516" y="6970"/>
                  <a:pt x="2497" y="6934"/>
                </a:cubicBezTo>
                <a:cubicBezTo>
                  <a:pt x="2497" y="6897"/>
                  <a:pt x="2497" y="6897"/>
                  <a:pt x="2497" y="6861"/>
                </a:cubicBezTo>
                <a:cubicBezTo>
                  <a:pt x="2497" y="6861"/>
                  <a:pt x="2478" y="6861"/>
                  <a:pt x="2478" y="6861"/>
                </a:cubicBezTo>
                <a:cubicBezTo>
                  <a:pt x="2459" y="6825"/>
                  <a:pt x="2440" y="6789"/>
                  <a:pt x="2459" y="6716"/>
                </a:cubicBezTo>
                <a:cubicBezTo>
                  <a:pt x="2440" y="6752"/>
                  <a:pt x="2421" y="6752"/>
                  <a:pt x="2421" y="6752"/>
                </a:cubicBezTo>
                <a:cubicBezTo>
                  <a:pt x="2383" y="6752"/>
                  <a:pt x="2364" y="6680"/>
                  <a:pt x="2364" y="6607"/>
                </a:cubicBezTo>
                <a:cubicBezTo>
                  <a:pt x="2364" y="6571"/>
                  <a:pt x="2383" y="6571"/>
                  <a:pt x="2383" y="6534"/>
                </a:cubicBezTo>
                <a:cubicBezTo>
                  <a:pt x="2383" y="6534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83" y="6498"/>
                  <a:pt x="2383" y="6498"/>
                  <a:pt x="2383" y="6498"/>
                </a:cubicBezTo>
                <a:cubicBezTo>
                  <a:pt x="2364" y="6534"/>
                  <a:pt x="2345" y="6534"/>
                  <a:pt x="2345" y="6534"/>
                </a:cubicBezTo>
                <a:cubicBezTo>
                  <a:pt x="2345" y="6534"/>
                  <a:pt x="2345" y="6534"/>
                  <a:pt x="2326" y="6534"/>
                </a:cubicBezTo>
                <a:cubicBezTo>
                  <a:pt x="2326" y="6498"/>
                  <a:pt x="2345" y="6462"/>
                  <a:pt x="2326" y="6462"/>
                </a:cubicBezTo>
                <a:cubicBezTo>
                  <a:pt x="2326" y="6426"/>
                  <a:pt x="2308" y="6389"/>
                  <a:pt x="2308" y="6353"/>
                </a:cubicBezTo>
                <a:cubicBezTo>
                  <a:pt x="2270" y="6353"/>
                  <a:pt x="2270" y="6389"/>
                  <a:pt x="2232" y="6389"/>
                </a:cubicBezTo>
                <a:cubicBezTo>
                  <a:pt x="2232" y="6353"/>
                  <a:pt x="2251" y="6317"/>
                  <a:pt x="2251" y="6280"/>
                </a:cubicBezTo>
                <a:cubicBezTo>
                  <a:pt x="2232" y="6244"/>
                  <a:pt x="2194" y="6208"/>
                  <a:pt x="2175" y="6171"/>
                </a:cubicBezTo>
                <a:cubicBezTo>
                  <a:pt x="2175" y="6135"/>
                  <a:pt x="2156" y="6099"/>
                  <a:pt x="2156" y="6063"/>
                </a:cubicBezTo>
                <a:cubicBezTo>
                  <a:pt x="2156" y="6063"/>
                  <a:pt x="2156" y="6063"/>
                  <a:pt x="2156" y="6063"/>
                </a:cubicBezTo>
                <a:cubicBezTo>
                  <a:pt x="2156" y="6063"/>
                  <a:pt x="2156" y="6063"/>
                  <a:pt x="2156" y="6026"/>
                </a:cubicBezTo>
                <a:cubicBezTo>
                  <a:pt x="2137" y="6026"/>
                  <a:pt x="2137" y="6026"/>
                  <a:pt x="2118" y="5990"/>
                </a:cubicBezTo>
                <a:cubicBezTo>
                  <a:pt x="2118" y="5954"/>
                  <a:pt x="2099" y="5954"/>
                  <a:pt x="2081" y="5954"/>
                </a:cubicBezTo>
                <a:cubicBezTo>
                  <a:pt x="2062" y="5917"/>
                  <a:pt x="2062" y="5845"/>
                  <a:pt x="2062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43" y="5808"/>
                  <a:pt x="2043" y="5808"/>
                  <a:pt x="2043" y="5808"/>
                </a:cubicBezTo>
                <a:cubicBezTo>
                  <a:pt x="2024" y="5881"/>
                  <a:pt x="2062" y="5917"/>
                  <a:pt x="2062" y="5954"/>
                </a:cubicBezTo>
                <a:cubicBezTo>
                  <a:pt x="2043" y="5954"/>
                  <a:pt x="2043" y="5954"/>
                  <a:pt x="2043" y="5954"/>
                </a:cubicBezTo>
                <a:cubicBezTo>
                  <a:pt x="2024" y="5954"/>
                  <a:pt x="2024" y="5917"/>
                  <a:pt x="2005" y="5881"/>
                </a:cubicBezTo>
                <a:cubicBezTo>
                  <a:pt x="1986" y="5881"/>
                  <a:pt x="1967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48" y="5881"/>
                  <a:pt x="1948" y="5881"/>
                  <a:pt x="1948" y="5881"/>
                </a:cubicBezTo>
                <a:cubicBezTo>
                  <a:pt x="1967" y="5881"/>
                  <a:pt x="1986" y="5917"/>
                  <a:pt x="1986" y="5954"/>
                </a:cubicBezTo>
                <a:cubicBezTo>
                  <a:pt x="1967" y="5954"/>
                  <a:pt x="1948" y="5954"/>
                  <a:pt x="1948" y="5954"/>
                </a:cubicBezTo>
                <a:cubicBezTo>
                  <a:pt x="1910" y="5917"/>
                  <a:pt x="1891" y="5845"/>
                  <a:pt x="1854" y="5845"/>
                </a:cubicBezTo>
                <a:cubicBezTo>
                  <a:pt x="1854" y="5845"/>
                  <a:pt x="1835" y="5808"/>
                  <a:pt x="1835" y="5808"/>
                </a:cubicBezTo>
                <a:cubicBezTo>
                  <a:pt x="1816" y="5808"/>
                  <a:pt x="1797" y="5772"/>
                  <a:pt x="1778" y="5772"/>
                </a:cubicBezTo>
                <a:cubicBezTo>
                  <a:pt x="1797" y="5772"/>
                  <a:pt x="1797" y="5736"/>
                  <a:pt x="1797" y="5736"/>
                </a:cubicBezTo>
                <a:cubicBezTo>
                  <a:pt x="1797" y="5699"/>
                  <a:pt x="1797" y="5699"/>
                  <a:pt x="1797" y="5699"/>
                </a:cubicBezTo>
                <a:cubicBezTo>
                  <a:pt x="1778" y="5699"/>
                  <a:pt x="1759" y="5699"/>
                  <a:pt x="1740" y="5736"/>
                </a:cubicBezTo>
                <a:cubicBezTo>
                  <a:pt x="1721" y="5736"/>
                  <a:pt x="1702" y="5699"/>
                  <a:pt x="1683" y="5699"/>
                </a:cubicBezTo>
                <a:cubicBezTo>
                  <a:pt x="1683" y="5699"/>
                  <a:pt x="1683" y="5663"/>
                  <a:pt x="1664" y="5663"/>
                </a:cubicBezTo>
                <a:cubicBezTo>
                  <a:pt x="1646" y="5663"/>
                  <a:pt x="1646" y="5663"/>
                  <a:pt x="1627" y="5663"/>
                </a:cubicBezTo>
                <a:cubicBezTo>
                  <a:pt x="1608" y="5699"/>
                  <a:pt x="1589" y="5663"/>
                  <a:pt x="1570" y="5663"/>
                </a:cubicBezTo>
                <a:cubicBezTo>
                  <a:pt x="1551" y="5663"/>
                  <a:pt x="1513" y="5663"/>
                  <a:pt x="1494" y="5663"/>
                </a:cubicBezTo>
                <a:cubicBezTo>
                  <a:pt x="1475" y="5663"/>
                  <a:pt x="1456" y="5627"/>
                  <a:pt x="1456" y="5591"/>
                </a:cubicBezTo>
                <a:cubicBezTo>
                  <a:pt x="1437" y="5591"/>
                  <a:pt x="1437" y="5591"/>
                  <a:pt x="1419" y="5627"/>
                </a:cubicBezTo>
                <a:cubicBezTo>
                  <a:pt x="1400" y="5591"/>
                  <a:pt x="1381" y="5554"/>
                  <a:pt x="1362" y="5518"/>
                </a:cubicBezTo>
                <a:cubicBezTo>
                  <a:pt x="1324" y="5518"/>
                  <a:pt x="1305" y="5518"/>
                  <a:pt x="1267" y="5482"/>
                </a:cubicBezTo>
                <a:cubicBezTo>
                  <a:pt x="1267" y="5482"/>
                  <a:pt x="1248" y="5482"/>
                  <a:pt x="1248" y="5482"/>
                </a:cubicBezTo>
                <a:cubicBezTo>
                  <a:pt x="1248" y="5518"/>
                  <a:pt x="1248" y="5518"/>
                  <a:pt x="1248" y="5518"/>
                </a:cubicBezTo>
                <a:cubicBezTo>
                  <a:pt x="1229" y="5518"/>
                  <a:pt x="1229" y="5554"/>
                  <a:pt x="1211" y="5591"/>
                </a:cubicBezTo>
                <a:cubicBezTo>
                  <a:pt x="1248" y="5627"/>
                  <a:pt x="1267" y="5591"/>
                  <a:pt x="1248" y="5699"/>
                </a:cubicBezTo>
                <a:cubicBezTo>
                  <a:pt x="1211" y="5699"/>
                  <a:pt x="1211" y="5663"/>
                  <a:pt x="1192" y="5663"/>
                </a:cubicBezTo>
                <a:cubicBezTo>
                  <a:pt x="1173" y="5663"/>
                  <a:pt x="1154" y="5699"/>
                  <a:pt x="1135" y="5736"/>
                </a:cubicBezTo>
                <a:cubicBezTo>
                  <a:pt x="1135" y="5736"/>
                  <a:pt x="1116" y="5736"/>
                  <a:pt x="1116" y="5736"/>
                </a:cubicBezTo>
                <a:cubicBezTo>
                  <a:pt x="1078" y="5772"/>
                  <a:pt x="1078" y="5808"/>
                  <a:pt x="1040" y="5845"/>
                </a:cubicBezTo>
                <a:cubicBezTo>
                  <a:pt x="1040" y="5772"/>
                  <a:pt x="1040" y="5772"/>
                  <a:pt x="1059" y="5772"/>
                </a:cubicBezTo>
                <a:cubicBezTo>
                  <a:pt x="1059" y="5736"/>
                  <a:pt x="1040" y="5699"/>
                  <a:pt x="1040" y="5699"/>
                </a:cubicBezTo>
                <a:cubicBezTo>
                  <a:pt x="1040" y="5663"/>
                  <a:pt x="1059" y="5663"/>
                  <a:pt x="1059" y="5627"/>
                </a:cubicBezTo>
                <a:cubicBezTo>
                  <a:pt x="1078" y="5591"/>
                  <a:pt x="1078" y="5554"/>
                  <a:pt x="1116" y="5518"/>
                </a:cubicBezTo>
                <a:cubicBezTo>
                  <a:pt x="1135" y="5518"/>
                  <a:pt x="1173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92" y="5518"/>
                  <a:pt x="1192" y="5518"/>
                  <a:pt x="1192" y="5518"/>
                </a:cubicBezTo>
                <a:cubicBezTo>
                  <a:pt x="1154" y="5482"/>
                  <a:pt x="1135" y="5409"/>
                  <a:pt x="1097" y="5445"/>
                </a:cubicBezTo>
                <a:cubicBezTo>
                  <a:pt x="1078" y="5482"/>
                  <a:pt x="1059" y="5518"/>
                  <a:pt x="1040" y="5554"/>
                </a:cubicBezTo>
                <a:cubicBezTo>
                  <a:pt x="1040" y="5554"/>
                  <a:pt x="1021" y="5554"/>
                  <a:pt x="1002" y="5554"/>
                </a:cubicBezTo>
                <a:cubicBezTo>
                  <a:pt x="1002" y="5591"/>
                  <a:pt x="1002" y="5591"/>
                  <a:pt x="984" y="5627"/>
                </a:cubicBezTo>
                <a:cubicBezTo>
                  <a:pt x="984" y="5627"/>
                  <a:pt x="984" y="5627"/>
                  <a:pt x="965" y="5627"/>
                </a:cubicBezTo>
                <a:cubicBezTo>
                  <a:pt x="984" y="5772"/>
                  <a:pt x="889" y="5699"/>
                  <a:pt x="889" y="5845"/>
                </a:cubicBezTo>
                <a:cubicBezTo>
                  <a:pt x="889" y="5845"/>
                  <a:pt x="889" y="5845"/>
                  <a:pt x="889" y="5845"/>
                </a:cubicBezTo>
                <a:cubicBezTo>
                  <a:pt x="908" y="5845"/>
                  <a:pt x="927" y="5845"/>
                  <a:pt x="927" y="5881"/>
                </a:cubicBezTo>
                <a:cubicBezTo>
                  <a:pt x="927" y="5917"/>
                  <a:pt x="908" y="5917"/>
                  <a:pt x="889" y="5954"/>
                </a:cubicBezTo>
                <a:cubicBezTo>
                  <a:pt x="889" y="5954"/>
                  <a:pt x="870" y="5990"/>
                  <a:pt x="851" y="6026"/>
                </a:cubicBezTo>
                <a:cubicBezTo>
                  <a:pt x="832" y="6026"/>
                  <a:pt x="813" y="6026"/>
                  <a:pt x="794" y="6026"/>
                </a:cubicBezTo>
                <a:cubicBezTo>
                  <a:pt x="775" y="6063"/>
                  <a:pt x="757" y="6099"/>
                  <a:pt x="738" y="6135"/>
                </a:cubicBezTo>
                <a:cubicBezTo>
                  <a:pt x="738" y="6135"/>
                  <a:pt x="738" y="6171"/>
                  <a:pt x="757" y="6171"/>
                </a:cubicBezTo>
                <a:cubicBezTo>
                  <a:pt x="738" y="6208"/>
                  <a:pt x="700" y="6208"/>
                  <a:pt x="662" y="6244"/>
                </a:cubicBezTo>
                <a:cubicBezTo>
                  <a:pt x="662" y="6244"/>
                  <a:pt x="624" y="6280"/>
                  <a:pt x="624" y="6280"/>
                </a:cubicBezTo>
                <a:cubicBezTo>
                  <a:pt x="624" y="6317"/>
                  <a:pt x="605" y="6317"/>
                  <a:pt x="605" y="6353"/>
                </a:cubicBezTo>
                <a:cubicBezTo>
                  <a:pt x="586" y="6389"/>
                  <a:pt x="511" y="6426"/>
                  <a:pt x="492" y="6353"/>
                </a:cubicBezTo>
                <a:cubicBezTo>
                  <a:pt x="492" y="6353"/>
                  <a:pt x="492" y="6353"/>
                  <a:pt x="492" y="6353"/>
                </a:cubicBezTo>
                <a:cubicBezTo>
                  <a:pt x="511" y="6317"/>
                  <a:pt x="549" y="6244"/>
                  <a:pt x="567" y="6244"/>
                </a:cubicBezTo>
                <a:cubicBezTo>
                  <a:pt x="586" y="6244"/>
                  <a:pt x="605" y="6244"/>
                  <a:pt x="605" y="6244"/>
                </a:cubicBezTo>
                <a:cubicBezTo>
                  <a:pt x="605" y="6244"/>
                  <a:pt x="605" y="6244"/>
                  <a:pt x="605" y="6244"/>
                </a:cubicBezTo>
                <a:cubicBezTo>
                  <a:pt x="605" y="6208"/>
                  <a:pt x="605" y="6171"/>
                  <a:pt x="624" y="6171"/>
                </a:cubicBezTo>
                <a:cubicBezTo>
                  <a:pt x="624" y="6171"/>
                  <a:pt x="662" y="6135"/>
                  <a:pt x="681" y="6099"/>
                </a:cubicBezTo>
                <a:cubicBezTo>
                  <a:pt x="681" y="6063"/>
                  <a:pt x="662" y="6026"/>
                  <a:pt x="681" y="5990"/>
                </a:cubicBezTo>
                <a:cubicBezTo>
                  <a:pt x="681" y="5954"/>
                  <a:pt x="700" y="5954"/>
                  <a:pt x="700" y="5954"/>
                </a:cubicBezTo>
                <a:cubicBezTo>
                  <a:pt x="700" y="5917"/>
                  <a:pt x="700" y="5917"/>
                  <a:pt x="700" y="5881"/>
                </a:cubicBezTo>
                <a:cubicBezTo>
                  <a:pt x="700" y="5881"/>
                  <a:pt x="700" y="5881"/>
                  <a:pt x="700" y="5881"/>
                </a:cubicBezTo>
                <a:cubicBezTo>
                  <a:pt x="681" y="5881"/>
                  <a:pt x="662" y="5917"/>
                  <a:pt x="643" y="5917"/>
                </a:cubicBezTo>
                <a:cubicBezTo>
                  <a:pt x="624" y="5881"/>
                  <a:pt x="624" y="5881"/>
                  <a:pt x="624" y="5845"/>
                </a:cubicBezTo>
                <a:cubicBezTo>
                  <a:pt x="605" y="5845"/>
                  <a:pt x="605" y="5881"/>
                  <a:pt x="605" y="5881"/>
                </a:cubicBezTo>
                <a:cubicBezTo>
                  <a:pt x="586" y="5917"/>
                  <a:pt x="605" y="5917"/>
                  <a:pt x="605" y="5954"/>
                </a:cubicBezTo>
                <a:cubicBezTo>
                  <a:pt x="567" y="5954"/>
                  <a:pt x="549" y="5881"/>
                  <a:pt x="530" y="5881"/>
                </a:cubicBezTo>
                <a:cubicBezTo>
                  <a:pt x="492" y="5845"/>
                  <a:pt x="492" y="5881"/>
                  <a:pt x="454" y="5917"/>
                </a:cubicBezTo>
                <a:cubicBezTo>
                  <a:pt x="454" y="5917"/>
                  <a:pt x="416" y="5917"/>
                  <a:pt x="416" y="5881"/>
                </a:cubicBezTo>
                <a:cubicBezTo>
                  <a:pt x="397" y="5845"/>
                  <a:pt x="397" y="5808"/>
                  <a:pt x="416" y="5772"/>
                </a:cubicBezTo>
                <a:cubicBezTo>
                  <a:pt x="416" y="5736"/>
                  <a:pt x="397" y="5663"/>
                  <a:pt x="378" y="5663"/>
                </a:cubicBezTo>
                <a:cubicBezTo>
                  <a:pt x="359" y="5663"/>
                  <a:pt x="284" y="5736"/>
                  <a:pt x="284" y="5699"/>
                </a:cubicBezTo>
                <a:cubicBezTo>
                  <a:pt x="265" y="5699"/>
                  <a:pt x="227" y="5591"/>
                  <a:pt x="208" y="5591"/>
                </a:cubicBezTo>
                <a:cubicBezTo>
                  <a:pt x="208" y="5591"/>
                  <a:pt x="208" y="5591"/>
                  <a:pt x="208" y="5591"/>
                </a:cubicBezTo>
                <a:cubicBezTo>
                  <a:pt x="227" y="5554"/>
                  <a:pt x="227" y="5554"/>
                  <a:pt x="227" y="5518"/>
                </a:cubicBezTo>
                <a:cubicBezTo>
                  <a:pt x="265" y="5554"/>
                  <a:pt x="284" y="5591"/>
                  <a:pt x="303" y="5554"/>
                </a:cubicBezTo>
                <a:cubicBezTo>
                  <a:pt x="303" y="5554"/>
                  <a:pt x="303" y="5554"/>
                  <a:pt x="303" y="5554"/>
                </a:cubicBezTo>
                <a:cubicBezTo>
                  <a:pt x="303" y="5518"/>
                  <a:pt x="303" y="5518"/>
                  <a:pt x="284" y="5482"/>
                </a:cubicBezTo>
                <a:cubicBezTo>
                  <a:pt x="265" y="5482"/>
                  <a:pt x="265" y="5518"/>
                  <a:pt x="246" y="5518"/>
                </a:cubicBezTo>
                <a:cubicBezTo>
                  <a:pt x="227" y="5482"/>
                  <a:pt x="208" y="5445"/>
                  <a:pt x="170" y="5445"/>
                </a:cubicBezTo>
                <a:cubicBezTo>
                  <a:pt x="151" y="5409"/>
                  <a:pt x="151" y="5409"/>
                  <a:pt x="151" y="5373"/>
                </a:cubicBezTo>
                <a:cubicBezTo>
                  <a:pt x="151" y="5373"/>
                  <a:pt x="170" y="5373"/>
                  <a:pt x="170" y="5336"/>
                </a:cubicBezTo>
                <a:cubicBezTo>
                  <a:pt x="170" y="5336"/>
                  <a:pt x="170" y="5300"/>
                  <a:pt x="170" y="5300"/>
                </a:cubicBezTo>
                <a:cubicBezTo>
                  <a:pt x="170" y="5300"/>
                  <a:pt x="189" y="5300"/>
                  <a:pt x="189" y="5300"/>
                </a:cubicBezTo>
                <a:cubicBezTo>
                  <a:pt x="189" y="5264"/>
                  <a:pt x="189" y="5264"/>
                  <a:pt x="189" y="5228"/>
                </a:cubicBezTo>
                <a:cubicBezTo>
                  <a:pt x="208" y="5228"/>
                  <a:pt x="208" y="5228"/>
                  <a:pt x="227" y="5191"/>
                </a:cubicBezTo>
                <a:cubicBezTo>
                  <a:pt x="227" y="5155"/>
                  <a:pt x="246" y="5119"/>
                  <a:pt x="265" y="5082"/>
                </a:cubicBezTo>
                <a:cubicBezTo>
                  <a:pt x="284" y="5082"/>
                  <a:pt x="322" y="5119"/>
                  <a:pt x="322" y="5119"/>
                </a:cubicBezTo>
                <a:cubicBezTo>
                  <a:pt x="359" y="5119"/>
                  <a:pt x="359" y="5082"/>
                  <a:pt x="378" y="5046"/>
                </a:cubicBezTo>
                <a:cubicBezTo>
                  <a:pt x="397" y="5046"/>
                  <a:pt x="435" y="5046"/>
                  <a:pt x="454" y="5046"/>
                </a:cubicBezTo>
                <a:cubicBezTo>
                  <a:pt x="473" y="5010"/>
                  <a:pt x="473" y="5010"/>
                  <a:pt x="473" y="5010"/>
                </a:cubicBezTo>
                <a:cubicBezTo>
                  <a:pt x="473" y="4937"/>
                  <a:pt x="454" y="4901"/>
                  <a:pt x="454" y="4865"/>
                </a:cubicBezTo>
                <a:cubicBezTo>
                  <a:pt x="454" y="4865"/>
                  <a:pt x="454" y="4865"/>
                  <a:pt x="454" y="4865"/>
                </a:cubicBezTo>
                <a:cubicBezTo>
                  <a:pt x="454" y="4865"/>
                  <a:pt x="473" y="4865"/>
                  <a:pt x="473" y="4828"/>
                </a:cubicBezTo>
                <a:cubicBezTo>
                  <a:pt x="473" y="4828"/>
                  <a:pt x="473" y="4828"/>
                  <a:pt x="473" y="4828"/>
                </a:cubicBezTo>
                <a:cubicBezTo>
                  <a:pt x="473" y="4792"/>
                  <a:pt x="473" y="4792"/>
                  <a:pt x="454" y="4756"/>
                </a:cubicBezTo>
                <a:cubicBezTo>
                  <a:pt x="435" y="4792"/>
                  <a:pt x="416" y="4792"/>
                  <a:pt x="397" y="4792"/>
                </a:cubicBezTo>
                <a:cubicBezTo>
                  <a:pt x="378" y="4828"/>
                  <a:pt x="359" y="4828"/>
                  <a:pt x="359" y="4865"/>
                </a:cubicBezTo>
                <a:cubicBezTo>
                  <a:pt x="340" y="4865"/>
                  <a:pt x="303" y="4828"/>
                  <a:pt x="284" y="4828"/>
                </a:cubicBezTo>
                <a:cubicBezTo>
                  <a:pt x="265" y="4828"/>
                  <a:pt x="227" y="4828"/>
                  <a:pt x="208" y="4828"/>
                </a:cubicBezTo>
                <a:cubicBezTo>
                  <a:pt x="189" y="4865"/>
                  <a:pt x="132" y="4828"/>
                  <a:pt x="113" y="4792"/>
                </a:cubicBezTo>
                <a:cubicBezTo>
                  <a:pt x="113" y="4792"/>
                  <a:pt x="113" y="4756"/>
                  <a:pt x="113" y="4719"/>
                </a:cubicBezTo>
                <a:cubicBezTo>
                  <a:pt x="113" y="4719"/>
                  <a:pt x="113" y="4719"/>
                  <a:pt x="132" y="4719"/>
                </a:cubicBezTo>
                <a:cubicBezTo>
                  <a:pt x="151" y="4719"/>
                  <a:pt x="170" y="4719"/>
                  <a:pt x="170" y="4719"/>
                </a:cubicBezTo>
                <a:cubicBezTo>
                  <a:pt x="132" y="4683"/>
                  <a:pt x="76" y="4647"/>
                  <a:pt x="19" y="4610"/>
                </a:cubicBezTo>
                <a:cubicBezTo>
                  <a:pt x="19" y="4610"/>
                  <a:pt x="38" y="4610"/>
                  <a:pt x="38" y="4610"/>
                </a:cubicBezTo>
                <a:cubicBezTo>
                  <a:pt x="76" y="4574"/>
                  <a:pt x="113" y="4574"/>
                  <a:pt x="151" y="4538"/>
                </a:cubicBezTo>
                <a:cubicBezTo>
                  <a:pt x="189" y="4502"/>
                  <a:pt x="246" y="4429"/>
                  <a:pt x="303" y="4465"/>
                </a:cubicBezTo>
                <a:cubicBezTo>
                  <a:pt x="303" y="4465"/>
                  <a:pt x="284" y="4502"/>
                  <a:pt x="303" y="4538"/>
                </a:cubicBezTo>
                <a:cubicBezTo>
                  <a:pt x="359" y="4538"/>
                  <a:pt x="397" y="4574"/>
                  <a:pt x="454" y="4502"/>
                </a:cubicBezTo>
                <a:cubicBezTo>
                  <a:pt x="473" y="4502"/>
                  <a:pt x="511" y="4538"/>
                  <a:pt x="530" y="4502"/>
                </a:cubicBezTo>
                <a:cubicBezTo>
                  <a:pt x="530" y="4465"/>
                  <a:pt x="530" y="4465"/>
                  <a:pt x="530" y="4465"/>
                </a:cubicBezTo>
                <a:cubicBezTo>
                  <a:pt x="511" y="4465"/>
                  <a:pt x="416" y="4429"/>
                  <a:pt x="416" y="4429"/>
                </a:cubicBezTo>
                <a:cubicBezTo>
                  <a:pt x="416" y="4393"/>
                  <a:pt x="416" y="4356"/>
                  <a:pt x="416" y="4356"/>
                </a:cubicBezTo>
                <a:cubicBezTo>
                  <a:pt x="378" y="4356"/>
                  <a:pt x="340" y="4320"/>
                  <a:pt x="303" y="4320"/>
                </a:cubicBezTo>
                <a:cubicBezTo>
                  <a:pt x="303" y="4211"/>
                  <a:pt x="151" y="4102"/>
                  <a:pt x="113" y="4066"/>
                </a:cubicBezTo>
                <a:cubicBezTo>
                  <a:pt x="113" y="4066"/>
                  <a:pt x="113" y="4066"/>
                  <a:pt x="113" y="4066"/>
                </a:cubicBezTo>
                <a:cubicBezTo>
                  <a:pt x="132" y="4066"/>
                  <a:pt x="132" y="4030"/>
                  <a:pt x="132" y="3993"/>
                </a:cubicBezTo>
                <a:cubicBezTo>
                  <a:pt x="189" y="3993"/>
                  <a:pt x="265" y="3993"/>
                  <a:pt x="303" y="3921"/>
                </a:cubicBezTo>
                <a:cubicBezTo>
                  <a:pt x="303" y="3884"/>
                  <a:pt x="303" y="3884"/>
                  <a:pt x="322" y="3848"/>
                </a:cubicBezTo>
                <a:cubicBezTo>
                  <a:pt x="322" y="3812"/>
                  <a:pt x="359" y="3739"/>
                  <a:pt x="378" y="3703"/>
                </a:cubicBezTo>
                <a:cubicBezTo>
                  <a:pt x="397" y="3703"/>
                  <a:pt x="454" y="3667"/>
                  <a:pt x="473" y="3667"/>
                </a:cubicBezTo>
                <a:cubicBezTo>
                  <a:pt x="492" y="3667"/>
                  <a:pt x="511" y="3667"/>
                  <a:pt x="530" y="3667"/>
                </a:cubicBezTo>
                <a:cubicBezTo>
                  <a:pt x="530" y="3667"/>
                  <a:pt x="530" y="3630"/>
                  <a:pt x="530" y="3630"/>
                </a:cubicBezTo>
                <a:cubicBezTo>
                  <a:pt x="530" y="3630"/>
                  <a:pt x="530" y="3594"/>
                  <a:pt x="511" y="3594"/>
                </a:cubicBezTo>
                <a:cubicBezTo>
                  <a:pt x="511" y="3594"/>
                  <a:pt x="511" y="3558"/>
                  <a:pt x="511" y="3558"/>
                </a:cubicBezTo>
                <a:cubicBezTo>
                  <a:pt x="567" y="3558"/>
                  <a:pt x="624" y="3558"/>
                  <a:pt x="662" y="3558"/>
                </a:cubicBezTo>
                <a:cubicBezTo>
                  <a:pt x="681" y="3521"/>
                  <a:pt x="700" y="3485"/>
                  <a:pt x="719" y="3449"/>
                </a:cubicBezTo>
                <a:cubicBezTo>
                  <a:pt x="757" y="3449"/>
                  <a:pt x="775" y="3485"/>
                  <a:pt x="775" y="3521"/>
                </a:cubicBezTo>
                <a:cubicBezTo>
                  <a:pt x="775" y="3521"/>
                  <a:pt x="775" y="3521"/>
                  <a:pt x="775" y="3558"/>
                </a:cubicBezTo>
                <a:cubicBezTo>
                  <a:pt x="775" y="3558"/>
                  <a:pt x="775" y="3558"/>
                  <a:pt x="775" y="3558"/>
                </a:cubicBezTo>
                <a:cubicBezTo>
                  <a:pt x="775" y="3558"/>
                  <a:pt x="794" y="3558"/>
                  <a:pt x="813" y="3558"/>
                </a:cubicBezTo>
                <a:cubicBezTo>
                  <a:pt x="813" y="3558"/>
                  <a:pt x="832" y="3521"/>
                  <a:pt x="832" y="3521"/>
                </a:cubicBezTo>
                <a:cubicBezTo>
                  <a:pt x="851" y="3521"/>
                  <a:pt x="851" y="3521"/>
                  <a:pt x="870" y="3521"/>
                </a:cubicBezTo>
                <a:cubicBezTo>
                  <a:pt x="908" y="3558"/>
                  <a:pt x="927" y="3558"/>
                  <a:pt x="965" y="3558"/>
                </a:cubicBezTo>
                <a:cubicBezTo>
                  <a:pt x="984" y="3558"/>
                  <a:pt x="1002" y="3630"/>
                  <a:pt x="1021" y="3630"/>
                </a:cubicBezTo>
                <a:cubicBezTo>
                  <a:pt x="1040" y="3630"/>
                  <a:pt x="1040" y="3630"/>
                  <a:pt x="1040" y="3630"/>
                </a:cubicBezTo>
                <a:cubicBezTo>
                  <a:pt x="1059" y="3630"/>
                  <a:pt x="1097" y="3667"/>
                  <a:pt x="1116" y="3630"/>
                </a:cubicBezTo>
                <a:cubicBezTo>
                  <a:pt x="1154" y="3630"/>
                  <a:pt x="1173" y="3630"/>
                  <a:pt x="1192" y="3630"/>
                </a:cubicBezTo>
                <a:cubicBezTo>
                  <a:pt x="1229" y="3630"/>
                  <a:pt x="1248" y="3667"/>
                  <a:pt x="1286" y="3667"/>
                </a:cubicBezTo>
                <a:cubicBezTo>
                  <a:pt x="1324" y="3667"/>
                  <a:pt x="1343" y="3703"/>
                  <a:pt x="1381" y="3703"/>
                </a:cubicBezTo>
                <a:cubicBezTo>
                  <a:pt x="1400" y="3703"/>
                  <a:pt x="1419" y="3703"/>
                  <a:pt x="1437" y="3739"/>
                </a:cubicBezTo>
                <a:cubicBezTo>
                  <a:pt x="1475" y="3703"/>
                  <a:pt x="1513" y="3703"/>
                  <a:pt x="1551" y="3703"/>
                </a:cubicBezTo>
                <a:cubicBezTo>
                  <a:pt x="1608" y="3739"/>
                  <a:pt x="1646" y="3812"/>
                  <a:pt x="1683" y="3848"/>
                </a:cubicBezTo>
                <a:cubicBezTo>
                  <a:pt x="1702" y="3848"/>
                  <a:pt x="1721" y="3812"/>
                  <a:pt x="1740" y="3812"/>
                </a:cubicBezTo>
                <a:cubicBezTo>
                  <a:pt x="1778" y="3848"/>
                  <a:pt x="1797" y="3848"/>
                  <a:pt x="1816" y="3884"/>
                </a:cubicBezTo>
                <a:cubicBezTo>
                  <a:pt x="1854" y="3921"/>
                  <a:pt x="1873" y="3957"/>
                  <a:pt x="1910" y="3957"/>
                </a:cubicBezTo>
                <a:cubicBezTo>
                  <a:pt x="1929" y="3957"/>
                  <a:pt x="1967" y="3957"/>
                  <a:pt x="1986" y="3993"/>
                </a:cubicBezTo>
                <a:cubicBezTo>
                  <a:pt x="2005" y="3993"/>
                  <a:pt x="2024" y="4030"/>
                  <a:pt x="2043" y="4030"/>
                </a:cubicBezTo>
                <a:cubicBezTo>
                  <a:pt x="2043" y="4030"/>
                  <a:pt x="2043" y="4030"/>
                  <a:pt x="2043" y="4030"/>
                </a:cubicBezTo>
                <a:cubicBezTo>
                  <a:pt x="2024" y="3993"/>
                  <a:pt x="2024" y="3957"/>
                  <a:pt x="2005" y="3921"/>
                </a:cubicBezTo>
                <a:cubicBezTo>
                  <a:pt x="2005" y="3921"/>
                  <a:pt x="2005" y="3884"/>
                  <a:pt x="2005" y="3884"/>
                </a:cubicBezTo>
                <a:cubicBezTo>
                  <a:pt x="2024" y="3884"/>
                  <a:pt x="2024" y="3848"/>
                  <a:pt x="2043" y="3848"/>
                </a:cubicBezTo>
                <a:cubicBezTo>
                  <a:pt x="2043" y="3848"/>
                  <a:pt x="2062" y="3848"/>
                  <a:pt x="2062" y="3848"/>
                </a:cubicBezTo>
                <a:cubicBezTo>
                  <a:pt x="2062" y="3848"/>
                  <a:pt x="2081" y="3848"/>
                  <a:pt x="2081" y="3848"/>
                </a:cubicBezTo>
                <a:cubicBezTo>
                  <a:pt x="2099" y="3812"/>
                  <a:pt x="2137" y="3884"/>
                  <a:pt x="2156" y="3848"/>
                </a:cubicBezTo>
                <a:cubicBezTo>
                  <a:pt x="2175" y="3848"/>
                  <a:pt x="2175" y="3812"/>
                  <a:pt x="2194" y="3812"/>
                </a:cubicBezTo>
                <a:cubicBezTo>
                  <a:pt x="2194" y="3812"/>
                  <a:pt x="2194" y="3812"/>
                  <a:pt x="2213" y="3812"/>
                </a:cubicBezTo>
                <a:cubicBezTo>
                  <a:pt x="2213" y="3775"/>
                  <a:pt x="2213" y="3775"/>
                  <a:pt x="2232" y="3775"/>
                </a:cubicBezTo>
                <a:cubicBezTo>
                  <a:pt x="2251" y="3775"/>
                  <a:pt x="2270" y="3775"/>
                  <a:pt x="2289" y="3775"/>
                </a:cubicBezTo>
                <a:cubicBezTo>
                  <a:pt x="2289" y="3739"/>
                  <a:pt x="2308" y="3739"/>
                  <a:pt x="2308" y="3703"/>
                </a:cubicBezTo>
                <a:cubicBezTo>
                  <a:pt x="2326" y="3703"/>
                  <a:pt x="2364" y="3703"/>
                  <a:pt x="2383" y="3703"/>
                </a:cubicBezTo>
                <a:cubicBezTo>
                  <a:pt x="2383" y="3775"/>
                  <a:pt x="2364" y="3775"/>
                  <a:pt x="2326" y="3775"/>
                </a:cubicBezTo>
                <a:cubicBezTo>
                  <a:pt x="2326" y="3775"/>
                  <a:pt x="2308" y="3812"/>
                  <a:pt x="2308" y="3812"/>
                </a:cubicBezTo>
                <a:cubicBezTo>
                  <a:pt x="2289" y="3812"/>
                  <a:pt x="2270" y="3848"/>
                  <a:pt x="2232" y="3848"/>
                </a:cubicBezTo>
                <a:cubicBezTo>
                  <a:pt x="2232" y="3884"/>
                  <a:pt x="2232" y="3884"/>
                  <a:pt x="2213" y="3921"/>
                </a:cubicBezTo>
                <a:cubicBezTo>
                  <a:pt x="2194" y="3957"/>
                  <a:pt x="2175" y="3884"/>
                  <a:pt x="2156" y="3993"/>
                </a:cubicBezTo>
                <a:cubicBezTo>
                  <a:pt x="2156" y="3993"/>
                  <a:pt x="2156" y="3993"/>
                  <a:pt x="2156" y="3993"/>
                </a:cubicBezTo>
                <a:cubicBezTo>
                  <a:pt x="2175" y="3993"/>
                  <a:pt x="2194" y="4030"/>
                  <a:pt x="2213" y="4066"/>
                </a:cubicBezTo>
                <a:cubicBezTo>
                  <a:pt x="2213" y="4030"/>
                  <a:pt x="2213" y="4030"/>
                  <a:pt x="2213" y="3993"/>
                </a:cubicBezTo>
                <a:cubicBezTo>
                  <a:pt x="2251" y="3957"/>
                  <a:pt x="2251" y="3921"/>
                  <a:pt x="2270" y="3884"/>
                </a:cubicBezTo>
                <a:cubicBezTo>
                  <a:pt x="2345" y="3921"/>
                  <a:pt x="2345" y="3848"/>
                  <a:pt x="2383" y="3812"/>
                </a:cubicBezTo>
                <a:cubicBezTo>
                  <a:pt x="2402" y="3812"/>
                  <a:pt x="2421" y="3812"/>
                  <a:pt x="2440" y="3812"/>
                </a:cubicBezTo>
                <a:cubicBezTo>
                  <a:pt x="2440" y="3812"/>
                  <a:pt x="2459" y="3775"/>
                  <a:pt x="2459" y="3775"/>
                </a:cubicBezTo>
                <a:cubicBezTo>
                  <a:pt x="2478" y="3739"/>
                  <a:pt x="2497" y="3739"/>
                  <a:pt x="2516" y="3703"/>
                </a:cubicBezTo>
                <a:cubicBezTo>
                  <a:pt x="2516" y="3667"/>
                  <a:pt x="2497" y="3630"/>
                  <a:pt x="2478" y="3594"/>
                </a:cubicBezTo>
                <a:cubicBezTo>
                  <a:pt x="2553" y="3630"/>
                  <a:pt x="2553" y="3775"/>
                  <a:pt x="2610" y="3848"/>
                </a:cubicBezTo>
                <a:cubicBezTo>
                  <a:pt x="2629" y="3848"/>
                  <a:pt x="2648" y="3921"/>
                  <a:pt x="2667" y="3884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5712" y="9257"/>
                </a:move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ubicBezTo>
                  <a:pt x="5712" y="9257"/>
                  <a:pt x="5712" y="9257"/>
                  <a:pt x="5712" y="9257"/>
                </a:cubicBezTo>
                <a:close/>
                <a:moveTo>
                  <a:pt x="38" y="6789"/>
                </a:moveTo>
                <a:cubicBezTo>
                  <a:pt x="38" y="6825"/>
                  <a:pt x="19" y="6825"/>
                  <a:pt x="19" y="6825"/>
                </a:cubicBezTo>
                <a:cubicBezTo>
                  <a:pt x="0" y="6825"/>
                  <a:pt x="0" y="6789"/>
                  <a:pt x="0" y="6789"/>
                </a:cubicBezTo>
                <a:cubicBezTo>
                  <a:pt x="0" y="6789"/>
                  <a:pt x="19" y="6789"/>
                  <a:pt x="19" y="6752"/>
                </a:cubicBezTo>
                <a:cubicBezTo>
                  <a:pt x="38" y="6752"/>
                  <a:pt x="38" y="6789"/>
                  <a:pt x="38" y="6789"/>
                </a:cubicBezTo>
                <a:close/>
                <a:moveTo>
                  <a:pt x="113" y="6680"/>
                </a:moveTo>
                <a:cubicBezTo>
                  <a:pt x="113" y="6680"/>
                  <a:pt x="113" y="6680"/>
                  <a:pt x="132" y="6716"/>
                </a:cubicBezTo>
                <a:cubicBezTo>
                  <a:pt x="132" y="6716"/>
                  <a:pt x="132" y="6716"/>
                  <a:pt x="132" y="6716"/>
                </a:cubicBezTo>
                <a:cubicBezTo>
                  <a:pt x="132" y="6752"/>
                  <a:pt x="113" y="6752"/>
                  <a:pt x="95" y="6789"/>
                </a:cubicBezTo>
                <a:cubicBezTo>
                  <a:pt x="95" y="6789"/>
                  <a:pt x="95" y="6789"/>
                  <a:pt x="95" y="6789"/>
                </a:cubicBezTo>
                <a:cubicBezTo>
                  <a:pt x="95" y="6752"/>
                  <a:pt x="95" y="6716"/>
                  <a:pt x="95" y="6716"/>
                </a:cubicBezTo>
                <a:cubicBezTo>
                  <a:pt x="95" y="6716"/>
                  <a:pt x="95" y="6716"/>
                  <a:pt x="95" y="6716"/>
                </a:cubicBezTo>
                <a:cubicBezTo>
                  <a:pt x="95" y="6716"/>
                  <a:pt x="95" y="6680"/>
                  <a:pt x="113" y="6680"/>
                </a:cubicBezTo>
                <a:close/>
                <a:moveTo>
                  <a:pt x="303" y="6534"/>
                </a:moveTo>
                <a:cubicBezTo>
                  <a:pt x="303" y="6534"/>
                  <a:pt x="340" y="6534"/>
                  <a:pt x="322" y="6571"/>
                </a:cubicBezTo>
                <a:cubicBezTo>
                  <a:pt x="322" y="6571"/>
                  <a:pt x="322" y="6571"/>
                  <a:pt x="303" y="6607"/>
                </a:cubicBezTo>
                <a:cubicBezTo>
                  <a:pt x="303" y="6607"/>
                  <a:pt x="284" y="6571"/>
                  <a:pt x="265" y="6607"/>
                </a:cubicBezTo>
                <a:cubicBezTo>
                  <a:pt x="265" y="6607"/>
                  <a:pt x="265" y="6643"/>
                  <a:pt x="246" y="6643"/>
                </a:cubicBezTo>
                <a:cubicBezTo>
                  <a:pt x="227" y="6643"/>
                  <a:pt x="227" y="6643"/>
                  <a:pt x="227" y="6607"/>
                </a:cubicBezTo>
                <a:cubicBezTo>
                  <a:pt x="227" y="6607"/>
                  <a:pt x="246" y="6571"/>
                  <a:pt x="246" y="6571"/>
                </a:cubicBezTo>
                <a:cubicBezTo>
                  <a:pt x="265" y="6534"/>
                  <a:pt x="284" y="6534"/>
                  <a:pt x="303" y="6534"/>
                </a:cubicBezTo>
                <a:close/>
                <a:moveTo>
                  <a:pt x="322" y="6498"/>
                </a:moveTo>
                <a:cubicBezTo>
                  <a:pt x="340" y="6498"/>
                  <a:pt x="340" y="6498"/>
                  <a:pt x="340" y="6498"/>
                </a:cubicBezTo>
                <a:cubicBezTo>
                  <a:pt x="340" y="6498"/>
                  <a:pt x="359" y="6498"/>
                  <a:pt x="359" y="6498"/>
                </a:cubicBezTo>
                <a:cubicBezTo>
                  <a:pt x="359" y="6498"/>
                  <a:pt x="359" y="6498"/>
                  <a:pt x="359" y="6534"/>
                </a:cubicBezTo>
                <a:cubicBezTo>
                  <a:pt x="359" y="6534"/>
                  <a:pt x="359" y="6534"/>
                  <a:pt x="340" y="6534"/>
                </a:cubicBezTo>
                <a:cubicBezTo>
                  <a:pt x="340" y="6534"/>
                  <a:pt x="322" y="6534"/>
                  <a:pt x="322" y="6498"/>
                </a:cubicBezTo>
                <a:cubicBezTo>
                  <a:pt x="322" y="6498"/>
                  <a:pt x="322" y="6498"/>
                  <a:pt x="322" y="6498"/>
                </a:cubicBezTo>
                <a:close/>
                <a:moveTo>
                  <a:pt x="416" y="6389"/>
                </a:moveTo>
                <a:cubicBezTo>
                  <a:pt x="435" y="6389"/>
                  <a:pt x="435" y="6389"/>
                  <a:pt x="454" y="6389"/>
                </a:cubicBezTo>
                <a:cubicBezTo>
                  <a:pt x="473" y="6389"/>
                  <a:pt x="492" y="6389"/>
                  <a:pt x="511" y="6426"/>
                </a:cubicBezTo>
                <a:cubicBezTo>
                  <a:pt x="511" y="6426"/>
                  <a:pt x="511" y="6426"/>
                  <a:pt x="511" y="6426"/>
                </a:cubicBezTo>
                <a:cubicBezTo>
                  <a:pt x="473" y="6426"/>
                  <a:pt x="454" y="6426"/>
                  <a:pt x="435" y="6462"/>
                </a:cubicBezTo>
                <a:cubicBezTo>
                  <a:pt x="416" y="6462"/>
                  <a:pt x="397" y="6534"/>
                  <a:pt x="378" y="6498"/>
                </a:cubicBezTo>
                <a:cubicBezTo>
                  <a:pt x="378" y="6498"/>
                  <a:pt x="378" y="6462"/>
                  <a:pt x="378" y="6462"/>
                </a:cubicBezTo>
                <a:cubicBezTo>
                  <a:pt x="397" y="6462"/>
                  <a:pt x="397" y="6426"/>
                  <a:pt x="416" y="6389"/>
                </a:cubicBezTo>
                <a:close/>
                <a:moveTo>
                  <a:pt x="643" y="11181"/>
                </a:moveTo>
                <a:cubicBezTo>
                  <a:pt x="643" y="11181"/>
                  <a:pt x="662" y="11217"/>
                  <a:pt x="662" y="11217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62" y="11254"/>
                  <a:pt x="662" y="11254"/>
                  <a:pt x="662" y="11254"/>
                </a:cubicBezTo>
                <a:cubicBezTo>
                  <a:pt x="643" y="11254"/>
                  <a:pt x="643" y="11254"/>
                  <a:pt x="624" y="11254"/>
                </a:cubicBezTo>
                <a:cubicBezTo>
                  <a:pt x="624" y="11217"/>
                  <a:pt x="624" y="11217"/>
                  <a:pt x="624" y="11181"/>
                </a:cubicBezTo>
                <a:cubicBezTo>
                  <a:pt x="624" y="11181"/>
                  <a:pt x="643" y="11181"/>
                  <a:pt x="643" y="11181"/>
                </a:cubicBezTo>
                <a:close/>
                <a:moveTo>
                  <a:pt x="775" y="11290"/>
                </a:moveTo>
                <a:cubicBezTo>
                  <a:pt x="775" y="11290"/>
                  <a:pt x="775" y="11290"/>
                  <a:pt x="775" y="11326"/>
                </a:cubicBezTo>
                <a:cubicBezTo>
                  <a:pt x="757" y="11326"/>
                  <a:pt x="757" y="11326"/>
                  <a:pt x="738" y="11326"/>
                </a:cubicBezTo>
                <a:cubicBezTo>
                  <a:pt x="738" y="11326"/>
                  <a:pt x="738" y="11290"/>
                  <a:pt x="719" y="11290"/>
                </a:cubicBezTo>
                <a:cubicBezTo>
                  <a:pt x="719" y="11290"/>
                  <a:pt x="719" y="11254"/>
                  <a:pt x="738" y="11254"/>
                </a:cubicBezTo>
                <a:cubicBezTo>
                  <a:pt x="738" y="11254"/>
                  <a:pt x="757" y="11290"/>
                  <a:pt x="775" y="11290"/>
                </a:cubicBezTo>
                <a:close/>
                <a:moveTo>
                  <a:pt x="775" y="11363"/>
                </a:moveTo>
                <a:cubicBezTo>
                  <a:pt x="775" y="11363"/>
                  <a:pt x="775" y="11363"/>
                  <a:pt x="775" y="11363"/>
                </a:cubicBezTo>
                <a:cubicBezTo>
                  <a:pt x="794" y="11363"/>
                  <a:pt x="813" y="11399"/>
                  <a:pt x="832" y="11399"/>
                </a:cubicBezTo>
                <a:cubicBezTo>
                  <a:pt x="832" y="11435"/>
                  <a:pt x="832" y="11435"/>
                  <a:pt x="851" y="11435"/>
                </a:cubicBezTo>
                <a:cubicBezTo>
                  <a:pt x="832" y="11508"/>
                  <a:pt x="813" y="11472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94" y="11508"/>
                  <a:pt x="794" y="11508"/>
                  <a:pt x="794" y="11508"/>
                </a:cubicBezTo>
                <a:cubicBezTo>
                  <a:pt x="775" y="11508"/>
                  <a:pt x="775" y="11508"/>
                  <a:pt x="775" y="11508"/>
                </a:cubicBezTo>
                <a:cubicBezTo>
                  <a:pt x="775" y="11472"/>
                  <a:pt x="775" y="11435"/>
                  <a:pt x="775" y="11435"/>
                </a:cubicBezTo>
                <a:cubicBezTo>
                  <a:pt x="775" y="11399"/>
                  <a:pt x="775" y="11399"/>
                  <a:pt x="775" y="11399"/>
                </a:cubicBezTo>
                <a:cubicBezTo>
                  <a:pt x="775" y="11363"/>
                  <a:pt x="775" y="11363"/>
                  <a:pt x="775" y="11363"/>
                </a:cubicBezTo>
                <a:close/>
                <a:moveTo>
                  <a:pt x="927" y="6099"/>
                </a:moveTo>
                <a:cubicBezTo>
                  <a:pt x="927" y="6099"/>
                  <a:pt x="927" y="6099"/>
                  <a:pt x="946" y="6063"/>
                </a:cubicBezTo>
                <a:cubicBezTo>
                  <a:pt x="946" y="6063"/>
                  <a:pt x="946" y="6063"/>
                  <a:pt x="946" y="6063"/>
                </a:cubicBezTo>
                <a:cubicBezTo>
                  <a:pt x="965" y="6063"/>
                  <a:pt x="984" y="6063"/>
                  <a:pt x="1002" y="6099"/>
                </a:cubicBezTo>
                <a:cubicBezTo>
                  <a:pt x="1002" y="6099"/>
                  <a:pt x="1002" y="6099"/>
                  <a:pt x="1002" y="6099"/>
                </a:cubicBezTo>
                <a:cubicBezTo>
                  <a:pt x="984" y="6099"/>
                  <a:pt x="965" y="6099"/>
                  <a:pt x="946" y="6135"/>
                </a:cubicBezTo>
                <a:cubicBezTo>
                  <a:pt x="927" y="6135"/>
                  <a:pt x="927" y="6244"/>
                  <a:pt x="889" y="6208"/>
                </a:cubicBezTo>
                <a:cubicBezTo>
                  <a:pt x="870" y="6171"/>
                  <a:pt x="870" y="6171"/>
                  <a:pt x="851" y="6171"/>
                </a:cubicBezTo>
                <a:cubicBezTo>
                  <a:pt x="870" y="6135"/>
                  <a:pt x="870" y="6135"/>
                  <a:pt x="889" y="6099"/>
                </a:cubicBezTo>
                <a:cubicBezTo>
                  <a:pt x="889" y="6099"/>
                  <a:pt x="908" y="6135"/>
                  <a:pt x="927" y="6099"/>
                </a:cubicBezTo>
                <a:close/>
                <a:moveTo>
                  <a:pt x="2005" y="5990"/>
                </a:moveTo>
                <a:cubicBezTo>
                  <a:pt x="2024" y="5990"/>
                  <a:pt x="2024" y="6026"/>
                  <a:pt x="2043" y="6026"/>
                </a:cubicBezTo>
                <a:cubicBezTo>
                  <a:pt x="2062" y="6026"/>
                  <a:pt x="2062" y="6063"/>
                  <a:pt x="2062" y="6099"/>
                </a:cubicBezTo>
                <a:cubicBezTo>
                  <a:pt x="2043" y="6099"/>
                  <a:pt x="2043" y="6063"/>
                  <a:pt x="2024" y="6063"/>
                </a:cubicBezTo>
                <a:cubicBezTo>
                  <a:pt x="2024" y="6099"/>
                  <a:pt x="2024" y="6099"/>
                  <a:pt x="2024" y="6135"/>
                </a:cubicBezTo>
                <a:cubicBezTo>
                  <a:pt x="2024" y="6099"/>
                  <a:pt x="2024" y="6099"/>
                  <a:pt x="2005" y="6099"/>
                </a:cubicBezTo>
                <a:cubicBezTo>
                  <a:pt x="2005" y="6099"/>
                  <a:pt x="1986" y="6063"/>
                  <a:pt x="1967" y="6026"/>
                </a:cubicBezTo>
                <a:cubicBezTo>
                  <a:pt x="1986" y="6026"/>
                  <a:pt x="1986" y="5990"/>
                  <a:pt x="1986" y="5990"/>
                </a:cubicBezTo>
                <a:cubicBezTo>
                  <a:pt x="2005" y="5990"/>
                  <a:pt x="2005" y="5990"/>
                  <a:pt x="2005" y="5990"/>
                </a:cubicBezTo>
                <a:close/>
                <a:moveTo>
                  <a:pt x="2081" y="6135"/>
                </a:moveTo>
                <a:cubicBezTo>
                  <a:pt x="2081" y="6208"/>
                  <a:pt x="2081" y="6208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81" y="6280"/>
                  <a:pt x="2081" y="6280"/>
                  <a:pt x="2081" y="6280"/>
                </a:cubicBezTo>
                <a:cubicBezTo>
                  <a:pt x="2062" y="6244"/>
                  <a:pt x="2043" y="6171"/>
                  <a:pt x="2043" y="6135"/>
                </a:cubicBezTo>
                <a:cubicBezTo>
                  <a:pt x="2062" y="6135"/>
                  <a:pt x="2062" y="6135"/>
                  <a:pt x="2081" y="6135"/>
                </a:cubicBezTo>
                <a:close/>
                <a:moveTo>
                  <a:pt x="2213" y="6389"/>
                </a:moveTo>
                <a:cubicBezTo>
                  <a:pt x="2213" y="6389"/>
                  <a:pt x="2213" y="6426"/>
                  <a:pt x="2213" y="6426"/>
                </a:cubicBezTo>
                <a:cubicBezTo>
                  <a:pt x="2213" y="6462"/>
                  <a:pt x="2232" y="6462"/>
                  <a:pt x="2251" y="6498"/>
                </a:cubicBezTo>
                <a:cubicBezTo>
                  <a:pt x="2251" y="6498"/>
                  <a:pt x="2251" y="6534"/>
                  <a:pt x="2251" y="6571"/>
                </a:cubicBezTo>
                <a:cubicBezTo>
                  <a:pt x="2232" y="6534"/>
                  <a:pt x="2194" y="6462"/>
                  <a:pt x="2175" y="6426"/>
                </a:cubicBezTo>
                <a:cubicBezTo>
                  <a:pt x="2175" y="6426"/>
                  <a:pt x="2175" y="6389"/>
                  <a:pt x="2175" y="6389"/>
                </a:cubicBezTo>
                <a:cubicBezTo>
                  <a:pt x="2175" y="6353"/>
                  <a:pt x="2156" y="6353"/>
                  <a:pt x="2156" y="6317"/>
                </a:cubicBezTo>
                <a:cubicBezTo>
                  <a:pt x="2175" y="6317"/>
                  <a:pt x="2213" y="6353"/>
                  <a:pt x="2213" y="6389"/>
                </a:cubicBezTo>
                <a:close/>
                <a:moveTo>
                  <a:pt x="2270" y="6716"/>
                </a:moveTo>
                <a:cubicBezTo>
                  <a:pt x="2251" y="6716"/>
                  <a:pt x="2251" y="6752"/>
                  <a:pt x="2251" y="6789"/>
                </a:cubicBezTo>
                <a:cubicBezTo>
                  <a:pt x="2232" y="6789"/>
                  <a:pt x="2232" y="6789"/>
                  <a:pt x="2213" y="6825"/>
                </a:cubicBezTo>
                <a:cubicBezTo>
                  <a:pt x="2213" y="6789"/>
                  <a:pt x="2175" y="6752"/>
                  <a:pt x="2194" y="6680"/>
                </a:cubicBezTo>
                <a:cubicBezTo>
                  <a:pt x="2213" y="6680"/>
                  <a:pt x="2251" y="6680"/>
                  <a:pt x="2270" y="6716"/>
                </a:cubicBezTo>
                <a:close/>
                <a:moveTo>
                  <a:pt x="2497" y="7188"/>
                </a:moveTo>
                <a:cubicBezTo>
                  <a:pt x="2535" y="7188"/>
                  <a:pt x="2553" y="7224"/>
                  <a:pt x="2591" y="7261"/>
                </a:cubicBezTo>
                <a:cubicBezTo>
                  <a:pt x="2610" y="7261"/>
                  <a:pt x="2629" y="7261"/>
                  <a:pt x="2648" y="7261"/>
                </a:cubicBezTo>
                <a:cubicBezTo>
                  <a:pt x="2667" y="7297"/>
                  <a:pt x="2667" y="7369"/>
                  <a:pt x="2705" y="7406"/>
                </a:cubicBezTo>
                <a:cubicBezTo>
                  <a:pt x="2724" y="7442"/>
                  <a:pt x="2761" y="7442"/>
                  <a:pt x="2780" y="7551"/>
                </a:cubicBezTo>
                <a:cubicBezTo>
                  <a:pt x="2761" y="7551"/>
                  <a:pt x="2761" y="7551"/>
                  <a:pt x="2761" y="7551"/>
                </a:cubicBezTo>
                <a:cubicBezTo>
                  <a:pt x="2724" y="7551"/>
                  <a:pt x="2705" y="7551"/>
                  <a:pt x="2667" y="7515"/>
                </a:cubicBezTo>
                <a:cubicBezTo>
                  <a:pt x="2667" y="7515"/>
                  <a:pt x="2667" y="7478"/>
                  <a:pt x="2667" y="7478"/>
                </a:cubicBezTo>
                <a:cubicBezTo>
                  <a:pt x="2686" y="7478"/>
                  <a:pt x="2686" y="7478"/>
                  <a:pt x="2686" y="7442"/>
                </a:cubicBezTo>
                <a:cubicBezTo>
                  <a:pt x="2667" y="7442"/>
                  <a:pt x="2648" y="7442"/>
                  <a:pt x="2648" y="7478"/>
                </a:cubicBezTo>
                <a:cubicBezTo>
                  <a:pt x="2648" y="7478"/>
                  <a:pt x="2629" y="7478"/>
                  <a:pt x="2629" y="7442"/>
                </a:cubicBezTo>
                <a:cubicBezTo>
                  <a:pt x="2629" y="7442"/>
                  <a:pt x="2629" y="7442"/>
                  <a:pt x="2629" y="7406"/>
                </a:cubicBezTo>
                <a:cubicBezTo>
                  <a:pt x="2629" y="7406"/>
                  <a:pt x="2610" y="7406"/>
                  <a:pt x="2591" y="7406"/>
                </a:cubicBezTo>
                <a:cubicBezTo>
                  <a:pt x="2591" y="7406"/>
                  <a:pt x="2591" y="7369"/>
                  <a:pt x="2591" y="7369"/>
                </a:cubicBezTo>
                <a:cubicBezTo>
                  <a:pt x="2591" y="7369"/>
                  <a:pt x="2591" y="7369"/>
                  <a:pt x="2591" y="7369"/>
                </a:cubicBezTo>
                <a:cubicBezTo>
                  <a:pt x="2591" y="7333"/>
                  <a:pt x="2572" y="7333"/>
                  <a:pt x="2572" y="7333"/>
                </a:cubicBezTo>
                <a:cubicBezTo>
                  <a:pt x="2553" y="7333"/>
                  <a:pt x="2553" y="7333"/>
                  <a:pt x="2553" y="7333"/>
                </a:cubicBezTo>
                <a:cubicBezTo>
                  <a:pt x="2535" y="7333"/>
                  <a:pt x="2478" y="7224"/>
                  <a:pt x="2478" y="7188"/>
                </a:cubicBezTo>
                <a:cubicBezTo>
                  <a:pt x="2478" y="7188"/>
                  <a:pt x="2478" y="7188"/>
                  <a:pt x="2478" y="7188"/>
                </a:cubicBezTo>
                <a:cubicBezTo>
                  <a:pt x="2478" y="7188"/>
                  <a:pt x="2497" y="7188"/>
                  <a:pt x="2497" y="7188"/>
                </a:cubicBezTo>
                <a:close/>
                <a:moveTo>
                  <a:pt x="5580" y="21128"/>
                </a:moveTo>
                <a:cubicBezTo>
                  <a:pt x="5580" y="21128"/>
                  <a:pt x="5580" y="21128"/>
                  <a:pt x="5580" y="21128"/>
                </a:cubicBezTo>
                <a:cubicBezTo>
                  <a:pt x="5580" y="21201"/>
                  <a:pt x="5580" y="21201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37"/>
                  <a:pt x="5561" y="21237"/>
                  <a:pt x="5561" y="21237"/>
                </a:cubicBezTo>
                <a:cubicBezTo>
                  <a:pt x="5561" y="21201"/>
                  <a:pt x="5561" y="21201"/>
                  <a:pt x="5561" y="21164"/>
                </a:cubicBezTo>
                <a:cubicBezTo>
                  <a:pt x="5561" y="21164"/>
                  <a:pt x="5561" y="21164"/>
                  <a:pt x="5561" y="21164"/>
                </a:cubicBezTo>
                <a:cubicBezTo>
                  <a:pt x="5542" y="21164"/>
                  <a:pt x="5542" y="21164"/>
                  <a:pt x="5542" y="21164"/>
                </a:cubicBezTo>
                <a:cubicBezTo>
                  <a:pt x="5523" y="21164"/>
                  <a:pt x="5542" y="21128"/>
                  <a:pt x="5542" y="21128"/>
                </a:cubicBezTo>
                <a:cubicBezTo>
                  <a:pt x="5542" y="21128"/>
                  <a:pt x="5561" y="21128"/>
                  <a:pt x="5580" y="21128"/>
                </a:cubicBezTo>
                <a:close/>
                <a:moveTo>
                  <a:pt x="5788" y="21491"/>
                </a:moveTo>
                <a:cubicBezTo>
                  <a:pt x="5807" y="21491"/>
                  <a:pt x="5807" y="21491"/>
                  <a:pt x="5807" y="21491"/>
                </a:cubicBezTo>
                <a:cubicBezTo>
                  <a:pt x="5807" y="21491"/>
                  <a:pt x="5807" y="21455"/>
                  <a:pt x="5788" y="21455"/>
                </a:cubicBezTo>
                <a:cubicBezTo>
                  <a:pt x="5769" y="21418"/>
                  <a:pt x="5769" y="21418"/>
                  <a:pt x="5750" y="21382"/>
                </a:cubicBezTo>
                <a:cubicBezTo>
                  <a:pt x="5750" y="21382"/>
                  <a:pt x="5750" y="21382"/>
                  <a:pt x="5750" y="21382"/>
                </a:cubicBezTo>
                <a:cubicBezTo>
                  <a:pt x="5769" y="21346"/>
                  <a:pt x="5769" y="21346"/>
                  <a:pt x="5788" y="21346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88" y="21310"/>
                  <a:pt x="5788" y="21310"/>
                  <a:pt x="5788" y="21310"/>
                </a:cubicBezTo>
                <a:cubicBezTo>
                  <a:pt x="5769" y="21310"/>
                  <a:pt x="5750" y="21310"/>
                  <a:pt x="5731" y="21310"/>
                </a:cubicBezTo>
                <a:cubicBezTo>
                  <a:pt x="5731" y="21310"/>
                  <a:pt x="5731" y="21310"/>
                  <a:pt x="5731" y="21310"/>
                </a:cubicBezTo>
                <a:cubicBezTo>
                  <a:pt x="5731" y="21237"/>
                  <a:pt x="5769" y="21201"/>
                  <a:pt x="5788" y="21164"/>
                </a:cubicBezTo>
                <a:cubicBezTo>
                  <a:pt x="5807" y="21201"/>
                  <a:pt x="5844" y="21201"/>
                  <a:pt x="5863" y="21237"/>
                </a:cubicBezTo>
                <a:cubicBezTo>
                  <a:pt x="5863" y="21237"/>
                  <a:pt x="5863" y="21237"/>
                  <a:pt x="5863" y="21237"/>
                </a:cubicBezTo>
                <a:cubicBezTo>
                  <a:pt x="5844" y="21273"/>
                  <a:pt x="5826" y="21273"/>
                  <a:pt x="5844" y="21310"/>
                </a:cubicBezTo>
                <a:cubicBezTo>
                  <a:pt x="5882" y="21310"/>
                  <a:pt x="5882" y="21346"/>
                  <a:pt x="5901" y="21382"/>
                </a:cubicBezTo>
                <a:cubicBezTo>
                  <a:pt x="5939" y="21455"/>
                  <a:pt x="5977" y="21527"/>
                  <a:pt x="6053" y="21527"/>
                </a:cubicBezTo>
                <a:cubicBezTo>
                  <a:pt x="6053" y="21527"/>
                  <a:pt x="6053" y="21527"/>
                  <a:pt x="6053" y="21527"/>
                </a:cubicBezTo>
                <a:cubicBezTo>
                  <a:pt x="6053" y="21527"/>
                  <a:pt x="6053" y="21564"/>
                  <a:pt x="6034" y="21564"/>
                </a:cubicBezTo>
                <a:cubicBezTo>
                  <a:pt x="6015" y="21564"/>
                  <a:pt x="5977" y="21600"/>
                  <a:pt x="5958" y="21564"/>
                </a:cubicBezTo>
                <a:cubicBezTo>
                  <a:pt x="5958" y="21564"/>
                  <a:pt x="5939" y="21564"/>
                  <a:pt x="5939" y="21564"/>
                </a:cubicBezTo>
                <a:cubicBezTo>
                  <a:pt x="5901" y="21564"/>
                  <a:pt x="5882" y="21527"/>
                  <a:pt x="5863" y="21527"/>
                </a:cubicBezTo>
                <a:cubicBezTo>
                  <a:pt x="5844" y="21564"/>
                  <a:pt x="5826" y="21564"/>
                  <a:pt x="5807" y="21564"/>
                </a:cubicBezTo>
                <a:cubicBezTo>
                  <a:pt x="5788" y="21564"/>
                  <a:pt x="5788" y="21527"/>
                  <a:pt x="5769" y="21527"/>
                </a:cubicBezTo>
                <a:cubicBezTo>
                  <a:pt x="5750" y="21527"/>
                  <a:pt x="5731" y="21564"/>
                  <a:pt x="5712" y="21564"/>
                </a:cubicBezTo>
                <a:cubicBezTo>
                  <a:pt x="5712" y="21564"/>
                  <a:pt x="5712" y="21564"/>
                  <a:pt x="5712" y="21564"/>
                </a:cubicBezTo>
                <a:cubicBezTo>
                  <a:pt x="5712" y="21527"/>
                  <a:pt x="5712" y="21491"/>
                  <a:pt x="5712" y="21491"/>
                </a:cubicBezTo>
                <a:cubicBezTo>
                  <a:pt x="5750" y="21491"/>
                  <a:pt x="5788" y="21455"/>
                  <a:pt x="5788" y="21491"/>
                </a:cubicBezTo>
                <a:close/>
                <a:moveTo>
                  <a:pt x="10403" y="12488"/>
                </a:moveTo>
                <a:cubicBezTo>
                  <a:pt x="10403" y="12488"/>
                  <a:pt x="10403" y="12488"/>
                  <a:pt x="10403" y="12488"/>
                </a:cubicBezTo>
                <a:cubicBezTo>
                  <a:pt x="10403" y="12524"/>
                  <a:pt x="10403" y="12561"/>
                  <a:pt x="10384" y="12561"/>
                </a:cubicBezTo>
                <a:cubicBezTo>
                  <a:pt x="10384" y="12561"/>
                  <a:pt x="10384" y="12561"/>
                  <a:pt x="10384" y="12561"/>
                </a:cubicBezTo>
                <a:cubicBezTo>
                  <a:pt x="10384" y="12524"/>
                  <a:pt x="10384" y="12524"/>
                  <a:pt x="10384" y="12524"/>
                </a:cubicBezTo>
                <a:cubicBezTo>
                  <a:pt x="10384" y="12524"/>
                  <a:pt x="10384" y="12488"/>
                  <a:pt x="10403" y="12488"/>
                </a:cubicBezTo>
                <a:close/>
                <a:moveTo>
                  <a:pt x="12559" y="15465"/>
                </a:moveTo>
                <a:cubicBezTo>
                  <a:pt x="12578" y="15465"/>
                  <a:pt x="12616" y="15283"/>
                  <a:pt x="12616" y="15247"/>
                </a:cubicBezTo>
                <a:cubicBezTo>
                  <a:pt x="12616" y="15247"/>
                  <a:pt x="12597" y="15211"/>
                  <a:pt x="12597" y="15211"/>
                </a:cubicBezTo>
                <a:cubicBezTo>
                  <a:pt x="12597" y="15174"/>
                  <a:pt x="12597" y="15174"/>
                  <a:pt x="12597" y="15174"/>
                </a:cubicBezTo>
                <a:cubicBezTo>
                  <a:pt x="12597" y="15138"/>
                  <a:pt x="12578" y="15066"/>
                  <a:pt x="12578" y="14993"/>
                </a:cubicBezTo>
                <a:cubicBezTo>
                  <a:pt x="12597" y="14957"/>
                  <a:pt x="12616" y="14957"/>
                  <a:pt x="12616" y="14848"/>
                </a:cubicBezTo>
                <a:cubicBezTo>
                  <a:pt x="12616" y="14848"/>
                  <a:pt x="12635" y="14848"/>
                  <a:pt x="12635" y="14848"/>
                </a:cubicBezTo>
                <a:cubicBezTo>
                  <a:pt x="12635" y="14848"/>
                  <a:pt x="12654" y="14848"/>
                  <a:pt x="12654" y="14811"/>
                </a:cubicBezTo>
                <a:cubicBezTo>
                  <a:pt x="12654" y="14811"/>
                  <a:pt x="12673" y="14848"/>
                  <a:pt x="12673" y="14848"/>
                </a:cubicBezTo>
                <a:cubicBezTo>
                  <a:pt x="12673" y="14811"/>
                  <a:pt x="12673" y="14811"/>
                  <a:pt x="12691" y="14811"/>
                </a:cubicBezTo>
                <a:cubicBezTo>
                  <a:pt x="12710" y="14811"/>
                  <a:pt x="12710" y="14811"/>
                  <a:pt x="12729" y="14811"/>
                </a:cubicBezTo>
                <a:cubicBezTo>
                  <a:pt x="12729" y="14811"/>
                  <a:pt x="12729" y="14811"/>
                  <a:pt x="12729" y="14775"/>
                </a:cubicBezTo>
                <a:cubicBezTo>
                  <a:pt x="12729" y="14775"/>
                  <a:pt x="12748" y="14775"/>
                  <a:pt x="12748" y="14739"/>
                </a:cubicBezTo>
                <a:cubicBezTo>
                  <a:pt x="12767" y="14739"/>
                  <a:pt x="12767" y="14775"/>
                  <a:pt x="12767" y="14775"/>
                </a:cubicBezTo>
                <a:cubicBezTo>
                  <a:pt x="12767" y="14739"/>
                  <a:pt x="12767" y="14739"/>
                  <a:pt x="12786" y="14739"/>
                </a:cubicBezTo>
                <a:cubicBezTo>
                  <a:pt x="12767" y="14739"/>
                  <a:pt x="12767" y="14739"/>
                  <a:pt x="12767" y="14703"/>
                </a:cubicBezTo>
                <a:cubicBezTo>
                  <a:pt x="12767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786" y="14703"/>
                </a:cubicBezTo>
                <a:cubicBezTo>
                  <a:pt x="12786" y="14703"/>
                  <a:pt x="12786" y="14703"/>
                  <a:pt x="12805" y="14703"/>
                </a:cubicBezTo>
                <a:cubicBezTo>
                  <a:pt x="12805" y="14703"/>
                  <a:pt x="12805" y="14666"/>
                  <a:pt x="12824" y="14666"/>
                </a:cubicBezTo>
                <a:cubicBezTo>
                  <a:pt x="12805" y="14666"/>
                  <a:pt x="12805" y="14630"/>
                  <a:pt x="12805" y="14630"/>
                </a:cubicBezTo>
                <a:cubicBezTo>
                  <a:pt x="12805" y="14630"/>
                  <a:pt x="12805" y="14630"/>
                  <a:pt x="12805" y="14630"/>
                </a:cubicBezTo>
                <a:cubicBezTo>
                  <a:pt x="12824" y="14630"/>
                  <a:pt x="12824" y="14630"/>
                  <a:pt x="12824" y="14630"/>
                </a:cubicBezTo>
                <a:cubicBezTo>
                  <a:pt x="12824" y="14594"/>
                  <a:pt x="12824" y="14594"/>
                  <a:pt x="12824" y="14594"/>
                </a:cubicBezTo>
                <a:cubicBezTo>
                  <a:pt x="12824" y="14594"/>
                  <a:pt x="12824" y="14557"/>
                  <a:pt x="12824" y="14521"/>
                </a:cubicBezTo>
                <a:cubicBezTo>
                  <a:pt x="12824" y="14521"/>
                  <a:pt x="12824" y="14521"/>
                  <a:pt x="12824" y="14521"/>
                </a:cubicBezTo>
                <a:cubicBezTo>
                  <a:pt x="12843" y="14557"/>
                  <a:pt x="12843" y="14557"/>
                  <a:pt x="12843" y="14557"/>
                </a:cubicBezTo>
                <a:cubicBezTo>
                  <a:pt x="12843" y="14557"/>
                  <a:pt x="12862" y="14521"/>
                  <a:pt x="12862" y="14521"/>
                </a:cubicBezTo>
                <a:cubicBezTo>
                  <a:pt x="12881" y="14485"/>
                  <a:pt x="12881" y="14448"/>
                  <a:pt x="12881" y="14412"/>
                </a:cubicBezTo>
                <a:cubicBezTo>
                  <a:pt x="12899" y="14376"/>
                  <a:pt x="12899" y="14376"/>
                  <a:pt x="12918" y="14412"/>
                </a:cubicBezTo>
                <a:cubicBezTo>
                  <a:pt x="12918" y="14412"/>
                  <a:pt x="12937" y="14412"/>
                  <a:pt x="12937" y="14448"/>
                </a:cubicBezTo>
                <a:cubicBezTo>
                  <a:pt x="12956" y="14485"/>
                  <a:pt x="12956" y="14630"/>
                  <a:pt x="12956" y="14666"/>
                </a:cubicBezTo>
                <a:cubicBezTo>
                  <a:pt x="12975" y="14703"/>
                  <a:pt x="12975" y="14703"/>
                  <a:pt x="12975" y="14739"/>
                </a:cubicBezTo>
                <a:cubicBezTo>
                  <a:pt x="12975" y="14775"/>
                  <a:pt x="12975" y="14811"/>
                  <a:pt x="12956" y="14811"/>
                </a:cubicBezTo>
                <a:cubicBezTo>
                  <a:pt x="12956" y="14811"/>
                  <a:pt x="12937" y="14775"/>
                  <a:pt x="12937" y="14739"/>
                </a:cubicBezTo>
                <a:cubicBezTo>
                  <a:pt x="12937" y="14739"/>
                  <a:pt x="12937" y="14739"/>
                  <a:pt x="12937" y="14775"/>
                </a:cubicBezTo>
                <a:cubicBezTo>
                  <a:pt x="12937" y="14775"/>
                  <a:pt x="12918" y="14775"/>
                  <a:pt x="12918" y="14775"/>
                </a:cubicBezTo>
                <a:cubicBezTo>
                  <a:pt x="12918" y="14811"/>
                  <a:pt x="12937" y="14848"/>
                  <a:pt x="12937" y="14884"/>
                </a:cubicBezTo>
                <a:cubicBezTo>
                  <a:pt x="12937" y="14920"/>
                  <a:pt x="12918" y="14957"/>
                  <a:pt x="12918" y="14993"/>
                </a:cubicBezTo>
                <a:cubicBezTo>
                  <a:pt x="12899" y="15029"/>
                  <a:pt x="12918" y="15066"/>
                  <a:pt x="12899" y="15102"/>
                </a:cubicBezTo>
                <a:cubicBezTo>
                  <a:pt x="12881" y="15283"/>
                  <a:pt x="12843" y="15501"/>
                  <a:pt x="12805" y="15683"/>
                </a:cubicBezTo>
                <a:cubicBezTo>
                  <a:pt x="12805" y="15755"/>
                  <a:pt x="12786" y="15937"/>
                  <a:pt x="12748" y="15973"/>
                </a:cubicBezTo>
                <a:cubicBezTo>
                  <a:pt x="12748" y="15973"/>
                  <a:pt x="12729" y="15973"/>
                  <a:pt x="12710" y="15973"/>
                </a:cubicBezTo>
                <a:cubicBezTo>
                  <a:pt x="12691" y="15973"/>
                  <a:pt x="12673" y="16009"/>
                  <a:pt x="12654" y="16009"/>
                </a:cubicBezTo>
                <a:cubicBezTo>
                  <a:pt x="12635" y="15973"/>
                  <a:pt x="12597" y="15973"/>
                  <a:pt x="12578" y="15937"/>
                </a:cubicBezTo>
                <a:cubicBezTo>
                  <a:pt x="12578" y="15937"/>
                  <a:pt x="12578" y="15901"/>
                  <a:pt x="12578" y="15901"/>
                </a:cubicBezTo>
                <a:cubicBezTo>
                  <a:pt x="12578" y="15864"/>
                  <a:pt x="12559" y="15864"/>
                  <a:pt x="12559" y="15792"/>
                </a:cubicBezTo>
                <a:cubicBezTo>
                  <a:pt x="12559" y="15755"/>
                  <a:pt x="12559" y="15755"/>
                  <a:pt x="12559" y="15719"/>
                </a:cubicBezTo>
                <a:cubicBezTo>
                  <a:pt x="12559" y="15683"/>
                  <a:pt x="12540" y="15646"/>
                  <a:pt x="12540" y="15610"/>
                </a:cubicBezTo>
                <a:cubicBezTo>
                  <a:pt x="12521" y="15574"/>
                  <a:pt x="12540" y="15501"/>
                  <a:pt x="12559" y="15501"/>
                </a:cubicBezTo>
                <a:cubicBezTo>
                  <a:pt x="12559" y="15501"/>
                  <a:pt x="12559" y="15465"/>
                  <a:pt x="12559" y="15465"/>
                </a:cubicBezTo>
                <a:close/>
                <a:moveTo>
                  <a:pt x="14791" y="11835"/>
                </a:moveTo>
                <a:cubicBezTo>
                  <a:pt x="14791" y="11871"/>
                  <a:pt x="14791" y="11835"/>
                  <a:pt x="14810" y="11835"/>
                </a:cubicBezTo>
                <a:cubicBezTo>
                  <a:pt x="14810" y="11798"/>
                  <a:pt x="14810" y="11798"/>
                  <a:pt x="14810" y="11762"/>
                </a:cubicBezTo>
                <a:cubicBezTo>
                  <a:pt x="14848" y="11798"/>
                  <a:pt x="14867" y="11835"/>
                  <a:pt x="14867" y="11907"/>
                </a:cubicBezTo>
                <a:cubicBezTo>
                  <a:pt x="14885" y="11944"/>
                  <a:pt x="14885" y="11944"/>
                  <a:pt x="14885" y="11980"/>
                </a:cubicBezTo>
                <a:cubicBezTo>
                  <a:pt x="14904" y="12016"/>
                  <a:pt x="14923" y="12016"/>
                  <a:pt x="14923" y="12052"/>
                </a:cubicBezTo>
                <a:cubicBezTo>
                  <a:pt x="14923" y="12161"/>
                  <a:pt x="14867" y="12234"/>
                  <a:pt x="14829" y="12198"/>
                </a:cubicBezTo>
                <a:cubicBezTo>
                  <a:pt x="14810" y="12198"/>
                  <a:pt x="14791" y="12125"/>
                  <a:pt x="14791" y="12089"/>
                </a:cubicBezTo>
                <a:cubicBezTo>
                  <a:pt x="14791" y="12016"/>
                  <a:pt x="14791" y="11980"/>
                  <a:pt x="14791" y="11944"/>
                </a:cubicBezTo>
                <a:cubicBezTo>
                  <a:pt x="14791" y="11907"/>
                  <a:pt x="14791" y="11907"/>
                  <a:pt x="14791" y="11871"/>
                </a:cubicBezTo>
                <a:cubicBezTo>
                  <a:pt x="14791" y="11871"/>
                  <a:pt x="14791" y="11871"/>
                  <a:pt x="14772" y="11871"/>
                </a:cubicBezTo>
                <a:cubicBezTo>
                  <a:pt x="14772" y="11871"/>
                  <a:pt x="14791" y="11871"/>
                  <a:pt x="14791" y="11835"/>
                </a:cubicBezTo>
                <a:close/>
                <a:moveTo>
                  <a:pt x="16512" y="13178"/>
                </a:moveTo>
                <a:cubicBezTo>
                  <a:pt x="16550" y="13178"/>
                  <a:pt x="16569" y="13178"/>
                  <a:pt x="16588" y="13178"/>
                </a:cubicBezTo>
                <a:cubicBezTo>
                  <a:pt x="16607" y="13214"/>
                  <a:pt x="16626" y="13214"/>
                  <a:pt x="16644" y="13250"/>
                </a:cubicBezTo>
                <a:cubicBezTo>
                  <a:pt x="16644" y="13287"/>
                  <a:pt x="16644" y="13287"/>
                  <a:pt x="16644" y="13287"/>
                </a:cubicBezTo>
                <a:cubicBezTo>
                  <a:pt x="16663" y="13323"/>
                  <a:pt x="16663" y="13323"/>
                  <a:pt x="16682" y="13359"/>
                </a:cubicBezTo>
                <a:cubicBezTo>
                  <a:pt x="16701" y="13396"/>
                  <a:pt x="16720" y="13396"/>
                  <a:pt x="16739" y="13432"/>
                </a:cubicBezTo>
                <a:cubicBezTo>
                  <a:pt x="16739" y="13432"/>
                  <a:pt x="16739" y="13468"/>
                  <a:pt x="16739" y="13468"/>
                </a:cubicBezTo>
                <a:cubicBezTo>
                  <a:pt x="16777" y="13468"/>
                  <a:pt x="16777" y="13541"/>
                  <a:pt x="16796" y="13541"/>
                </a:cubicBezTo>
                <a:cubicBezTo>
                  <a:pt x="16796" y="13541"/>
                  <a:pt x="16796" y="13541"/>
                  <a:pt x="16815" y="13541"/>
                </a:cubicBezTo>
                <a:cubicBezTo>
                  <a:pt x="16815" y="13541"/>
                  <a:pt x="16815" y="13541"/>
                  <a:pt x="16815" y="13505"/>
                </a:cubicBezTo>
                <a:cubicBezTo>
                  <a:pt x="16815" y="13505"/>
                  <a:pt x="16815" y="13505"/>
                  <a:pt x="16815" y="13505"/>
                </a:cubicBezTo>
                <a:cubicBezTo>
                  <a:pt x="16834" y="13541"/>
                  <a:pt x="16834" y="13577"/>
                  <a:pt x="16853" y="13577"/>
                </a:cubicBezTo>
                <a:cubicBezTo>
                  <a:pt x="16853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71" y="13613"/>
                  <a:pt x="16871" y="13613"/>
                  <a:pt x="16871" y="13613"/>
                </a:cubicBezTo>
                <a:cubicBezTo>
                  <a:pt x="16890" y="13650"/>
                  <a:pt x="16890" y="13650"/>
                  <a:pt x="16890" y="13686"/>
                </a:cubicBezTo>
                <a:cubicBezTo>
                  <a:pt x="16909" y="13722"/>
                  <a:pt x="16928" y="13686"/>
                  <a:pt x="16947" y="13722"/>
                </a:cubicBezTo>
                <a:cubicBezTo>
                  <a:pt x="16966" y="13722"/>
                  <a:pt x="16966" y="13759"/>
                  <a:pt x="16985" y="13759"/>
                </a:cubicBezTo>
                <a:cubicBezTo>
                  <a:pt x="16985" y="13795"/>
                  <a:pt x="16966" y="13831"/>
                  <a:pt x="16947" y="13868"/>
                </a:cubicBezTo>
                <a:cubicBezTo>
                  <a:pt x="16966" y="13868"/>
                  <a:pt x="16966" y="13904"/>
                  <a:pt x="16985" y="13904"/>
                </a:cubicBezTo>
                <a:cubicBezTo>
                  <a:pt x="17004" y="13904"/>
                  <a:pt x="17004" y="13904"/>
                  <a:pt x="17023" y="13904"/>
                </a:cubicBezTo>
                <a:cubicBezTo>
                  <a:pt x="17023" y="13940"/>
                  <a:pt x="17023" y="14013"/>
                  <a:pt x="17042" y="14013"/>
                </a:cubicBezTo>
                <a:cubicBezTo>
                  <a:pt x="17042" y="14013"/>
                  <a:pt x="17042" y="14013"/>
                  <a:pt x="17042" y="14013"/>
                </a:cubicBezTo>
                <a:cubicBezTo>
                  <a:pt x="17042" y="14049"/>
                  <a:pt x="17042" y="14049"/>
                  <a:pt x="17042" y="14085"/>
                </a:cubicBezTo>
                <a:cubicBezTo>
                  <a:pt x="17042" y="14085"/>
                  <a:pt x="17042" y="14085"/>
                  <a:pt x="17042" y="14085"/>
                </a:cubicBezTo>
                <a:cubicBezTo>
                  <a:pt x="17042" y="14085"/>
                  <a:pt x="17061" y="14085"/>
                  <a:pt x="17061" y="14049"/>
                </a:cubicBezTo>
                <a:cubicBezTo>
                  <a:pt x="17080" y="14085"/>
                  <a:pt x="17080" y="14085"/>
                  <a:pt x="17098" y="14085"/>
                </a:cubicBezTo>
                <a:cubicBezTo>
                  <a:pt x="17098" y="14085"/>
                  <a:pt x="17098" y="14122"/>
                  <a:pt x="17117" y="14158"/>
                </a:cubicBezTo>
                <a:cubicBezTo>
                  <a:pt x="17117" y="14194"/>
                  <a:pt x="17117" y="14231"/>
                  <a:pt x="17098" y="14267"/>
                </a:cubicBezTo>
                <a:cubicBezTo>
                  <a:pt x="17098" y="14303"/>
                  <a:pt x="17136" y="14448"/>
                  <a:pt x="17098" y="14485"/>
                </a:cubicBezTo>
                <a:cubicBezTo>
                  <a:pt x="17098" y="14448"/>
                  <a:pt x="17080" y="14448"/>
                  <a:pt x="17080" y="14412"/>
                </a:cubicBezTo>
                <a:cubicBezTo>
                  <a:pt x="17080" y="14448"/>
                  <a:pt x="17080" y="14448"/>
                  <a:pt x="17080" y="14448"/>
                </a:cubicBezTo>
                <a:cubicBezTo>
                  <a:pt x="17080" y="14448"/>
                  <a:pt x="17061" y="14448"/>
                  <a:pt x="17061" y="14485"/>
                </a:cubicBezTo>
                <a:cubicBezTo>
                  <a:pt x="17061" y="14448"/>
                  <a:pt x="17042" y="14448"/>
                  <a:pt x="17023" y="14448"/>
                </a:cubicBezTo>
                <a:cubicBezTo>
                  <a:pt x="17042" y="14448"/>
                  <a:pt x="17042" y="14448"/>
                  <a:pt x="17042" y="14485"/>
                </a:cubicBezTo>
                <a:cubicBezTo>
                  <a:pt x="17042" y="14485"/>
                  <a:pt x="16947" y="14339"/>
                  <a:pt x="16928" y="14303"/>
                </a:cubicBezTo>
                <a:cubicBezTo>
                  <a:pt x="16909" y="14267"/>
                  <a:pt x="16909" y="14267"/>
                  <a:pt x="16890" y="14231"/>
                </a:cubicBezTo>
                <a:cubicBezTo>
                  <a:pt x="16890" y="14231"/>
                  <a:pt x="16890" y="14194"/>
                  <a:pt x="16890" y="14194"/>
                </a:cubicBezTo>
                <a:cubicBezTo>
                  <a:pt x="16853" y="14158"/>
                  <a:pt x="16815" y="14122"/>
                  <a:pt x="16796" y="14049"/>
                </a:cubicBezTo>
                <a:cubicBezTo>
                  <a:pt x="16796" y="14013"/>
                  <a:pt x="16796" y="13976"/>
                  <a:pt x="16796" y="13976"/>
                </a:cubicBezTo>
                <a:cubicBezTo>
                  <a:pt x="16777" y="13904"/>
                  <a:pt x="16758" y="13831"/>
                  <a:pt x="16739" y="13795"/>
                </a:cubicBezTo>
                <a:cubicBezTo>
                  <a:pt x="16720" y="13759"/>
                  <a:pt x="16701" y="13759"/>
                  <a:pt x="16701" y="13759"/>
                </a:cubicBezTo>
                <a:cubicBezTo>
                  <a:pt x="16701" y="13722"/>
                  <a:pt x="16701" y="13722"/>
                  <a:pt x="16682" y="13686"/>
                </a:cubicBezTo>
                <a:cubicBezTo>
                  <a:pt x="16663" y="13577"/>
                  <a:pt x="16663" y="13541"/>
                  <a:pt x="16607" y="13505"/>
                </a:cubicBezTo>
                <a:cubicBezTo>
                  <a:pt x="16588" y="13432"/>
                  <a:pt x="16588" y="13359"/>
                  <a:pt x="16550" y="13323"/>
                </a:cubicBezTo>
                <a:cubicBezTo>
                  <a:pt x="16531" y="13359"/>
                  <a:pt x="16531" y="13323"/>
                  <a:pt x="16512" y="13287"/>
                </a:cubicBezTo>
                <a:cubicBezTo>
                  <a:pt x="16493" y="13250"/>
                  <a:pt x="16436" y="13178"/>
                  <a:pt x="16455" y="13105"/>
                </a:cubicBezTo>
                <a:cubicBezTo>
                  <a:pt x="16493" y="13105"/>
                  <a:pt x="16493" y="13142"/>
                  <a:pt x="16512" y="13178"/>
                </a:cubicBezTo>
                <a:close/>
                <a:moveTo>
                  <a:pt x="17117" y="14085"/>
                </a:moveTo>
                <a:cubicBezTo>
                  <a:pt x="17117" y="14085"/>
                  <a:pt x="17117" y="14049"/>
                  <a:pt x="17117" y="14049"/>
                </a:cubicBezTo>
                <a:cubicBezTo>
                  <a:pt x="17098" y="14049"/>
                  <a:pt x="17080" y="14049"/>
                  <a:pt x="17080" y="14013"/>
                </a:cubicBezTo>
                <a:cubicBezTo>
                  <a:pt x="17080" y="14013"/>
                  <a:pt x="17080" y="13976"/>
                  <a:pt x="17098" y="13976"/>
                </a:cubicBezTo>
                <a:cubicBezTo>
                  <a:pt x="17098" y="13976"/>
                  <a:pt x="17098" y="13976"/>
                  <a:pt x="17098" y="14013"/>
                </a:cubicBezTo>
                <a:cubicBezTo>
                  <a:pt x="17098" y="13976"/>
                  <a:pt x="17117" y="13976"/>
                  <a:pt x="17117" y="13976"/>
                </a:cubicBezTo>
                <a:cubicBezTo>
                  <a:pt x="17136" y="14013"/>
                  <a:pt x="17136" y="14085"/>
                  <a:pt x="17174" y="14085"/>
                </a:cubicBezTo>
                <a:cubicBezTo>
                  <a:pt x="17155" y="14085"/>
                  <a:pt x="17155" y="14085"/>
                  <a:pt x="17155" y="14085"/>
                </a:cubicBezTo>
                <a:cubicBezTo>
                  <a:pt x="17155" y="14085"/>
                  <a:pt x="17155" y="14122"/>
                  <a:pt x="17155" y="14122"/>
                </a:cubicBezTo>
                <a:cubicBezTo>
                  <a:pt x="17155" y="14122"/>
                  <a:pt x="17155" y="14122"/>
                  <a:pt x="17155" y="14158"/>
                </a:cubicBezTo>
                <a:cubicBezTo>
                  <a:pt x="17155" y="14122"/>
                  <a:pt x="17117" y="14122"/>
                  <a:pt x="17117" y="14085"/>
                </a:cubicBezTo>
                <a:close/>
                <a:moveTo>
                  <a:pt x="16663" y="10673"/>
                </a:moveTo>
                <a:cubicBezTo>
                  <a:pt x="16663" y="10673"/>
                  <a:pt x="16644" y="10709"/>
                  <a:pt x="16626" y="10709"/>
                </a:cubicBezTo>
                <a:cubicBezTo>
                  <a:pt x="16626" y="10709"/>
                  <a:pt x="16626" y="10746"/>
                  <a:pt x="16607" y="10746"/>
                </a:cubicBezTo>
                <a:cubicBezTo>
                  <a:pt x="16607" y="10746"/>
                  <a:pt x="16588" y="10709"/>
                  <a:pt x="16569" y="10709"/>
                </a:cubicBezTo>
                <a:cubicBezTo>
                  <a:pt x="16569" y="10673"/>
                  <a:pt x="16550" y="10637"/>
                  <a:pt x="16569" y="10600"/>
                </a:cubicBezTo>
                <a:cubicBezTo>
                  <a:pt x="16588" y="10600"/>
                  <a:pt x="16588" y="10564"/>
                  <a:pt x="16607" y="10564"/>
                </a:cubicBezTo>
                <a:cubicBezTo>
                  <a:pt x="16626" y="10528"/>
                  <a:pt x="16626" y="10528"/>
                  <a:pt x="16626" y="10528"/>
                </a:cubicBezTo>
                <a:cubicBezTo>
                  <a:pt x="16644" y="10528"/>
                  <a:pt x="16644" y="10528"/>
                  <a:pt x="16644" y="10528"/>
                </a:cubicBezTo>
                <a:cubicBezTo>
                  <a:pt x="16663" y="10528"/>
                  <a:pt x="16663" y="10528"/>
                  <a:pt x="16682" y="10528"/>
                </a:cubicBezTo>
                <a:cubicBezTo>
                  <a:pt x="16682" y="10528"/>
                  <a:pt x="16682" y="10528"/>
                  <a:pt x="16682" y="10528"/>
                </a:cubicBezTo>
                <a:cubicBezTo>
                  <a:pt x="16701" y="10528"/>
                  <a:pt x="16701" y="10528"/>
                  <a:pt x="16701" y="10564"/>
                </a:cubicBezTo>
                <a:cubicBezTo>
                  <a:pt x="16701" y="10564"/>
                  <a:pt x="16701" y="10564"/>
                  <a:pt x="16701" y="10564"/>
                </a:cubicBezTo>
                <a:cubicBezTo>
                  <a:pt x="16682" y="10564"/>
                  <a:pt x="16682" y="10600"/>
                  <a:pt x="16663" y="10637"/>
                </a:cubicBezTo>
                <a:cubicBezTo>
                  <a:pt x="16663" y="10673"/>
                  <a:pt x="16682" y="10673"/>
                  <a:pt x="16663" y="10673"/>
                </a:cubicBezTo>
                <a:close/>
                <a:moveTo>
                  <a:pt x="17155" y="11835"/>
                </a:moveTo>
                <a:cubicBezTo>
                  <a:pt x="17136" y="11835"/>
                  <a:pt x="17136" y="11835"/>
                  <a:pt x="17136" y="11871"/>
                </a:cubicBezTo>
                <a:cubicBezTo>
                  <a:pt x="17136" y="11871"/>
                  <a:pt x="17098" y="11907"/>
                  <a:pt x="17098" y="11907"/>
                </a:cubicBezTo>
                <a:cubicBezTo>
                  <a:pt x="17098" y="11907"/>
                  <a:pt x="17098" y="11907"/>
                  <a:pt x="17098" y="11907"/>
                </a:cubicBezTo>
                <a:cubicBezTo>
                  <a:pt x="17117" y="11835"/>
                  <a:pt x="17155" y="11798"/>
                  <a:pt x="17174" y="11726"/>
                </a:cubicBezTo>
                <a:cubicBezTo>
                  <a:pt x="17174" y="11726"/>
                  <a:pt x="17174" y="11762"/>
                  <a:pt x="17174" y="11798"/>
                </a:cubicBezTo>
                <a:cubicBezTo>
                  <a:pt x="17174" y="11798"/>
                  <a:pt x="17155" y="11798"/>
                  <a:pt x="17155" y="11835"/>
                </a:cubicBezTo>
                <a:close/>
                <a:moveTo>
                  <a:pt x="17212" y="12307"/>
                </a:moveTo>
                <a:cubicBezTo>
                  <a:pt x="17212" y="12307"/>
                  <a:pt x="17212" y="12307"/>
                  <a:pt x="17212" y="12307"/>
                </a:cubicBezTo>
                <a:cubicBezTo>
                  <a:pt x="17193" y="12307"/>
                  <a:pt x="17136" y="12343"/>
                  <a:pt x="17136" y="12343"/>
                </a:cubicBezTo>
                <a:cubicBezTo>
                  <a:pt x="17136" y="12343"/>
                  <a:pt x="17136" y="12343"/>
                  <a:pt x="17136" y="12343"/>
                </a:cubicBezTo>
                <a:cubicBezTo>
                  <a:pt x="17155" y="12379"/>
                  <a:pt x="17155" y="12379"/>
                  <a:pt x="17174" y="12379"/>
                </a:cubicBezTo>
                <a:cubicBezTo>
                  <a:pt x="17174" y="12379"/>
                  <a:pt x="17174" y="12379"/>
                  <a:pt x="17174" y="12415"/>
                </a:cubicBezTo>
                <a:cubicBezTo>
                  <a:pt x="17155" y="12452"/>
                  <a:pt x="17117" y="12415"/>
                  <a:pt x="17117" y="12452"/>
                </a:cubicBezTo>
                <a:cubicBezTo>
                  <a:pt x="17098" y="12415"/>
                  <a:pt x="17023" y="12379"/>
                  <a:pt x="17004" y="12415"/>
                </a:cubicBezTo>
                <a:cubicBezTo>
                  <a:pt x="16985" y="12452"/>
                  <a:pt x="17004" y="12488"/>
                  <a:pt x="16985" y="12524"/>
                </a:cubicBezTo>
                <a:cubicBezTo>
                  <a:pt x="16985" y="12561"/>
                  <a:pt x="16966" y="12561"/>
                  <a:pt x="16966" y="12561"/>
                </a:cubicBezTo>
                <a:cubicBezTo>
                  <a:pt x="16966" y="12597"/>
                  <a:pt x="16966" y="12597"/>
                  <a:pt x="16966" y="12633"/>
                </a:cubicBezTo>
                <a:cubicBezTo>
                  <a:pt x="16966" y="12670"/>
                  <a:pt x="16947" y="12706"/>
                  <a:pt x="16928" y="12742"/>
                </a:cubicBezTo>
                <a:cubicBezTo>
                  <a:pt x="16928" y="12742"/>
                  <a:pt x="16871" y="12778"/>
                  <a:pt x="16871" y="12778"/>
                </a:cubicBezTo>
                <a:cubicBezTo>
                  <a:pt x="16853" y="12778"/>
                  <a:pt x="16815" y="12706"/>
                  <a:pt x="16796" y="12742"/>
                </a:cubicBezTo>
                <a:cubicBezTo>
                  <a:pt x="16777" y="12778"/>
                  <a:pt x="16758" y="12815"/>
                  <a:pt x="16739" y="12815"/>
                </a:cubicBezTo>
                <a:cubicBezTo>
                  <a:pt x="16739" y="12815"/>
                  <a:pt x="16720" y="12815"/>
                  <a:pt x="16701" y="12815"/>
                </a:cubicBezTo>
                <a:cubicBezTo>
                  <a:pt x="16701" y="12815"/>
                  <a:pt x="16682" y="12815"/>
                  <a:pt x="16682" y="12815"/>
                </a:cubicBezTo>
                <a:cubicBezTo>
                  <a:pt x="16663" y="12778"/>
                  <a:pt x="16626" y="12778"/>
                  <a:pt x="16626" y="12706"/>
                </a:cubicBezTo>
                <a:cubicBezTo>
                  <a:pt x="16626" y="12706"/>
                  <a:pt x="16626" y="12706"/>
                  <a:pt x="16644" y="12706"/>
                </a:cubicBezTo>
                <a:cubicBezTo>
                  <a:pt x="16644" y="12742"/>
                  <a:pt x="16663" y="12742"/>
                  <a:pt x="16663" y="12742"/>
                </a:cubicBezTo>
                <a:cubicBezTo>
                  <a:pt x="16682" y="12742"/>
                  <a:pt x="16701" y="12778"/>
                  <a:pt x="16720" y="12778"/>
                </a:cubicBezTo>
                <a:cubicBezTo>
                  <a:pt x="16720" y="12778"/>
                  <a:pt x="16720" y="12742"/>
                  <a:pt x="16720" y="12742"/>
                </a:cubicBezTo>
                <a:cubicBezTo>
                  <a:pt x="16720" y="12742"/>
                  <a:pt x="16720" y="12742"/>
                  <a:pt x="16720" y="12742"/>
                </a:cubicBezTo>
                <a:cubicBezTo>
                  <a:pt x="16701" y="12742"/>
                  <a:pt x="16701" y="12742"/>
                  <a:pt x="16701" y="12742"/>
                </a:cubicBezTo>
                <a:cubicBezTo>
                  <a:pt x="16701" y="12706"/>
                  <a:pt x="16739" y="12597"/>
                  <a:pt x="16739" y="12597"/>
                </a:cubicBezTo>
                <a:cubicBezTo>
                  <a:pt x="16758" y="12597"/>
                  <a:pt x="16777" y="12597"/>
                  <a:pt x="16777" y="12561"/>
                </a:cubicBezTo>
                <a:cubicBezTo>
                  <a:pt x="16796" y="12561"/>
                  <a:pt x="16815" y="12561"/>
                  <a:pt x="16815" y="12561"/>
                </a:cubicBezTo>
                <a:cubicBezTo>
                  <a:pt x="16834" y="12524"/>
                  <a:pt x="16834" y="12488"/>
                  <a:pt x="16853" y="12488"/>
                </a:cubicBezTo>
                <a:cubicBezTo>
                  <a:pt x="16853" y="12488"/>
                  <a:pt x="16853" y="12452"/>
                  <a:pt x="16871" y="12452"/>
                </a:cubicBezTo>
                <a:cubicBezTo>
                  <a:pt x="16871" y="12452"/>
                  <a:pt x="16890" y="12415"/>
                  <a:pt x="16890" y="12379"/>
                </a:cubicBezTo>
                <a:cubicBezTo>
                  <a:pt x="16909" y="12379"/>
                  <a:pt x="16909" y="12379"/>
                  <a:pt x="16928" y="12379"/>
                </a:cubicBezTo>
                <a:cubicBezTo>
                  <a:pt x="16928" y="12343"/>
                  <a:pt x="16928" y="12343"/>
                  <a:pt x="16947" y="12307"/>
                </a:cubicBezTo>
                <a:cubicBezTo>
                  <a:pt x="16947" y="12307"/>
                  <a:pt x="16947" y="12307"/>
                  <a:pt x="16947" y="12307"/>
                </a:cubicBezTo>
                <a:cubicBezTo>
                  <a:pt x="16947" y="12307"/>
                  <a:pt x="16947" y="12343"/>
                  <a:pt x="16947" y="12343"/>
                </a:cubicBezTo>
                <a:cubicBezTo>
                  <a:pt x="16947" y="12343"/>
                  <a:pt x="16947" y="12343"/>
                  <a:pt x="16947" y="12343"/>
                </a:cubicBezTo>
                <a:cubicBezTo>
                  <a:pt x="16966" y="12343"/>
                  <a:pt x="16985" y="12343"/>
                  <a:pt x="16985" y="12343"/>
                </a:cubicBezTo>
                <a:cubicBezTo>
                  <a:pt x="16985" y="12307"/>
                  <a:pt x="16985" y="12307"/>
                  <a:pt x="16966" y="12270"/>
                </a:cubicBezTo>
                <a:cubicBezTo>
                  <a:pt x="16966" y="12270"/>
                  <a:pt x="16966" y="12270"/>
                  <a:pt x="16966" y="12270"/>
                </a:cubicBezTo>
                <a:cubicBezTo>
                  <a:pt x="16966" y="12270"/>
                  <a:pt x="16966" y="12270"/>
                  <a:pt x="16985" y="12270"/>
                </a:cubicBezTo>
                <a:cubicBezTo>
                  <a:pt x="16985" y="12270"/>
                  <a:pt x="16985" y="12270"/>
                  <a:pt x="17004" y="12270"/>
                </a:cubicBezTo>
                <a:cubicBezTo>
                  <a:pt x="17004" y="12198"/>
                  <a:pt x="17023" y="12198"/>
                  <a:pt x="17042" y="12161"/>
                </a:cubicBezTo>
                <a:cubicBezTo>
                  <a:pt x="17042" y="12125"/>
                  <a:pt x="17061" y="12125"/>
                  <a:pt x="17061" y="12089"/>
                </a:cubicBezTo>
                <a:cubicBezTo>
                  <a:pt x="17061" y="12089"/>
                  <a:pt x="17061" y="12125"/>
                  <a:pt x="17061" y="12125"/>
                </a:cubicBezTo>
                <a:cubicBezTo>
                  <a:pt x="17061" y="12125"/>
                  <a:pt x="17080" y="12125"/>
                  <a:pt x="17080" y="12125"/>
                </a:cubicBezTo>
                <a:cubicBezTo>
                  <a:pt x="17080" y="12125"/>
                  <a:pt x="17080" y="12125"/>
                  <a:pt x="17080" y="12089"/>
                </a:cubicBezTo>
                <a:cubicBezTo>
                  <a:pt x="17098" y="12125"/>
                  <a:pt x="17098" y="12125"/>
                  <a:pt x="17117" y="12161"/>
                </a:cubicBezTo>
                <a:cubicBezTo>
                  <a:pt x="17117" y="12198"/>
                  <a:pt x="17098" y="12198"/>
                  <a:pt x="17098" y="12234"/>
                </a:cubicBezTo>
                <a:cubicBezTo>
                  <a:pt x="17117" y="12234"/>
                  <a:pt x="17117" y="12198"/>
                  <a:pt x="17136" y="12198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36" y="12234"/>
                  <a:pt x="17136" y="12234"/>
                  <a:pt x="17136" y="12234"/>
                </a:cubicBezTo>
                <a:cubicBezTo>
                  <a:pt x="17155" y="12234"/>
                  <a:pt x="17193" y="12270"/>
                  <a:pt x="17212" y="12307"/>
                </a:cubicBezTo>
                <a:close/>
                <a:moveTo>
                  <a:pt x="17193" y="11726"/>
                </a:moveTo>
                <a:cubicBezTo>
                  <a:pt x="17193" y="11726"/>
                  <a:pt x="17193" y="11726"/>
                  <a:pt x="17193" y="11726"/>
                </a:cubicBezTo>
                <a:cubicBezTo>
                  <a:pt x="17193" y="11726"/>
                  <a:pt x="17193" y="11726"/>
                  <a:pt x="17193" y="11726"/>
                </a:cubicBezTo>
                <a:cubicBezTo>
                  <a:pt x="17193" y="11689"/>
                  <a:pt x="17212" y="11689"/>
                  <a:pt x="17212" y="11653"/>
                </a:cubicBezTo>
                <a:cubicBezTo>
                  <a:pt x="17212" y="11617"/>
                  <a:pt x="17212" y="11617"/>
                  <a:pt x="17212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581"/>
                  <a:pt x="17231" y="11581"/>
                </a:cubicBezTo>
                <a:cubicBezTo>
                  <a:pt x="17231" y="11581"/>
                  <a:pt x="17231" y="11617"/>
                  <a:pt x="17231" y="11617"/>
                </a:cubicBezTo>
                <a:cubicBezTo>
                  <a:pt x="17231" y="11617"/>
                  <a:pt x="17231" y="11653"/>
                  <a:pt x="17250" y="11653"/>
                </a:cubicBezTo>
                <a:cubicBezTo>
                  <a:pt x="17231" y="11689"/>
                  <a:pt x="17212" y="11689"/>
                  <a:pt x="17193" y="11726"/>
                </a:cubicBezTo>
                <a:close/>
                <a:moveTo>
                  <a:pt x="17098" y="14557"/>
                </a:moveTo>
                <a:cubicBezTo>
                  <a:pt x="17098" y="14557"/>
                  <a:pt x="17098" y="14557"/>
                  <a:pt x="17098" y="14521"/>
                </a:cubicBezTo>
                <a:cubicBezTo>
                  <a:pt x="17098" y="14521"/>
                  <a:pt x="17117" y="14557"/>
                  <a:pt x="17117" y="14557"/>
                </a:cubicBezTo>
                <a:cubicBezTo>
                  <a:pt x="17117" y="14521"/>
                  <a:pt x="17117" y="14521"/>
                  <a:pt x="17117" y="14485"/>
                </a:cubicBezTo>
                <a:cubicBezTo>
                  <a:pt x="17136" y="14485"/>
                  <a:pt x="17155" y="14485"/>
                  <a:pt x="17155" y="14485"/>
                </a:cubicBezTo>
                <a:cubicBezTo>
                  <a:pt x="17155" y="14521"/>
                  <a:pt x="17155" y="14521"/>
                  <a:pt x="17174" y="14521"/>
                </a:cubicBezTo>
                <a:cubicBezTo>
                  <a:pt x="17174" y="14521"/>
                  <a:pt x="17174" y="14521"/>
                  <a:pt x="17174" y="14521"/>
                </a:cubicBezTo>
                <a:cubicBezTo>
                  <a:pt x="17174" y="14521"/>
                  <a:pt x="17174" y="14485"/>
                  <a:pt x="17193" y="14485"/>
                </a:cubicBezTo>
                <a:cubicBezTo>
                  <a:pt x="17212" y="14521"/>
                  <a:pt x="17212" y="14521"/>
                  <a:pt x="17231" y="14521"/>
                </a:cubicBezTo>
                <a:cubicBezTo>
                  <a:pt x="17250" y="14557"/>
                  <a:pt x="17250" y="14521"/>
                  <a:pt x="17269" y="14521"/>
                </a:cubicBezTo>
                <a:cubicBezTo>
                  <a:pt x="17269" y="14521"/>
                  <a:pt x="17288" y="14557"/>
                  <a:pt x="17288" y="14594"/>
                </a:cubicBezTo>
                <a:cubicBezTo>
                  <a:pt x="17306" y="14594"/>
                  <a:pt x="17382" y="14630"/>
                  <a:pt x="17401" y="14594"/>
                </a:cubicBezTo>
                <a:cubicBezTo>
                  <a:pt x="17401" y="14594"/>
                  <a:pt x="17401" y="14557"/>
                  <a:pt x="17401" y="14557"/>
                </a:cubicBezTo>
                <a:cubicBezTo>
                  <a:pt x="17420" y="14557"/>
                  <a:pt x="17420" y="14557"/>
                  <a:pt x="17420" y="14557"/>
                </a:cubicBezTo>
                <a:cubicBezTo>
                  <a:pt x="17420" y="14557"/>
                  <a:pt x="17439" y="14557"/>
                  <a:pt x="17439" y="14594"/>
                </a:cubicBezTo>
                <a:cubicBezTo>
                  <a:pt x="17439" y="14594"/>
                  <a:pt x="17458" y="14594"/>
                  <a:pt x="17477" y="14594"/>
                </a:cubicBezTo>
                <a:cubicBezTo>
                  <a:pt x="17496" y="14594"/>
                  <a:pt x="17515" y="14594"/>
                  <a:pt x="17533" y="14630"/>
                </a:cubicBezTo>
                <a:cubicBezTo>
                  <a:pt x="17533" y="14630"/>
                  <a:pt x="17533" y="14666"/>
                  <a:pt x="17533" y="14666"/>
                </a:cubicBezTo>
                <a:cubicBezTo>
                  <a:pt x="17552" y="14739"/>
                  <a:pt x="17590" y="14703"/>
                  <a:pt x="17628" y="14703"/>
                </a:cubicBezTo>
                <a:cubicBezTo>
                  <a:pt x="17628" y="14739"/>
                  <a:pt x="17609" y="14775"/>
                  <a:pt x="17628" y="14775"/>
                </a:cubicBezTo>
                <a:cubicBezTo>
                  <a:pt x="17628" y="14811"/>
                  <a:pt x="17628" y="14811"/>
                  <a:pt x="17628" y="14811"/>
                </a:cubicBezTo>
                <a:cubicBezTo>
                  <a:pt x="17609" y="14811"/>
                  <a:pt x="17590" y="14775"/>
                  <a:pt x="17552" y="14775"/>
                </a:cubicBezTo>
                <a:cubicBezTo>
                  <a:pt x="17552" y="14739"/>
                  <a:pt x="17533" y="14775"/>
                  <a:pt x="17533" y="14775"/>
                </a:cubicBezTo>
                <a:cubicBezTo>
                  <a:pt x="17496" y="14775"/>
                  <a:pt x="17458" y="14775"/>
                  <a:pt x="17420" y="14775"/>
                </a:cubicBezTo>
                <a:cubicBezTo>
                  <a:pt x="17382" y="14739"/>
                  <a:pt x="17344" y="14703"/>
                  <a:pt x="17306" y="14703"/>
                </a:cubicBezTo>
                <a:cubicBezTo>
                  <a:pt x="17288" y="14666"/>
                  <a:pt x="17269" y="14703"/>
                  <a:pt x="17250" y="14703"/>
                </a:cubicBezTo>
                <a:cubicBezTo>
                  <a:pt x="17231" y="14703"/>
                  <a:pt x="17231" y="14666"/>
                  <a:pt x="17212" y="14666"/>
                </a:cubicBezTo>
                <a:cubicBezTo>
                  <a:pt x="17193" y="14666"/>
                  <a:pt x="17155" y="14666"/>
                  <a:pt x="17136" y="14666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55" y="14630"/>
                  <a:pt x="17155" y="14630"/>
                  <a:pt x="17155" y="14630"/>
                </a:cubicBezTo>
                <a:cubicBezTo>
                  <a:pt x="17136" y="14594"/>
                  <a:pt x="17080" y="14594"/>
                  <a:pt x="17080" y="14594"/>
                </a:cubicBezTo>
                <a:cubicBezTo>
                  <a:pt x="17080" y="14594"/>
                  <a:pt x="17098" y="14594"/>
                  <a:pt x="17098" y="14557"/>
                </a:cubicBezTo>
                <a:close/>
                <a:moveTo>
                  <a:pt x="17571" y="17062"/>
                </a:moveTo>
                <a:cubicBezTo>
                  <a:pt x="17571" y="17062"/>
                  <a:pt x="17571" y="17062"/>
                  <a:pt x="17571" y="17062"/>
                </a:cubicBezTo>
                <a:cubicBezTo>
                  <a:pt x="17571" y="17062"/>
                  <a:pt x="17571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52" y="17026"/>
                  <a:pt x="17552" y="17026"/>
                  <a:pt x="17552" y="17026"/>
                </a:cubicBezTo>
                <a:cubicBezTo>
                  <a:pt x="17571" y="17026"/>
                  <a:pt x="17590" y="17026"/>
                  <a:pt x="17571" y="17062"/>
                </a:cubicBezTo>
                <a:close/>
                <a:moveTo>
                  <a:pt x="19009" y="15465"/>
                </a:moveTo>
                <a:cubicBezTo>
                  <a:pt x="19009" y="15465"/>
                  <a:pt x="19009" y="15465"/>
                  <a:pt x="18990" y="15465"/>
                </a:cubicBezTo>
                <a:cubicBezTo>
                  <a:pt x="18990" y="15465"/>
                  <a:pt x="18990" y="15465"/>
                  <a:pt x="18990" y="15465"/>
                </a:cubicBezTo>
                <a:cubicBezTo>
                  <a:pt x="19009" y="15429"/>
                  <a:pt x="18990" y="15429"/>
                  <a:pt x="19009" y="15429"/>
                </a:cubicBezTo>
                <a:cubicBezTo>
                  <a:pt x="19009" y="15429"/>
                  <a:pt x="19009" y="15429"/>
                  <a:pt x="19028" y="15429"/>
                </a:cubicBezTo>
                <a:cubicBezTo>
                  <a:pt x="19009" y="15429"/>
                  <a:pt x="19028" y="15465"/>
                  <a:pt x="19009" y="15465"/>
                </a:cubicBezTo>
                <a:close/>
                <a:moveTo>
                  <a:pt x="19198" y="15719"/>
                </a:moveTo>
                <a:cubicBezTo>
                  <a:pt x="19198" y="15719"/>
                  <a:pt x="19198" y="15719"/>
                  <a:pt x="19198" y="15719"/>
                </a:cubicBezTo>
                <a:cubicBezTo>
                  <a:pt x="19198" y="15755"/>
                  <a:pt x="19179" y="15755"/>
                  <a:pt x="19179" y="15755"/>
                </a:cubicBezTo>
                <a:cubicBezTo>
                  <a:pt x="19179" y="15755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ubicBezTo>
                  <a:pt x="19198" y="15719"/>
                  <a:pt x="19198" y="15719"/>
                  <a:pt x="19198" y="15719"/>
                </a:cubicBezTo>
                <a:close/>
                <a:moveTo>
                  <a:pt x="19141" y="14666"/>
                </a:moveTo>
                <a:cubicBezTo>
                  <a:pt x="19141" y="14666"/>
                  <a:pt x="19141" y="14703"/>
                  <a:pt x="19160" y="14703"/>
                </a:cubicBezTo>
                <a:cubicBezTo>
                  <a:pt x="19141" y="14739"/>
                  <a:pt x="19122" y="14775"/>
                  <a:pt x="19103" y="14775"/>
                </a:cubicBezTo>
                <a:cubicBezTo>
                  <a:pt x="19103" y="14775"/>
                  <a:pt x="19084" y="14775"/>
                  <a:pt x="19084" y="14775"/>
                </a:cubicBezTo>
                <a:cubicBezTo>
                  <a:pt x="19084" y="14775"/>
                  <a:pt x="19084" y="14775"/>
                  <a:pt x="19084" y="14775"/>
                </a:cubicBezTo>
                <a:cubicBezTo>
                  <a:pt x="19084" y="14739"/>
                  <a:pt x="19103" y="14703"/>
                  <a:pt x="19122" y="14666"/>
                </a:cubicBezTo>
                <a:cubicBezTo>
                  <a:pt x="19122" y="14666"/>
                  <a:pt x="19141" y="14666"/>
                  <a:pt x="19141" y="14666"/>
                </a:cubicBezTo>
                <a:close/>
                <a:moveTo>
                  <a:pt x="18649" y="15138"/>
                </a:moveTo>
                <a:cubicBezTo>
                  <a:pt x="18649" y="15138"/>
                  <a:pt x="18668" y="15138"/>
                  <a:pt x="18668" y="15138"/>
                </a:cubicBezTo>
                <a:cubicBezTo>
                  <a:pt x="18668" y="15174"/>
                  <a:pt x="18668" y="15174"/>
                  <a:pt x="18649" y="15211"/>
                </a:cubicBezTo>
                <a:cubicBezTo>
                  <a:pt x="18649" y="15211"/>
                  <a:pt x="18649" y="15211"/>
                  <a:pt x="18649" y="15211"/>
                </a:cubicBezTo>
                <a:cubicBezTo>
                  <a:pt x="18630" y="15211"/>
                  <a:pt x="18630" y="15211"/>
                  <a:pt x="18612" y="15211"/>
                </a:cubicBezTo>
                <a:cubicBezTo>
                  <a:pt x="18612" y="15174"/>
                  <a:pt x="18612" y="15174"/>
                  <a:pt x="18593" y="15138"/>
                </a:cubicBezTo>
                <a:cubicBezTo>
                  <a:pt x="18612" y="15138"/>
                  <a:pt x="18612" y="15138"/>
                  <a:pt x="18612" y="15138"/>
                </a:cubicBezTo>
                <a:cubicBezTo>
                  <a:pt x="18612" y="15138"/>
                  <a:pt x="18630" y="15174"/>
                  <a:pt x="18649" y="15138"/>
                </a:cubicBezTo>
                <a:close/>
                <a:moveTo>
                  <a:pt x="18612" y="15211"/>
                </a:moveTo>
                <a:cubicBezTo>
                  <a:pt x="18593" y="15211"/>
                  <a:pt x="18593" y="15211"/>
                  <a:pt x="18593" y="15211"/>
                </a:cubicBezTo>
                <a:cubicBezTo>
                  <a:pt x="18593" y="15211"/>
                  <a:pt x="18593" y="15211"/>
                  <a:pt x="18593" y="15211"/>
                </a:cubicBezTo>
                <a:cubicBezTo>
                  <a:pt x="18593" y="15174"/>
                  <a:pt x="18593" y="15174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593" y="15138"/>
                  <a:pt x="18593" y="15138"/>
                  <a:pt x="18593" y="15138"/>
                </a:cubicBezTo>
                <a:cubicBezTo>
                  <a:pt x="18612" y="15174"/>
                  <a:pt x="18612" y="15174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ubicBezTo>
                  <a:pt x="18612" y="15211"/>
                  <a:pt x="18612" y="15211"/>
                  <a:pt x="18612" y="15211"/>
                </a:cubicBezTo>
                <a:close/>
                <a:moveTo>
                  <a:pt x="18536" y="14158"/>
                </a:moveTo>
                <a:cubicBezTo>
                  <a:pt x="18517" y="14158"/>
                  <a:pt x="18517" y="14194"/>
                  <a:pt x="18498" y="14194"/>
                </a:cubicBezTo>
                <a:cubicBezTo>
                  <a:pt x="18498" y="14158"/>
                  <a:pt x="18498" y="14158"/>
                  <a:pt x="18479" y="14122"/>
                </a:cubicBezTo>
                <a:cubicBezTo>
                  <a:pt x="18517" y="14122"/>
                  <a:pt x="18536" y="14122"/>
                  <a:pt x="18555" y="14158"/>
                </a:cubicBezTo>
                <a:cubicBezTo>
                  <a:pt x="18555" y="14158"/>
                  <a:pt x="18574" y="14122"/>
                  <a:pt x="18574" y="14122"/>
                </a:cubicBezTo>
                <a:cubicBezTo>
                  <a:pt x="18612" y="14122"/>
                  <a:pt x="18649" y="14158"/>
                  <a:pt x="18649" y="14231"/>
                </a:cubicBezTo>
                <a:cubicBezTo>
                  <a:pt x="18649" y="14231"/>
                  <a:pt x="18649" y="14231"/>
                  <a:pt x="18649" y="14231"/>
                </a:cubicBezTo>
                <a:cubicBezTo>
                  <a:pt x="18630" y="14231"/>
                  <a:pt x="18612" y="14194"/>
                  <a:pt x="18593" y="14158"/>
                </a:cubicBezTo>
                <a:cubicBezTo>
                  <a:pt x="18593" y="14158"/>
                  <a:pt x="18574" y="14158"/>
                  <a:pt x="18574" y="14158"/>
                </a:cubicBezTo>
                <a:cubicBezTo>
                  <a:pt x="18574" y="14194"/>
                  <a:pt x="18574" y="14194"/>
                  <a:pt x="18574" y="14194"/>
                </a:cubicBezTo>
                <a:cubicBezTo>
                  <a:pt x="18555" y="14194"/>
                  <a:pt x="18555" y="14158"/>
                  <a:pt x="18536" y="14158"/>
                </a:cubicBezTo>
                <a:close/>
                <a:moveTo>
                  <a:pt x="18441" y="13650"/>
                </a:moveTo>
                <a:cubicBezTo>
                  <a:pt x="18441" y="13613"/>
                  <a:pt x="18460" y="13577"/>
                  <a:pt x="18460" y="13541"/>
                </a:cubicBezTo>
                <a:cubicBezTo>
                  <a:pt x="18479" y="13577"/>
                  <a:pt x="18479" y="13577"/>
                  <a:pt x="18479" y="13577"/>
                </a:cubicBezTo>
                <a:cubicBezTo>
                  <a:pt x="18479" y="13613"/>
                  <a:pt x="18460" y="13650"/>
                  <a:pt x="18460" y="13686"/>
                </a:cubicBezTo>
                <a:cubicBezTo>
                  <a:pt x="18460" y="13686"/>
                  <a:pt x="18460" y="13686"/>
                  <a:pt x="18460" y="13686"/>
                </a:cubicBezTo>
                <a:cubicBezTo>
                  <a:pt x="18460" y="13686"/>
                  <a:pt x="18479" y="13686"/>
                  <a:pt x="18479" y="13686"/>
                </a:cubicBezTo>
                <a:cubicBezTo>
                  <a:pt x="18479" y="13650"/>
                  <a:pt x="18498" y="13577"/>
                  <a:pt x="18517" y="13613"/>
                </a:cubicBezTo>
                <a:cubicBezTo>
                  <a:pt x="18517" y="13613"/>
                  <a:pt x="18517" y="13650"/>
                  <a:pt x="18517" y="13650"/>
                </a:cubicBezTo>
                <a:cubicBezTo>
                  <a:pt x="18498" y="13650"/>
                  <a:pt x="18498" y="13686"/>
                  <a:pt x="18498" y="13686"/>
                </a:cubicBezTo>
                <a:cubicBezTo>
                  <a:pt x="18498" y="13722"/>
                  <a:pt x="18517" y="13722"/>
                  <a:pt x="18517" y="13722"/>
                </a:cubicBezTo>
                <a:cubicBezTo>
                  <a:pt x="18517" y="13722"/>
                  <a:pt x="18517" y="13722"/>
                  <a:pt x="18517" y="13759"/>
                </a:cubicBezTo>
                <a:cubicBezTo>
                  <a:pt x="18517" y="13759"/>
                  <a:pt x="18498" y="13722"/>
                  <a:pt x="18479" y="13722"/>
                </a:cubicBezTo>
                <a:cubicBezTo>
                  <a:pt x="18479" y="13722"/>
                  <a:pt x="18479" y="13722"/>
                  <a:pt x="18479" y="13722"/>
                </a:cubicBezTo>
                <a:cubicBezTo>
                  <a:pt x="18479" y="13795"/>
                  <a:pt x="18479" y="13831"/>
                  <a:pt x="18498" y="13868"/>
                </a:cubicBezTo>
                <a:cubicBezTo>
                  <a:pt x="18498" y="13868"/>
                  <a:pt x="18498" y="13904"/>
                  <a:pt x="18498" y="13904"/>
                </a:cubicBezTo>
                <a:cubicBezTo>
                  <a:pt x="18479" y="13868"/>
                  <a:pt x="18460" y="13831"/>
                  <a:pt x="18460" y="13795"/>
                </a:cubicBezTo>
                <a:cubicBezTo>
                  <a:pt x="18460" y="13795"/>
                  <a:pt x="18460" y="13759"/>
                  <a:pt x="18460" y="13759"/>
                </a:cubicBezTo>
                <a:cubicBezTo>
                  <a:pt x="18460" y="13759"/>
                  <a:pt x="18441" y="13722"/>
                  <a:pt x="18441" y="13722"/>
                </a:cubicBezTo>
                <a:cubicBezTo>
                  <a:pt x="18441" y="13686"/>
                  <a:pt x="18441" y="13686"/>
                  <a:pt x="18441" y="13686"/>
                </a:cubicBezTo>
                <a:cubicBezTo>
                  <a:pt x="18441" y="13686"/>
                  <a:pt x="18441" y="13650"/>
                  <a:pt x="18441" y="13650"/>
                </a:cubicBezTo>
                <a:close/>
                <a:moveTo>
                  <a:pt x="17893" y="8822"/>
                </a:moveTo>
                <a:cubicBezTo>
                  <a:pt x="17893" y="8785"/>
                  <a:pt x="17912" y="8785"/>
                  <a:pt x="17912" y="8785"/>
                </a:cubicBezTo>
                <a:cubicBezTo>
                  <a:pt x="17912" y="8785"/>
                  <a:pt x="17912" y="8749"/>
                  <a:pt x="17912" y="8749"/>
                </a:cubicBezTo>
                <a:cubicBezTo>
                  <a:pt x="17931" y="8749"/>
                  <a:pt x="17931" y="8785"/>
                  <a:pt x="17931" y="8785"/>
                </a:cubicBezTo>
                <a:cubicBezTo>
                  <a:pt x="17950" y="8822"/>
                  <a:pt x="17968" y="8785"/>
                  <a:pt x="17987" y="8785"/>
                </a:cubicBezTo>
                <a:cubicBezTo>
                  <a:pt x="17987" y="8822"/>
                  <a:pt x="17987" y="8822"/>
                  <a:pt x="17987" y="8822"/>
                </a:cubicBezTo>
                <a:cubicBezTo>
                  <a:pt x="17987" y="8822"/>
                  <a:pt x="17968" y="8822"/>
                  <a:pt x="17968" y="8858"/>
                </a:cubicBezTo>
                <a:cubicBezTo>
                  <a:pt x="17987" y="8858"/>
                  <a:pt x="17987" y="8894"/>
                  <a:pt x="17987" y="8894"/>
                </a:cubicBezTo>
                <a:cubicBezTo>
                  <a:pt x="17968" y="8930"/>
                  <a:pt x="17968" y="9003"/>
                  <a:pt x="17968" y="9039"/>
                </a:cubicBezTo>
                <a:cubicBezTo>
                  <a:pt x="17968" y="9039"/>
                  <a:pt x="17931" y="9148"/>
                  <a:pt x="17931" y="9148"/>
                </a:cubicBezTo>
                <a:cubicBezTo>
                  <a:pt x="17931" y="9148"/>
                  <a:pt x="17931" y="9148"/>
                  <a:pt x="17912" y="9148"/>
                </a:cubicBezTo>
                <a:cubicBezTo>
                  <a:pt x="17931" y="9112"/>
                  <a:pt x="17931" y="9076"/>
                  <a:pt x="17931" y="9076"/>
                </a:cubicBezTo>
                <a:cubicBezTo>
                  <a:pt x="17931" y="9076"/>
                  <a:pt x="17931" y="9039"/>
                  <a:pt x="17931" y="9039"/>
                </a:cubicBezTo>
                <a:cubicBezTo>
                  <a:pt x="17912" y="9039"/>
                  <a:pt x="17912" y="9076"/>
                  <a:pt x="17912" y="9076"/>
                </a:cubicBezTo>
                <a:cubicBezTo>
                  <a:pt x="17912" y="9076"/>
                  <a:pt x="17912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112"/>
                  <a:pt x="17893" y="9112"/>
                  <a:pt x="17893" y="9112"/>
                </a:cubicBezTo>
                <a:cubicBezTo>
                  <a:pt x="17893" y="9076"/>
                  <a:pt x="17893" y="9076"/>
                  <a:pt x="17893" y="9039"/>
                </a:cubicBezTo>
                <a:cubicBezTo>
                  <a:pt x="17893" y="9039"/>
                  <a:pt x="17893" y="9003"/>
                  <a:pt x="17893" y="9003"/>
                </a:cubicBezTo>
                <a:cubicBezTo>
                  <a:pt x="17893" y="8967"/>
                  <a:pt x="17912" y="8967"/>
                  <a:pt x="17912" y="8930"/>
                </a:cubicBezTo>
                <a:cubicBezTo>
                  <a:pt x="17912" y="8894"/>
                  <a:pt x="17912" y="8894"/>
                  <a:pt x="17893" y="8858"/>
                </a:cubicBezTo>
                <a:cubicBezTo>
                  <a:pt x="17893" y="8858"/>
                  <a:pt x="17893" y="8858"/>
                  <a:pt x="17893" y="8858"/>
                </a:cubicBezTo>
                <a:cubicBezTo>
                  <a:pt x="17893" y="8894"/>
                  <a:pt x="17874" y="8894"/>
                  <a:pt x="17874" y="8930"/>
                </a:cubicBezTo>
                <a:cubicBezTo>
                  <a:pt x="17855" y="8894"/>
                  <a:pt x="17855" y="8858"/>
                  <a:pt x="17836" y="8858"/>
                </a:cubicBezTo>
                <a:cubicBezTo>
                  <a:pt x="17855" y="8822"/>
                  <a:pt x="17874" y="8822"/>
                  <a:pt x="17893" y="8822"/>
                </a:cubicBezTo>
                <a:close/>
                <a:moveTo>
                  <a:pt x="17912" y="14920"/>
                </a:moveTo>
                <a:cubicBezTo>
                  <a:pt x="17912" y="14920"/>
                  <a:pt x="17912" y="14920"/>
                  <a:pt x="17931" y="14920"/>
                </a:cubicBezTo>
                <a:cubicBezTo>
                  <a:pt x="17931" y="14884"/>
                  <a:pt x="17968" y="14920"/>
                  <a:pt x="17968" y="14884"/>
                </a:cubicBezTo>
                <a:cubicBezTo>
                  <a:pt x="17987" y="14920"/>
                  <a:pt x="18006" y="14957"/>
                  <a:pt x="18025" y="14957"/>
                </a:cubicBezTo>
                <a:cubicBezTo>
                  <a:pt x="18025" y="14993"/>
                  <a:pt x="18025" y="14993"/>
                  <a:pt x="18006" y="14993"/>
                </a:cubicBezTo>
                <a:cubicBezTo>
                  <a:pt x="18006" y="14993"/>
                  <a:pt x="17931" y="14920"/>
                  <a:pt x="17912" y="14920"/>
                </a:cubicBezTo>
                <a:close/>
                <a:moveTo>
                  <a:pt x="18158" y="14811"/>
                </a:moveTo>
                <a:cubicBezTo>
                  <a:pt x="18139" y="14811"/>
                  <a:pt x="18120" y="14811"/>
                  <a:pt x="18101" y="14811"/>
                </a:cubicBezTo>
                <a:cubicBezTo>
                  <a:pt x="18101" y="14848"/>
                  <a:pt x="18101" y="14848"/>
                  <a:pt x="18101" y="14848"/>
                </a:cubicBezTo>
                <a:cubicBezTo>
                  <a:pt x="18082" y="14848"/>
                  <a:pt x="18082" y="14848"/>
                  <a:pt x="18063" y="14848"/>
                </a:cubicBezTo>
                <a:cubicBezTo>
                  <a:pt x="18063" y="14848"/>
                  <a:pt x="18063" y="14848"/>
                  <a:pt x="18044" y="14848"/>
                </a:cubicBezTo>
                <a:cubicBezTo>
                  <a:pt x="18025" y="14848"/>
                  <a:pt x="18006" y="14811"/>
                  <a:pt x="17987" y="14848"/>
                </a:cubicBezTo>
                <a:cubicBezTo>
                  <a:pt x="17987" y="14811"/>
                  <a:pt x="17987" y="14811"/>
                  <a:pt x="17968" y="14811"/>
                </a:cubicBezTo>
                <a:cubicBezTo>
                  <a:pt x="17968" y="14811"/>
                  <a:pt x="17987" y="14775"/>
                  <a:pt x="17987" y="14775"/>
                </a:cubicBezTo>
                <a:cubicBezTo>
                  <a:pt x="18006" y="14775"/>
                  <a:pt x="18025" y="14775"/>
                  <a:pt x="18044" y="14775"/>
                </a:cubicBezTo>
                <a:cubicBezTo>
                  <a:pt x="18063" y="14775"/>
                  <a:pt x="18063" y="14811"/>
                  <a:pt x="18082" y="14811"/>
                </a:cubicBezTo>
                <a:cubicBezTo>
                  <a:pt x="18101" y="14775"/>
                  <a:pt x="18120" y="14811"/>
                  <a:pt x="18139" y="14775"/>
                </a:cubicBezTo>
                <a:cubicBezTo>
                  <a:pt x="18139" y="14775"/>
                  <a:pt x="18139" y="14775"/>
                  <a:pt x="18139" y="14775"/>
                </a:cubicBezTo>
                <a:cubicBezTo>
                  <a:pt x="18139" y="14775"/>
                  <a:pt x="18158" y="14775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58" y="14739"/>
                  <a:pt x="18158" y="14739"/>
                </a:cubicBezTo>
                <a:cubicBezTo>
                  <a:pt x="18158" y="14739"/>
                  <a:pt x="18177" y="14739"/>
                  <a:pt x="18177" y="14739"/>
                </a:cubicBezTo>
                <a:cubicBezTo>
                  <a:pt x="18177" y="14775"/>
                  <a:pt x="18177" y="14775"/>
                  <a:pt x="18177" y="14775"/>
                </a:cubicBezTo>
                <a:cubicBezTo>
                  <a:pt x="18158" y="14775"/>
                  <a:pt x="18158" y="14775"/>
                  <a:pt x="18158" y="14811"/>
                </a:cubicBezTo>
                <a:close/>
                <a:moveTo>
                  <a:pt x="18101" y="8822"/>
                </a:moveTo>
                <a:cubicBezTo>
                  <a:pt x="18063" y="8822"/>
                  <a:pt x="18082" y="8894"/>
                  <a:pt x="18044" y="8930"/>
                </a:cubicBezTo>
                <a:cubicBezTo>
                  <a:pt x="18025" y="8894"/>
                  <a:pt x="18025" y="8858"/>
                  <a:pt x="18006" y="8822"/>
                </a:cubicBezTo>
                <a:cubicBezTo>
                  <a:pt x="18006" y="8822"/>
                  <a:pt x="18006" y="8822"/>
                  <a:pt x="18025" y="8822"/>
                </a:cubicBezTo>
                <a:cubicBezTo>
                  <a:pt x="18044" y="8785"/>
                  <a:pt x="18044" y="8785"/>
                  <a:pt x="18063" y="8749"/>
                </a:cubicBezTo>
                <a:cubicBezTo>
                  <a:pt x="18082" y="8749"/>
                  <a:pt x="18101" y="8749"/>
                  <a:pt x="18120" y="8713"/>
                </a:cubicBezTo>
                <a:cubicBezTo>
                  <a:pt x="18139" y="8713"/>
                  <a:pt x="18158" y="8713"/>
                  <a:pt x="18158" y="8749"/>
                </a:cubicBezTo>
                <a:cubicBezTo>
                  <a:pt x="18158" y="8749"/>
                  <a:pt x="18158" y="8749"/>
                  <a:pt x="18177" y="8749"/>
                </a:cubicBezTo>
                <a:cubicBezTo>
                  <a:pt x="18158" y="8785"/>
                  <a:pt x="18139" y="8822"/>
                  <a:pt x="18120" y="8858"/>
                </a:cubicBezTo>
                <a:cubicBezTo>
                  <a:pt x="18120" y="8822"/>
                  <a:pt x="18120" y="8822"/>
                  <a:pt x="18101" y="8822"/>
                </a:cubicBezTo>
                <a:close/>
                <a:moveTo>
                  <a:pt x="18366" y="14194"/>
                </a:moveTo>
                <a:cubicBezTo>
                  <a:pt x="18366" y="14158"/>
                  <a:pt x="18366" y="14158"/>
                  <a:pt x="18366" y="14158"/>
                </a:cubicBezTo>
                <a:cubicBezTo>
                  <a:pt x="18366" y="14158"/>
                  <a:pt x="18385" y="14158"/>
                  <a:pt x="18385" y="14158"/>
                </a:cubicBezTo>
                <a:cubicBezTo>
                  <a:pt x="18403" y="14158"/>
                  <a:pt x="18403" y="14158"/>
                  <a:pt x="18403" y="14158"/>
                </a:cubicBezTo>
                <a:cubicBezTo>
                  <a:pt x="18403" y="14158"/>
                  <a:pt x="18422" y="14194"/>
                  <a:pt x="18422" y="14194"/>
                </a:cubicBezTo>
                <a:cubicBezTo>
                  <a:pt x="18422" y="14194"/>
                  <a:pt x="18422" y="14194"/>
                  <a:pt x="18422" y="14194"/>
                </a:cubicBezTo>
                <a:cubicBezTo>
                  <a:pt x="18403" y="14267"/>
                  <a:pt x="18366" y="14231"/>
                  <a:pt x="18366" y="14194"/>
                </a:cubicBezTo>
                <a:close/>
                <a:moveTo>
                  <a:pt x="18422" y="14811"/>
                </a:moveTo>
                <a:cubicBezTo>
                  <a:pt x="18385" y="14848"/>
                  <a:pt x="18328" y="14848"/>
                  <a:pt x="18290" y="14884"/>
                </a:cubicBezTo>
                <a:cubicBezTo>
                  <a:pt x="18271" y="14920"/>
                  <a:pt x="18252" y="14993"/>
                  <a:pt x="18195" y="14993"/>
                </a:cubicBezTo>
                <a:cubicBezTo>
                  <a:pt x="18214" y="14993"/>
                  <a:pt x="18214" y="14920"/>
                  <a:pt x="18214" y="14920"/>
                </a:cubicBezTo>
                <a:cubicBezTo>
                  <a:pt x="18233" y="14884"/>
                  <a:pt x="18252" y="14884"/>
                  <a:pt x="18271" y="14848"/>
                </a:cubicBezTo>
                <a:cubicBezTo>
                  <a:pt x="18290" y="14848"/>
                  <a:pt x="18290" y="14811"/>
                  <a:pt x="18309" y="14811"/>
                </a:cubicBezTo>
                <a:cubicBezTo>
                  <a:pt x="18347" y="14775"/>
                  <a:pt x="18385" y="14811"/>
                  <a:pt x="18422" y="14775"/>
                </a:cubicBezTo>
                <a:cubicBezTo>
                  <a:pt x="18422" y="14775"/>
                  <a:pt x="18422" y="14775"/>
                  <a:pt x="18422" y="14775"/>
                </a:cubicBezTo>
                <a:cubicBezTo>
                  <a:pt x="18422" y="14775"/>
                  <a:pt x="18422" y="14775"/>
                  <a:pt x="18422" y="14811"/>
                </a:cubicBezTo>
                <a:close/>
                <a:moveTo>
                  <a:pt x="18006" y="13904"/>
                </a:moveTo>
                <a:cubicBezTo>
                  <a:pt x="18025" y="13940"/>
                  <a:pt x="18025" y="13940"/>
                  <a:pt x="18025" y="13940"/>
                </a:cubicBezTo>
                <a:cubicBezTo>
                  <a:pt x="18025" y="13940"/>
                  <a:pt x="18044" y="13940"/>
                  <a:pt x="18044" y="13940"/>
                </a:cubicBezTo>
                <a:cubicBezTo>
                  <a:pt x="18063" y="13940"/>
                  <a:pt x="18063" y="13904"/>
                  <a:pt x="18082" y="13904"/>
                </a:cubicBezTo>
                <a:cubicBezTo>
                  <a:pt x="18082" y="13904"/>
                  <a:pt x="18101" y="13904"/>
                  <a:pt x="18101" y="13904"/>
                </a:cubicBezTo>
                <a:cubicBezTo>
                  <a:pt x="18101" y="13904"/>
                  <a:pt x="18158" y="13868"/>
                  <a:pt x="18158" y="13868"/>
                </a:cubicBezTo>
                <a:cubicBezTo>
                  <a:pt x="18158" y="13868"/>
                  <a:pt x="18158" y="13868"/>
                  <a:pt x="18177" y="13868"/>
                </a:cubicBezTo>
                <a:cubicBezTo>
                  <a:pt x="18177" y="13868"/>
                  <a:pt x="18177" y="13868"/>
                  <a:pt x="18195" y="13868"/>
                </a:cubicBezTo>
                <a:cubicBezTo>
                  <a:pt x="18195" y="13904"/>
                  <a:pt x="18195" y="13904"/>
                  <a:pt x="18195" y="13904"/>
                </a:cubicBezTo>
                <a:cubicBezTo>
                  <a:pt x="18177" y="13904"/>
                  <a:pt x="18177" y="13904"/>
                  <a:pt x="18177" y="13904"/>
                </a:cubicBezTo>
                <a:cubicBezTo>
                  <a:pt x="18177" y="13904"/>
                  <a:pt x="18177" y="13904"/>
                  <a:pt x="18158" y="13904"/>
                </a:cubicBezTo>
                <a:cubicBezTo>
                  <a:pt x="18139" y="13940"/>
                  <a:pt x="18139" y="13940"/>
                  <a:pt x="18120" y="13976"/>
                </a:cubicBezTo>
                <a:cubicBezTo>
                  <a:pt x="18120" y="13976"/>
                  <a:pt x="18101" y="13976"/>
                  <a:pt x="18082" y="14013"/>
                </a:cubicBezTo>
                <a:cubicBezTo>
                  <a:pt x="18082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63" y="14013"/>
                  <a:pt x="18063" y="14013"/>
                  <a:pt x="18063" y="14013"/>
                </a:cubicBezTo>
                <a:cubicBezTo>
                  <a:pt x="18082" y="14049"/>
                  <a:pt x="18120" y="14122"/>
                  <a:pt x="18120" y="14158"/>
                </a:cubicBezTo>
                <a:cubicBezTo>
                  <a:pt x="18120" y="14231"/>
                  <a:pt x="18120" y="14267"/>
                  <a:pt x="18158" y="14267"/>
                </a:cubicBezTo>
                <a:cubicBezTo>
                  <a:pt x="18158" y="14303"/>
                  <a:pt x="18158" y="14303"/>
                  <a:pt x="18158" y="14303"/>
                </a:cubicBezTo>
                <a:cubicBezTo>
                  <a:pt x="18120" y="14303"/>
                  <a:pt x="18101" y="14303"/>
                  <a:pt x="18101" y="14376"/>
                </a:cubicBezTo>
                <a:cubicBezTo>
                  <a:pt x="18082" y="14376"/>
                  <a:pt x="18082" y="14339"/>
                  <a:pt x="18082" y="14339"/>
                </a:cubicBezTo>
                <a:cubicBezTo>
                  <a:pt x="18082" y="14303"/>
                  <a:pt x="18082" y="14303"/>
                  <a:pt x="18082" y="14267"/>
                </a:cubicBezTo>
                <a:cubicBezTo>
                  <a:pt x="18063" y="14231"/>
                  <a:pt x="18044" y="14231"/>
                  <a:pt x="18044" y="14194"/>
                </a:cubicBezTo>
                <a:cubicBezTo>
                  <a:pt x="18025" y="14158"/>
                  <a:pt x="18063" y="14158"/>
                  <a:pt x="18044" y="14122"/>
                </a:cubicBezTo>
                <a:cubicBezTo>
                  <a:pt x="18025" y="14122"/>
                  <a:pt x="18006" y="14122"/>
                  <a:pt x="18006" y="14122"/>
                </a:cubicBezTo>
                <a:cubicBezTo>
                  <a:pt x="18006" y="14158"/>
                  <a:pt x="18006" y="14194"/>
                  <a:pt x="18006" y="14231"/>
                </a:cubicBezTo>
                <a:cubicBezTo>
                  <a:pt x="18006" y="14231"/>
                  <a:pt x="18006" y="14267"/>
                  <a:pt x="18006" y="14303"/>
                </a:cubicBezTo>
                <a:cubicBezTo>
                  <a:pt x="18006" y="14303"/>
                  <a:pt x="18006" y="14339"/>
                  <a:pt x="18006" y="14339"/>
                </a:cubicBezTo>
                <a:cubicBezTo>
                  <a:pt x="18006" y="14376"/>
                  <a:pt x="18006" y="14376"/>
                  <a:pt x="17987" y="14412"/>
                </a:cubicBezTo>
                <a:cubicBezTo>
                  <a:pt x="18006" y="14412"/>
                  <a:pt x="18006" y="14412"/>
                  <a:pt x="18006" y="14448"/>
                </a:cubicBezTo>
                <a:cubicBezTo>
                  <a:pt x="17987" y="14448"/>
                  <a:pt x="17968" y="14448"/>
                  <a:pt x="17950" y="14448"/>
                </a:cubicBezTo>
                <a:cubicBezTo>
                  <a:pt x="17931" y="14448"/>
                  <a:pt x="17968" y="14267"/>
                  <a:pt x="17950" y="14194"/>
                </a:cubicBezTo>
                <a:cubicBezTo>
                  <a:pt x="17931" y="14194"/>
                  <a:pt x="17931" y="14194"/>
                  <a:pt x="17912" y="14194"/>
                </a:cubicBezTo>
                <a:cubicBezTo>
                  <a:pt x="17912" y="14158"/>
                  <a:pt x="17912" y="14158"/>
                  <a:pt x="17912" y="14122"/>
                </a:cubicBezTo>
                <a:cubicBezTo>
                  <a:pt x="17912" y="14085"/>
                  <a:pt x="17931" y="14049"/>
                  <a:pt x="17950" y="14013"/>
                </a:cubicBezTo>
                <a:cubicBezTo>
                  <a:pt x="17931" y="13976"/>
                  <a:pt x="17931" y="13976"/>
                  <a:pt x="17931" y="13940"/>
                </a:cubicBezTo>
                <a:cubicBezTo>
                  <a:pt x="17950" y="13904"/>
                  <a:pt x="17950" y="13904"/>
                  <a:pt x="17950" y="13868"/>
                </a:cubicBezTo>
                <a:cubicBezTo>
                  <a:pt x="17950" y="13868"/>
                  <a:pt x="17950" y="13868"/>
                  <a:pt x="17968" y="13868"/>
                </a:cubicBezTo>
                <a:cubicBezTo>
                  <a:pt x="17968" y="13795"/>
                  <a:pt x="17968" y="13722"/>
                  <a:pt x="18006" y="13686"/>
                </a:cubicBezTo>
                <a:cubicBezTo>
                  <a:pt x="18006" y="13686"/>
                  <a:pt x="18006" y="13686"/>
                  <a:pt x="18006" y="13686"/>
                </a:cubicBezTo>
                <a:cubicBezTo>
                  <a:pt x="18025" y="13686"/>
                  <a:pt x="18025" y="13650"/>
                  <a:pt x="18044" y="13650"/>
                </a:cubicBezTo>
                <a:cubicBezTo>
                  <a:pt x="18063" y="13613"/>
                  <a:pt x="18063" y="13650"/>
                  <a:pt x="18082" y="13686"/>
                </a:cubicBezTo>
                <a:cubicBezTo>
                  <a:pt x="18101" y="13686"/>
                  <a:pt x="18101" y="13686"/>
                  <a:pt x="18120" y="13686"/>
                </a:cubicBezTo>
                <a:cubicBezTo>
                  <a:pt x="18139" y="13686"/>
                  <a:pt x="18139" y="13686"/>
                  <a:pt x="18158" y="13686"/>
                </a:cubicBezTo>
                <a:cubicBezTo>
                  <a:pt x="18158" y="13686"/>
                  <a:pt x="18158" y="13686"/>
                  <a:pt x="18177" y="13686"/>
                </a:cubicBezTo>
                <a:cubicBezTo>
                  <a:pt x="18214" y="13650"/>
                  <a:pt x="18233" y="13722"/>
                  <a:pt x="18271" y="13650"/>
                </a:cubicBezTo>
                <a:cubicBezTo>
                  <a:pt x="18271" y="13650"/>
                  <a:pt x="18271" y="13650"/>
                  <a:pt x="18271" y="13613"/>
                </a:cubicBezTo>
                <a:cubicBezTo>
                  <a:pt x="18271" y="13613"/>
                  <a:pt x="18290" y="13577"/>
                  <a:pt x="18290" y="13577"/>
                </a:cubicBezTo>
                <a:cubicBezTo>
                  <a:pt x="18290" y="13613"/>
                  <a:pt x="18290" y="13650"/>
                  <a:pt x="18271" y="13686"/>
                </a:cubicBezTo>
                <a:cubicBezTo>
                  <a:pt x="18233" y="13795"/>
                  <a:pt x="18195" y="13722"/>
                  <a:pt x="18120" y="13722"/>
                </a:cubicBezTo>
                <a:cubicBezTo>
                  <a:pt x="18044" y="13722"/>
                  <a:pt x="18006" y="13686"/>
                  <a:pt x="17987" y="13795"/>
                </a:cubicBezTo>
                <a:cubicBezTo>
                  <a:pt x="17987" y="13795"/>
                  <a:pt x="17968" y="13831"/>
                  <a:pt x="17987" y="13868"/>
                </a:cubicBezTo>
                <a:cubicBezTo>
                  <a:pt x="17987" y="13904"/>
                  <a:pt x="18006" y="13904"/>
                  <a:pt x="18006" y="13904"/>
                </a:cubicBezTo>
                <a:close/>
                <a:moveTo>
                  <a:pt x="17855" y="14848"/>
                </a:moveTo>
                <a:cubicBezTo>
                  <a:pt x="17836" y="14848"/>
                  <a:pt x="17817" y="14884"/>
                  <a:pt x="17779" y="14848"/>
                </a:cubicBezTo>
                <a:cubicBezTo>
                  <a:pt x="17779" y="14811"/>
                  <a:pt x="17779" y="14811"/>
                  <a:pt x="17779" y="14811"/>
                </a:cubicBezTo>
                <a:cubicBezTo>
                  <a:pt x="17798" y="14811"/>
                  <a:pt x="17798" y="14775"/>
                  <a:pt x="17798" y="14775"/>
                </a:cubicBezTo>
                <a:cubicBezTo>
                  <a:pt x="17817" y="14775"/>
                  <a:pt x="17817" y="14775"/>
                  <a:pt x="17817" y="14775"/>
                </a:cubicBezTo>
                <a:cubicBezTo>
                  <a:pt x="17836" y="14811"/>
                  <a:pt x="17836" y="14848"/>
                  <a:pt x="17874" y="14811"/>
                </a:cubicBezTo>
                <a:cubicBezTo>
                  <a:pt x="17874" y="14811"/>
                  <a:pt x="17874" y="14775"/>
                  <a:pt x="17874" y="14775"/>
                </a:cubicBezTo>
                <a:cubicBezTo>
                  <a:pt x="17855" y="14775"/>
                  <a:pt x="17855" y="14775"/>
                  <a:pt x="17855" y="14775"/>
                </a:cubicBezTo>
                <a:cubicBezTo>
                  <a:pt x="17855" y="14775"/>
                  <a:pt x="17836" y="14775"/>
                  <a:pt x="17836" y="14739"/>
                </a:cubicBezTo>
                <a:cubicBezTo>
                  <a:pt x="17855" y="14739"/>
                  <a:pt x="17855" y="14739"/>
                  <a:pt x="17855" y="14739"/>
                </a:cubicBezTo>
                <a:cubicBezTo>
                  <a:pt x="17874" y="14739"/>
                  <a:pt x="17874" y="14739"/>
                  <a:pt x="17874" y="14775"/>
                </a:cubicBezTo>
                <a:cubicBezTo>
                  <a:pt x="17874" y="14739"/>
                  <a:pt x="17893" y="14739"/>
                  <a:pt x="17893" y="14775"/>
                </a:cubicBezTo>
                <a:cubicBezTo>
                  <a:pt x="17893" y="14775"/>
                  <a:pt x="17893" y="14775"/>
                  <a:pt x="17893" y="14775"/>
                </a:cubicBezTo>
                <a:cubicBezTo>
                  <a:pt x="17893" y="14775"/>
                  <a:pt x="17893" y="14775"/>
                  <a:pt x="17912" y="14775"/>
                </a:cubicBezTo>
                <a:cubicBezTo>
                  <a:pt x="17912" y="14775"/>
                  <a:pt x="17912" y="14775"/>
                  <a:pt x="17912" y="14775"/>
                </a:cubicBezTo>
                <a:cubicBezTo>
                  <a:pt x="17912" y="14775"/>
                  <a:pt x="17912" y="14775"/>
                  <a:pt x="17912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31" y="14811"/>
                  <a:pt x="17931" y="14811"/>
                  <a:pt x="17931" y="14811"/>
                </a:cubicBezTo>
                <a:cubicBezTo>
                  <a:pt x="17912" y="14811"/>
                  <a:pt x="17912" y="14811"/>
                  <a:pt x="17912" y="14811"/>
                </a:cubicBezTo>
                <a:cubicBezTo>
                  <a:pt x="17893" y="14811"/>
                  <a:pt x="17893" y="14848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74" y="14811"/>
                </a:cubicBezTo>
                <a:cubicBezTo>
                  <a:pt x="17874" y="14811"/>
                  <a:pt x="17874" y="14811"/>
                  <a:pt x="17855" y="14848"/>
                </a:cubicBezTo>
                <a:close/>
                <a:moveTo>
                  <a:pt x="17685" y="14739"/>
                </a:moveTo>
                <a:cubicBezTo>
                  <a:pt x="17685" y="14775"/>
                  <a:pt x="17704" y="14775"/>
                  <a:pt x="17704" y="14775"/>
                </a:cubicBezTo>
                <a:cubicBezTo>
                  <a:pt x="17704" y="14775"/>
                  <a:pt x="17704" y="14775"/>
                  <a:pt x="17704" y="14775"/>
                </a:cubicBezTo>
                <a:cubicBezTo>
                  <a:pt x="17704" y="14775"/>
                  <a:pt x="17685" y="14775"/>
                  <a:pt x="17685" y="14811"/>
                </a:cubicBezTo>
                <a:cubicBezTo>
                  <a:pt x="17666" y="14811"/>
                  <a:pt x="17647" y="14775"/>
                  <a:pt x="17647" y="14775"/>
                </a:cubicBezTo>
                <a:cubicBezTo>
                  <a:pt x="17647" y="14775"/>
                  <a:pt x="17647" y="14775"/>
                  <a:pt x="17647" y="14775"/>
                </a:cubicBezTo>
                <a:cubicBezTo>
                  <a:pt x="17666" y="14775"/>
                  <a:pt x="17666" y="14739"/>
                  <a:pt x="17685" y="14739"/>
                </a:cubicBezTo>
                <a:close/>
                <a:moveTo>
                  <a:pt x="17666" y="13214"/>
                </a:moveTo>
                <a:cubicBezTo>
                  <a:pt x="17685" y="13214"/>
                  <a:pt x="17685" y="13214"/>
                  <a:pt x="17685" y="13214"/>
                </a:cubicBezTo>
                <a:cubicBezTo>
                  <a:pt x="17685" y="13214"/>
                  <a:pt x="17685" y="13250"/>
                  <a:pt x="17685" y="13250"/>
                </a:cubicBezTo>
                <a:cubicBezTo>
                  <a:pt x="17666" y="13287"/>
                  <a:pt x="17666" y="13287"/>
                  <a:pt x="17647" y="13287"/>
                </a:cubicBezTo>
                <a:cubicBezTo>
                  <a:pt x="17647" y="13287"/>
                  <a:pt x="17628" y="13287"/>
                  <a:pt x="17628" y="13287"/>
                </a:cubicBezTo>
                <a:cubicBezTo>
                  <a:pt x="17628" y="13250"/>
                  <a:pt x="17628" y="13250"/>
                  <a:pt x="17628" y="13250"/>
                </a:cubicBezTo>
                <a:cubicBezTo>
                  <a:pt x="17647" y="13214"/>
                  <a:pt x="17647" y="13214"/>
                  <a:pt x="17666" y="13178"/>
                </a:cubicBezTo>
                <a:cubicBezTo>
                  <a:pt x="17666" y="13178"/>
                  <a:pt x="17666" y="13178"/>
                  <a:pt x="17666" y="13214"/>
                </a:cubicBezTo>
                <a:close/>
                <a:moveTo>
                  <a:pt x="17382" y="11508"/>
                </a:moveTo>
                <a:cubicBezTo>
                  <a:pt x="17401" y="11544"/>
                  <a:pt x="17420" y="11544"/>
                  <a:pt x="17439" y="11544"/>
                </a:cubicBezTo>
                <a:cubicBezTo>
                  <a:pt x="17439" y="11544"/>
                  <a:pt x="17439" y="11544"/>
                  <a:pt x="17439" y="11581"/>
                </a:cubicBezTo>
                <a:cubicBezTo>
                  <a:pt x="17439" y="11617"/>
                  <a:pt x="17401" y="11653"/>
                  <a:pt x="17382" y="11653"/>
                </a:cubicBezTo>
                <a:cubicBezTo>
                  <a:pt x="17382" y="11617"/>
                  <a:pt x="17382" y="11581"/>
                  <a:pt x="17382" y="11508"/>
                </a:cubicBezTo>
                <a:close/>
                <a:moveTo>
                  <a:pt x="17439" y="11835"/>
                </a:moveTo>
                <a:cubicBezTo>
                  <a:pt x="17439" y="11835"/>
                  <a:pt x="17420" y="11798"/>
                  <a:pt x="17401" y="11762"/>
                </a:cubicBezTo>
                <a:cubicBezTo>
                  <a:pt x="17401" y="11762"/>
                  <a:pt x="17420" y="11762"/>
                  <a:pt x="17420" y="11762"/>
                </a:cubicBezTo>
                <a:cubicBezTo>
                  <a:pt x="17439" y="11726"/>
                  <a:pt x="17439" y="11689"/>
                  <a:pt x="17439" y="11617"/>
                </a:cubicBezTo>
                <a:cubicBezTo>
                  <a:pt x="17458" y="11617"/>
                  <a:pt x="17458" y="11617"/>
                  <a:pt x="17458" y="11617"/>
                </a:cubicBezTo>
                <a:cubicBezTo>
                  <a:pt x="17458" y="11617"/>
                  <a:pt x="17458" y="11617"/>
                  <a:pt x="17477" y="11617"/>
                </a:cubicBezTo>
                <a:cubicBezTo>
                  <a:pt x="17477" y="11689"/>
                  <a:pt x="17439" y="11726"/>
                  <a:pt x="17458" y="11798"/>
                </a:cubicBezTo>
                <a:cubicBezTo>
                  <a:pt x="17458" y="11835"/>
                  <a:pt x="17458" y="11835"/>
                  <a:pt x="17439" y="11835"/>
                </a:cubicBezTo>
                <a:close/>
                <a:moveTo>
                  <a:pt x="17344" y="11326"/>
                </a:moveTo>
                <a:cubicBezTo>
                  <a:pt x="17363" y="11363"/>
                  <a:pt x="17344" y="11435"/>
                  <a:pt x="17325" y="11472"/>
                </a:cubicBezTo>
                <a:cubicBezTo>
                  <a:pt x="17306" y="11435"/>
                  <a:pt x="17306" y="11363"/>
                  <a:pt x="17288" y="11326"/>
                </a:cubicBezTo>
                <a:cubicBezTo>
                  <a:pt x="17288" y="11326"/>
                  <a:pt x="17288" y="11326"/>
                  <a:pt x="17288" y="11326"/>
                </a:cubicBezTo>
                <a:cubicBezTo>
                  <a:pt x="17288" y="11326"/>
                  <a:pt x="17306" y="11326"/>
                  <a:pt x="17306" y="11326"/>
                </a:cubicBezTo>
                <a:cubicBezTo>
                  <a:pt x="17325" y="11326"/>
                  <a:pt x="17344" y="11326"/>
                  <a:pt x="17344" y="11326"/>
                </a:cubicBezTo>
                <a:close/>
                <a:moveTo>
                  <a:pt x="17325" y="10165"/>
                </a:moveTo>
                <a:cubicBezTo>
                  <a:pt x="17325" y="10201"/>
                  <a:pt x="17325" y="10274"/>
                  <a:pt x="17306" y="10274"/>
                </a:cubicBezTo>
                <a:cubicBezTo>
                  <a:pt x="17288" y="10237"/>
                  <a:pt x="17269" y="10201"/>
                  <a:pt x="17269" y="10128"/>
                </a:cubicBezTo>
                <a:cubicBezTo>
                  <a:pt x="17250" y="10092"/>
                  <a:pt x="17306" y="9911"/>
                  <a:pt x="17325" y="9911"/>
                </a:cubicBezTo>
                <a:cubicBezTo>
                  <a:pt x="17344" y="9874"/>
                  <a:pt x="17344" y="9874"/>
                  <a:pt x="17363" y="9874"/>
                </a:cubicBezTo>
                <a:cubicBezTo>
                  <a:pt x="17363" y="9874"/>
                  <a:pt x="17363" y="9874"/>
                  <a:pt x="17382" y="9911"/>
                </a:cubicBezTo>
                <a:cubicBezTo>
                  <a:pt x="17363" y="9947"/>
                  <a:pt x="17363" y="10019"/>
                  <a:pt x="17344" y="10092"/>
                </a:cubicBezTo>
                <a:cubicBezTo>
                  <a:pt x="17344" y="10128"/>
                  <a:pt x="17325" y="10165"/>
                  <a:pt x="17325" y="10165"/>
                </a:cubicBezTo>
                <a:close/>
                <a:moveTo>
                  <a:pt x="17496" y="11363"/>
                </a:moveTo>
                <a:cubicBezTo>
                  <a:pt x="17477" y="11363"/>
                  <a:pt x="17477" y="11363"/>
                  <a:pt x="17458" y="11363"/>
                </a:cubicBezTo>
                <a:cubicBezTo>
                  <a:pt x="17458" y="11326"/>
                  <a:pt x="17439" y="11254"/>
                  <a:pt x="17420" y="11254"/>
                </a:cubicBezTo>
                <a:cubicBezTo>
                  <a:pt x="17420" y="11254"/>
                  <a:pt x="17420" y="11254"/>
                  <a:pt x="17401" y="11254"/>
                </a:cubicBezTo>
                <a:cubicBezTo>
                  <a:pt x="17420" y="11290"/>
                  <a:pt x="17420" y="11290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20" y="11326"/>
                  <a:pt x="17420" y="11326"/>
                  <a:pt x="17420" y="11326"/>
                </a:cubicBezTo>
                <a:cubicBezTo>
                  <a:pt x="17401" y="11290"/>
                  <a:pt x="17382" y="11254"/>
                  <a:pt x="17363" y="11254"/>
                </a:cubicBezTo>
                <a:cubicBezTo>
                  <a:pt x="17344" y="11254"/>
                  <a:pt x="17344" y="11290"/>
                  <a:pt x="17325" y="11290"/>
                </a:cubicBezTo>
                <a:cubicBezTo>
                  <a:pt x="17325" y="11254"/>
                  <a:pt x="17306" y="11254"/>
                  <a:pt x="17306" y="11217"/>
                </a:cubicBezTo>
                <a:cubicBezTo>
                  <a:pt x="17306" y="11217"/>
                  <a:pt x="17306" y="11217"/>
                  <a:pt x="17306" y="11181"/>
                </a:cubicBezTo>
                <a:cubicBezTo>
                  <a:pt x="17325" y="11217"/>
                  <a:pt x="17325" y="11217"/>
                  <a:pt x="17344" y="11217"/>
                </a:cubicBezTo>
                <a:cubicBezTo>
                  <a:pt x="17344" y="11217"/>
                  <a:pt x="17344" y="11217"/>
                  <a:pt x="17344" y="11217"/>
                </a:cubicBezTo>
                <a:cubicBezTo>
                  <a:pt x="17344" y="11217"/>
                  <a:pt x="17344" y="11181"/>
                  <a:pt x="17344" y="11181"/>
                </a:cubicBezTo>
                <a:cubicBezTo>
                  <a:pt x="17325" y="11181"/>
                  <a:pt x="17306" y="11145"/>
                  <a:pt x="17288" y="11145"/>
                </a:cubicBezTo>
                <a:cubicBezTo>
                  <a:pt x="17288" y="11145"/>
                  <a:pt x="17288" y="11181"/>
                  <a:pt x="17288" y="11181"/>
                </a:cubicBezTo>
                <a:cubicBezTo>
                  <a:pt x="17231" y="11109"/>
                  <a:pt x="17269" y="11036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50" y="10963"/>
                  <a:pt x="17250" y="10963"/>
                  <a:pt x="17250" y="10963"/>
                </a:cubicBezTo>
                <a:cubicBezTo>
                  <a:pt x="17269" y="10963"/>
                  <a:pt x="17269" y="11000"/>
                  <a:pt x="17288" y="11000"/>
                </a:cubicBezTo>
                <a:cubicBezTo>
                  <a:pt x="17288" y="10891"/>
                  <a:pt x="17269" y="10746"/>
                  <a:pt x="17306" y="10673"/>
                </a:cubicBezTo>
                <a:cubicBezTo>
                  <a:pt x="17344" y="10709"/>
                  <a:pt x="17344" y="10709"/>
                  <a:pt x="17363" y="10709"/>
                </a:cubicBezTo>
                <a:cubicBezTo>
                  <a:pt x="17382" y="10746"/>
                  <a:pt x="17382" y="10709"/>
                  <a:pt x="17401" y="10709"/>
                </a:cubicBezTo>
                <a:cubicBezTo>
                  <a:pt x="17401" y="10709"/>
                  <a:pt x="17401" y="10709"/>
                  <a:pt x="17401" y="10746"/>
                </a:cubicBezTo>
                <a:cubicBezTo>
                  <a:pt x="17382" y="10818"/>
                  <a:pt x="17401" y="10818"/>
                  <a:pt x="17420" y="10854"/>
                </a:cubicBezTo>
                <a:cubicBezTo>
                  <a:pt x="17401" y="10963"/>
                  <a:pt x="17382" y="10963"/>
                  <a:pt x="17344" y="11000"/>
                </a:cubicBezTo>
                <a:cubicBezTo>
                  <a:pt x="17344" y="11036"/>
                  <a:pt x="17344" y="11072"/>
                  <a:pt x="17344" y="11109"/>
                </a:cubicBezTo>
                <a:cubicBezTo>
                  <a:pt x="17363" y="11145"/>
                  <a:pt x="17363" y="11254"/>
                  <a:pt x="17401" y="11254"/>
                </a:cubicBezTo>
                <a:cubicBezTo>
                  <a:pt x="17401" y="11217"/>
                  <a:pt x="17401" y="11217"/>
                  <a:pt x="17420" y="11217"/>
                </a:cubicBezTo>
                <a:cubicBezTo>
                  <a:pt x="17420" y="11217"/>
                  <a:pt x="17420" y="11217"/>
                  <a:pt x="17439" y="11217"/>
                </a:cubicBezTo>
                <a:cubicBezTo>
                  <a:pt x="17439" y="11217"/>
                  <a:pt x="17439" y="11254"/>
                  <a:pt x="17458" y="11290"/>
                </a:cubicBezTo>
                <a:cubicBezTo>
                  <a:pt x="17458" y="11290"/>
                  <a:pt x="17458" y="11290"/>
                  <a:pt x="17458" y="11290"/>
                </a:cubicBezTo>
                <a:cubicBezTo>
                  <a:pt x="17458" y="11254"/>
                  <a:pt x="17477" y="11254"/>
                  <a:pt x="17477" y="11254"/>
                </a:cubicBezTo>
                <a:cubicBezTo>
                  <a:pt x="17477" y="11254"/>
                  <a:pt x="17496" y="11254"/>
                  <a:pt x="17496" y="11254"/>
                </a:cubicBezTo>
                <a:cubicBezTo>
                  <a:pt x="17496" y="11254"/>
                  <a:pt x="17496" y="11254"/>
                  <a:pt x="17496" y="11254"/>
                </a:cubicBezTo>
                <a:cubicBezTo>
                  <a:pt x="17496" y="11254"/>
                  <a:pt x="17496" y="11290"/>
                  <a:pt x="17496" y="11290"/>
                </a:cubicBezTo>
                <a:cubicBezTo>
                  <a:pt x="17496" y="11290"/>
                  <a:pt x="17477" y="11290"/>
                  <a:pt x="17477" y="11290"/>
                </a:cubicBezTo>
                <a:cubicBezTo>
                  <a:pt x="17477" y="11326"/>
                  <a:pt x="17496" y="11363"/>
                  <a:pt x="17496" y="11363"/>
                </a:cubicBezTo>
                <a:cubicBezTo>
                  <a:pt x="17496" y="11363"/>
                  <a:pt x="17496" y="11363"/>
                  <a:pt x="17496" y="11363"/>
                </a:cubicBezTo>
                <a:close/>
                <a:moveTo>
                  <a:pt x="17533" y="11435"/>
                </a:moveTo>
                <a:cubicBezTo>
                  <a:pt x="17533" y="11435"/>
                  <a:pt x="17552" y="11435"/>
                  <a:pt x="17571" y="11435"/>
                </a:cubicBezTo>
                <a:cubicBezTo>
                  <a:pt x="17571" y="11435"/>
                  <a:pt x="17571" y="11435"/>
                  <a:pt x="17590" y="11435"/>
                </a:cubicBezTo>
                <a:cubicBezTo>
                  <a:pt x="17590" y="11472"/>
                  <a:pt x="17590" y="11544"/>
                  <a:pt x="17609" y="11581"/>
                </a:cubicBezTo>
                <a:cubicBezTo>
                  <a:pt x="17609" y="11581"/>
                  <a:pt x="17609" y="11581"/>
                  <a:pt x="17590" y="11581"/>
                </a:cubicBezTo>
                <a:cubicBezTo>
                  <a:pt x="17590" y="11581"/>
                  <a:pt x="17590" y="11581"/>
                  <a:pt x="17590" y="11581"/>
                </a:cubicBezTo>
                <a:cubicBezTo>
                  <a:pt x="17590" y="11581"/>
                  <a:pt x="17571" y="11581"/>
                  <a:pt x="17571" y="11544"/>
                </a:cubicBezTo>
                <a:cubicBezTo>
                  <a:pt x="17571" y="11544"/>
                  <a:pt x="17571" y="11508"/>
                  <a:pt x="17571" y="11508"/>
                </a:cubicBezTo>
                <a:cubicBezTo>
                  <a:pt x="17552" y="11508"/>
                  <a:pt x="17533" y="11472"/>
                  <a:pt x="17533" y="11435"/>
                </a:cubicBezTo>
                <a:close/>
                <a:moveTo>
                  <a:pt x="17666" y="12052"/>
                </a:moveTo>
                <a:cubicBezTo>
                  <a:pt x="17647" y="12089"/>
                  <a:pt x="17647" y="12089"/>
                  <a:pt x="17647" y="12125"/>
                </a:cubicBezTo>
                <a:cubicBezTo>
                  <a:pt x="17647" y="12125"/>
                  <a:pt x="17628" y="12125"/>
                  <a:pt x="17628" y="12125"/>
                </a:cubicBezTo>
                <a:cubicBezTo>
                  <a:pt x="17628" y="12089"/>
                  <a:pt x="17628" y="12052"/>
                  <a:pt x="17609" y="12052"/>
                </a:cubicBezTo>
                <a:cubicBezTo>
                  <a:pt x="17609" y="12089"/>
                  <a:pt x="17609" y="12089"/>
                  <a:pt x="17590" y="12125"/>
                </a:cubicBezTo>
                <a:cubicBezTo>
                  <a:pt x="17590" y="12161"/>
                  <a:pt x="17628" y="12198"/>
                  <a:pt x="17590" y="12270"/>
                </a:cubicBezTo>
                <a:cubicBezTo>
                  <a:pt x="17590" y="12270"/>
                  <a:pt x="17590" y="12270"/>
                  <a:pt x="17590" y="12270"/>
                </a:cubicBezTo>
                <a:cubicBezTo>
                  <a:pt x="17590" y="12234"/>
                  <a:pt x="17590" y="12234"/>
                  <a:pt x="17571" y="12234"/>
                </a:cubicBezTo>
                <a:cubicBezTo>
                  <a:pt x="17590" y="12234"/>
                  <a:pt x="17590" y="12198"/>
                  <a:pt x="17590" y="12198"/>
                </a:cubicBezTo>
                <a:cubicBezTo>
                  <a:pt x="17571" y="12198"/>
                  <a:pt x="17571" y="12198"/>
                  <a:pt x="17571" y="12198"/>
                </a:cubicBezTo>
                <a:cubicBezTo>
                  <a:pt x="17571" y="12198"/>
                  <a:pt x="17571" y="12198"/>
                  <a:pt x="17571" y="12234"/>
                </a:cubicBezTo>
                <a:cubicBezTo>
                  <a:pt x="17533" y="12234"/>
                  <a:pt x="17515" y="12161"/>
                  <a:pt x="17515" y="12125"/>
                </a:cubicBezTo>
                <a:cubicBezTo>
                  <a:pt x="17496" y="12089"/>
                  <a:pt x="17533" y="12052"/>
                  <a:pt x="17496" y="12016"/>
                </a:cubicBezTo>
                <a:cubicBezTo>
                  <a:pt x="17496" y="11980"/>
                  <a:pt x="17477" y="11980"/>
                  <a:pt x="17477" y="11980"/>
                </a:cubicBezTo>
                <a:cubicBezTo>
                  <a:pt x="17458" y="12016"/>
                  <a:pt x="17458" y="12016"/>
                  <a:pt x="17439" y="12016"/>
                </a:cubicBezTo>
                <a:cubicBezTo>
                  <a:pt x="17439" y="12016"/>
                  <a:pt x="17439" y="12016"/>
                  <a:pt x="17439" y="12016"/>
                </a:cubicBezTo>
                <a:cubicBezTo>
                  <a:pt x="17439" y="11980"/>
                  <a:pt x="17439" y="11980"/>
                  <a:pt x="17439" y="11980"/>
                </a:cubicBezTo>
                <a:cubicBezTo>
                  <a:pt x="17420" y="11980"/>
                  <a:pt x="17401" y="12052"/>
                  <a:pt x="17401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89"/>
                  <a:pt x="17382" y="12089"/>
                  <a:pt x="17382" y="12089"/>
                </a:cubicBezTo>
                <a:cubicBezTo>
                  <a:pt x="17382" y="12052"/>
                  <a:pt x="17382" y="11980"/>
                  <a:pt x="17401" y="11980"/>
                </a:cubicBezTo>
                <a:cubicBezTo>
                  <a:pt x="17420" y="11980"/>
                  <a:pt x="17420" y="11980"/>
                  <a:pt x="17439" y="11944"/>
                </a:cubicBezTo>
                <a:cubicBezTo>
                  <a:pt x="17439" y="11907"/>
                  <a:pt x="17458" y="11907"/>
                  <a:pt x="17477" y="11907"/>
                </a:cubicBezTo>
                <a:cubicBezTo>
                  <a:pt x="17496" y="11907"/>
                  <a:pt x="17496" y="11944"/>
                  <a:pt x="17496" y="11944"/>
                </a:cubicBezTo>
                <a:cubicBezTo>
                  <a:pt x="17496" y="11944"/>
                  <a:pt x="17515" y="11944"/>
                  <a:pt x="17515" y="11944"/>
                </a:cubicBezTo>
                <a:cubicBezTo>
                  <a:pt x="17515" y="11907"/>
                  <a:pt x="17533" y="11907"/>
                  <a:pt x="17533" y="11907"/>
                </a:cubicBezTo>
                <a:cubicBezTo>
                  <a:pt x="17552" y="11907"/>
                  <a:pt x="17552" y="11907"/>
                  <a:pt x="17552" y="11907"/>
                </a:cubicBezTo>
                <a:cubicBezTo>
                  <a:pt x="17552" y="11871"/>
                  <a:pt x="17552" y="11871"/>
                  <a:pt x="17571" y="11835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71" y="11871"/>
                  <a:pt x="17571" y="11871"/>
                  <a:pt x="17571" y="11871"/>
                </a:cubicBezTo>
                <a:cubicBezTo>
                  <a:pt x="17590" y="11835"/>
                  <a:pt x="17590" y="11871"/>
                  <a:pt x="17609" y="11835"/>
                </a:cubicBezTo>
                <a:cubicBezTo>
                  <a:pt x="17609" y="11835"/>
                  <a:pt x="17590" y="11798"/>
                  <a:pt x="17590" y="11762"/>
                </a:cubicBezTo>
                <a:cubicBezTo>
                  <a:pt x="17590" y="11762"/>
                  <a:pt x="17609" y="11762"/>
                  <a:pt x="17609" y="11762"/>
                </a:cubicBezTo>
                <a:cubicBezTo>
                  <a:pt x="17628" y="11798"/>
                  <a:pt x="17647" y="11835"/>
                  <a:pt x="17628" y="11907"/>
                </a:cubicBezTo>
                <a:cubicBezTo>
                  <a:pt x="17628" y="11907"/>
                  <a:pt x="17628" y="11907"/>
                  <a:pt x="17628" y="11907"/>
                </a:cubicBezTo>
                <a:cubicBezTo>
                  <a:pt x="17647" y="11907"/>
                  <a:pt x="17647" y="11907"/>
                  <a:pt x="17647" y="11907"/>
                </a:cubicBezTo>
                <a:cubicBezTo>
                  <a:pt x="17647" y="11907"/>
                  <a:pt x="17647" y="11907"/>
                  <a:pt x="17666" y="11944"/>
                </a:cubicBezTo>
                <a:cubicBezTo>
                  <a:pt x="17647" y="11980"/>
                  <a:pt x="17666" y="12016"/>
                  <a:pt x="17666" y="12052"/>
                </a:cubicBezTo>
                <a:close/>
                <a:moveTo>
                  <a:pt x="17723" y="13287"/>
                </a:moveTo>
                <a:cubicBezTo>
                  <a:pt x="17760" y="13287"/>
                  <a:pt x="17817" y="13287"/>
                  <a:pt x="17836" y="13287"/>
                </a:cubicBezTo>
                <a:cubicBezTo>
                  <a:pt x="17836" y="13323"/>
                  <a:pt x="17836" y="13323"/>
                  <a:pt x="17836" y="13359"/>
                </a:cubicBezTo>
                <a:cubicBezTo>
                  <a:pt x="17836" y="13359"/>
                  <a:pt x="17836" y="13359"/>
                  <a:pt x="17836" y="13359"/>
                </a:cubicBezTo>
                <a:cubicBezTo>
                  <a:pt x="17836" y="13359"/>
                  <a:pt x="17817" y="13359"/>
                  <a:pt x="17817" y="13359"/>
                </a:cubicBezTo>
                <a:cubicBezTo>
                  <a:pt x="17817" y="13359"/>
                  <a:pt x="17817" y="13396"/>
                  <a:pt x="17817" y="13396"/>
                </a:cubicBezTo>
                <a:cubicBezTo>
                  <a:pt x="17836" y="13432"/>
                  <a:pt x="17855" y="13468"/>
                  <a:pt x="17855" y="13505"/>
                </a:cubicBezTo>
                <a:cubicBezTo>
                  <a:pt x="17855" y="13505"/>
                  <a:pt x="17836" y="13541"/>
                  <a:pt x="17855" y="13541"/>
                </a:cubicBezTo>
                <a:cubicBezTo>
                  <a:pt x="17855" y="13541"/>
                  <a:pt x="17912" y="13650"/>
                  <a:pt x="17912" y="13686"/>
                </a:cubicBezTo>
                <a:cubicBezTo>
                  <a:pt x="17912" y="13686"/>
                  <a:pt x="17912" y="13686"/>
                  <a:pt x="17912" y="13686"/>
                </a:cubicBezTo>
                <a:cubicBezTo>
                  <a:pt x="17893" y="13686"/>
                  <a:pt x="17874" y="13686"/>
                  <a:pt x="17855" y="13686"/>
                </a:cubicBezTo>
                <a:cubicBezTo>
                  <a:pt x="17817" y="13722"/>
                  <a:pt x="17836" y="13795"/>
                  <a:pt x="17817" y="13904"/>
                </a:cubicBezTo>
                <a:cubicBezTo>
                  <a:pt x="17817" y="13904"/>
                  <a:pt x="17817" y="13904"/>
                  <a:pt x="17798" y="13868"/>
                </a:cubicBezTo>
                <a:cubicBezTo>
                  <a:pt x="17779" y="13940"/>
                  <a:pt x="17760" y="13976"/>
                  <a:pt x="17741" y="14013"/>
                </a:cubicBezTo>
                <a:cubicBezTo>
                  <a:pt x="17741" y="14013"/>
                  <a:pt x="17760" y="14013"/>
                  <a:pt x="17760" y="14013"/>
                </a:cubicBezTo>
                <a:cubicBezTo>
                  <a:pt x="17760" y="14049"/>
                  <a:pt x="17760" y="14049"/>
                  <a:pt x="17760" y="14049"/>
                </a:cubicBezTo>
                <a:cubicBezTo>
                  <a:pt x="17760" y="14049"/>
                  <a:pt x="17741" y="14049"/>
                  <a:pt x="17741" y="14049"/>
                </a:cubicBezTo>
                <a:cubicBezTo>
                  <a:pt x="17741" y="14085"/>
                  <a:pt x="17760" y="14085"/>
                  <a:pt x="17760" y="14122"/>
                </a:cubicBezTo>
                <a:cubicBezTo>
                  <a:pt x="17741" y="14158"/>
                  <a:pt x="17723" y="14231"/>
                  <a:pt x="17704" y="14231"/>
                </a:cubicBezTo>
                <a:cubicBezTo>
                  <a:pt x="17685" y="14267"/>
                  <a:pt x="17647" y="14267"/>
                  <a:pt x="17647" y="14267"/>
                </a:cubicBezTo>
                <a:cubicBezTo>
                  <a:pt x="17647" y="14267"/>
                  <a:pt x="17647" y="14194"/>
                  <a:pt x="17628" y="14158"/>
                </a:cubicBezTo>
                <a:cubicBezTo>
                  <a:pt x="17609" y="14158"/>
                  <a:pt x="17609" y="14194"/>
                  <a:pt x="17590" y="14194"/>
                </a:cubicBezTo>
                <a:cubicBezTo>
                  <a:pt x="17590" y="14194"/>
                  <a:pt x="17590" y="14194"/>
                  <a:pt x="17590" y="14194"/>
                </a:cubicBezTo>
                <a:cubicBezTo>
                  <a:pt x="17590" y="14158"/>
                  <a:pt x="17552" y="14158"/>
                  <a:pt x="17552" y="14122"/>
                </a:cubicBezTo>
                <a:cubicBezTo>
                  <a:pt x="17552" y="14122"/>
                  <a:pt x="17552" y="14122"/>
                  <a:pt x="17533" y="14122"/>
                </a:cubicBezTo>
                <a:cubicBezTo>
                  <a:pt x="17533" y="14158"/>
                  <a:pt x="17533" y="14158"/>
                  <a:pt x="17533" y="14194"/>
                </a:cubicBezTo>
                <a:cubicBezTo>
                  <a:pt x="17496" y="14194"/>
                  <a:pt x="17496" y="14194"/>
                  <a:pt x="17477" y="14194"/>
                </a:cubicBezTo>
                <a:cubicBezTo>
                  <a:pt x="17477" y="14158"/>
                  <a:pt x="17477" y="14122"/>
                  <a:pt x="17477" y="14122"/>
                </a:cubicBezTo>
                <a:cubicBezTo>
                  <a:pt x="17458" y="14122"/>
                  <a:pt x="17439" y="14158"/>
                  <a:pt x="17420" y="14158"/>
                </a:cubicBezTo>
                <a:cubicBezTo>
                  <a:pt x="17420" y="14158"/>
                  <a:pt x="17420" y="14122"/>
                  <a:pt x="17401" y="14122"/>
                </a:cubicBezTo>
                <a:cubicBezTo>
                  <a:pt x="17401" y="14122"/>
                  <a:pt x="17382" y="14122"/>
                  <a:pt x="17382" y="14122"/>
                </a:cubicBezTo>
                <a:cubicBezTo>
                  <a:pt x="17382" y="14085"/>
                  <a:pt x="17382" y="13976"/>
                  <a:pt x="17363" y="13940"/>
                </a:cubicBezTo>
                <a:cubicBezTo>
                  <a:pt x="17344" y="13904"/>
                  <a:pt x="17325" y="13904"/>
                  <a:pt x="17325" y="13868"/>
                </a:cubicBezTo>
                <a:cubicBezTo>
                  <a:pt x="17325" y="13868"/>
                  <a:pt x="17325" y="13868"/>
                  <a:pt x="17325" y="13868"/>
                </a:cubicBezTo>
                <a:cubicBezTo>
                  <a:pt x="17325" y="13868"/>
                  <a:pt x="17325" y="13868"/>
                  <a:pt x="17344" y="13868"/>
                </a:cubicBezTo>
                <a:cubicBezTo>
                  <a:pt x="17325" y="13831"/>
                  <a:pt x="17325" y="13831"/>
                  <a:pt x="17306" y="13831"/>
                </a:cubicBezTo>
                <a:cubicBezTo>
                  <a:pt x="17325" y="13795"/>
                  <a:pt x="17325" y="13759"/>
                  <a:pt x="17306" y="13759"/>
                </a:cubicBezTo>
                <a:cubicBezTo>
                  <a:pt x="17306" y="13759"/>
                  <a:pt x="17306" y="13722"/>
                  <a:pt x="17306" y="13722"/>
                </a:cubicBezTo>
                <a:cubicBezTo>
                  <a:pt x="17288" y="13686"/>
                  <a:pt x="17306" y="13613"/>
                  <a:pt x="17325" y="13577"/>
                </a:cubicBezTo>
                <a:cubicBezTo>
                  <a:pt x="17325" y="13577"/>
                  <a:pt x="17325" y="13541"/>
                  <a:pt x="17344" y="13541"/>
                </a:cubicBezTo>
                <a:cubicBezTo>
                  <a:pt x="17344" y="13541"/>
                  <a:pt x="17344" y="13541"/>
                  <a:pt x="17344" y="13541"/>
                </a:cubicBezTo>
                <a:cubicBezTo>
                  <a:pt x="17344" y="13577"/>
                  <a:pt x="17344" y="13577"/>
                  <a:pt x="17344" y="13613"/>
                </a:cubicBezTo>
                <a:cubicBezTo>
                  <a:pt x="17363" y="13650"/>
                  <a:pt x="17382" y="13650"/>
                  <a:pt x="17401" y="13686"/>
                </a:cubicBezTo>
                <a:cubicBezTo>
                  <a:pt x="17420" y="13686"/>
                  <a:pt x="17420" y="13650"/>
                  <a:pt x="17439" y="13650"/>
                </a:cubicBezTo>
                <a:cubicBezTo>
                  <a:pt x="17439" y="13650"/>
                  <a:pt x="17458" y="13686"/>
                  <a:pt x="17477" y="13686"/>
                </a:cubicBezTo>
                <a:cubicBezTo>
                  <a:pt x="17496" y="13686"/>
                  <a:pt x="17496" y="13613"/>
                  <a:pt x="17515" y="13613"/>
                </a:cubicBezTo>
                <a:cubicBezTo>
                  <a:pt x="17552" y="13577"/>
                  <a:pt x="17571" y="13650"/>
                  <a:pt x="17590" y="13650"/>
                </a:cubicBezTo>
                <a:cubicBezTo>
                  <a:pt x="17590" y="13650"/>
                  <a:pt x="17609" y="13613"/>
                  <a:pt x="17609" y="13613"/>
                </a:cubicBezTo>
                <a:cubicBezTo>
                  <a:pt x="17628" y="13613"/>
                  <a:pt x="17628" y="13613"/>
                  <a:pt x="17647" y="13613"/>
                </a:cubicBezTo>
                <a:cubicBezTo>
                  <a:pt x="17666" y="13577"/>
                  <a:pt x="17685" y="13505"/>
                  <a:pt x="17685" y="13505"/>
                </a:cubicBezTo>
                <a:cubicBezTo>
                  <a:pt x="17685" y="13468"/>
                  <a:pt x="17685" y="13468"/>
                  <a:pt x="17685" y="13432"/>
                </a:cubicBezTo>
                <a:cubicBezTo>
                  <a:pt x="17685" y="13432"/>
                  <a:pt x="17704" y="13396"/>
                  <a:pt x="17704" y="13396"/>
                </a:cubicBezTo>
                <a:cubicBezTo>
                  <a:pt x="17704" y="13323"/>
                  <a:pt x="17723" y="13323"/>
                  <a:pt x="17723" y="13287"/>
                </a:cubicBezTo>
                <a:close/>
                <a:moveTo>
                  <a:pt x="18328" y="8386"/>
                </a:moveTo>
                <a:cubicBezTo>
                  <a:pt x="18347" y="8350"/>
                  <a:pt x="18385" y="8313"/>
                  <a:pt x="18403" y="8277"/>
                </a:cubicBezTo>
                <a:cubicBezTo>
                  <a:pt x="18422" y="8277"/>
                  <a:pt x="18422" y="8241"/>
                  <a:pt x="18422" y="8241"/>
                </a:cubicBezTo>
                <a:cubicBezTo>
                  <a:pt x="18441" y="8204"/>
                  <a:pt x="18441" y="8204"/>
                  <a:pt x="18460" y="8204"/>
                </a:cubicBezTo>
                <a:cubicBezTo>
                  <a:pt x="18479" y="8168"/>
                  <a:pt x="18498" y="8023"/>
                  <a:pt x="18498" y="7950"/>
                </a:cubicBezTo>
                <a:cubicBezTo>
                  <a:pt x="18498" y="7950"/>
                  <a:pt x="18498" y="7950"/>
                  <a:pt x="18479" y="7914"/>
                </a:cubicBezTo>
                <a:cubicBezTo>
                  <a:pt x="18479" y="7914"/>
                  <a:pt x="18498" y="7914"/>
                  <a:pt x="18498" y="7914"/>
                </a:cubicBezTo>
                <a:cubicBezTo>
                  <a:pt x="18498" y="7914"/>
                  <a:pt x="18498" y="7914"/>
                  <a:pt x="18498" y="7878"/>
                </a:cubicBezTo>
                <a:cubicBezTo>
                  <a:pt x="18498" y="7878"/>
                  <a:pt x="18498" y="7841"/>
                  <a:pt x="18498" y="7841"/>
                </a:cubicBezTo>
                <a:cubicBezTo>
                  <a:pt x="18517" y="7805"/>
                  <a:pt x="18517" y="7805"/>
                  <a:pt x="18517" y="7769"/>
                </a:cubicBezTo>
                <a:cubicBezTo>
                  <a:pt x="18517" y="7769"/>
                  <a:pt x="18536" y="7769"/>
                  <a:pt x="18536" y="7769"/>
                </a:cubicBezTo>
                <a:cubicBezTo>
                  <a:pt x="18536" y="7769"/>
                  <a:pt x="18536" y="7805"/>
                  <a:pt x="18536" y="7805"/>
                </a:cubicBezTo>
                <a:cubicBezTo>
                  <a:pt x="18555" y="7805"/>
                  <a:pt x="18574" y="7805"/>
                  <a:pt x="18574" y="7805"/>
                </a:cubicBezTo>
                <a:cubicBezTo>
                  <a:pt x="18574" y="7769"/>
                  <a:pt x="18574" y="7769"/>
                  <a:pt x="18574" y="7769"/>
                </a:cubicBezTo>
                <a:cubicBezTo>
                  <a:pt x="18555" y="7769"/>
                  <a:pt x="18555" y="7732"/>
                  <a:pt x="18555" y="7732"/>
                </a:cubicBezTo>
                <a:cubicBezTo>
                  <a:pt x="18555" y="7732"/>
                  <a:pt x="18555" y="7732"/>
                  <a:pt x="18555" y="7732"/>
                </a:cubicBezTo>
                <a:cubicBezTo>
                  <a:pt x="18555" y="7732"/>
                  <a:pt x="18555" y="7696"/>
                  <a:pt x="18574" y="7696"/>
                </a:cubicBezTo>
                <a:cubicBezTo>
                  <a:pt x="18574" y="7696"/>
                  <a:pt x="18593" y="7732"/>
                  <a:pt x="18593" y="7732"/>
                </a:cubicBezTo>
                <a:cubicBezTo>
                  <a:pt x="18593" y="7769"/>
                  <a:pt x="18593" y="7805"/>
                  <a:pt x="18593" y="7841"/>
                </a:cubicBezTo>
                <a:cubicBezTo>
                  <a:pt x="18593" y="7841"/>
                  <a:pt x="18593" y="7841"/>
                  <a:pt x="18612" y="7878"/>
                </a:cubicBezTo>
                <a:cubicBezTo>
                  <a:pt x="18612" y="7878"/>
                  <a:pt x="18630" y="7950"/>
                  <a:pt x="18630" y="7987"/>
                </a:cubicBezTo>
                <a:cubicBezTo>
                  <a:pt x="18612" y="8023"/>
                  <a:pt x="18593" y="8059"/>
                  <a:pt x="18593" y="8095"/>
                </a:cubicBezTo>
                <a:cubicBezTo>
                  <a:pt x="18593" y="8095"/>
                  <a:pt x="18593" y="8132"/>
                  <a:pt x="18593" y="8132"/>
                </a:cubicBezTo>
                <a:cubicBezTo>
                  <a:pt x="18517" y="8168"/>
                  <a:pt x="18574" y="8241"/>
                  <a:pt x="18555" y="8313"/>
                </a:cubicBezTo>
                <a:cubicBezTo>
                  <a:pt x="18555" y="8386"/>
                  <a:pt x="18498" y="8422"/>
                  <a:pt x="18555" y="8495"/>
                </a:cubicBezTo>
                <a:cubicBezTo>
                  <a:pt x="18555" y="8495"/>
                  <a:pt x="18555" y="8495"/>
                  <a:pt x="18555" y="8495"/>
                </a:cubicBezTo>
                <a:cubicBezTo>
                  <a:pt x="18517" y="8531"/>
                  <a:pt x="18517" y="8531"/>
                  <a:pt x="18517" y="8604"/>
                </a:cubicBezTo>
                <a:cubicBezTo>
                  <a:pt x="18517" y="8604"/>
                  <a:pt x="18498" y="8604"/>
                  <a:pt x="18498" y="8604"/>
                </a:cubicBezTo>
                <a:cubicBezTo>
                  <a:pt x="18498" y="8604"/>
                  <a:pt x="18479" y="8604"/>
                  <a:pt x="18479" y="8604"/>
                </a:cubicBezTo>
                <a:cubicBezTo>
                  <a:pt x="18479" y="8567"/>
                  <a:pt x="18498" y="8567"/>
                  <a:pt x="18498" y="8531"/>
                </a:cubicBezTo>
                <a:cubicBezTo>
                  <a:pt x="18498" y="8531"/>
                  <a:pt x="18498" y="8531"/>
                  <a:pt x="18498" y="8531"/>
                </a:cubicBezTo>
                <a:cubicBezTo>
                  <a:pt x="18479" y="8531"/>
                  <a:pt x="18460" y="8567"/>
                  <a:pt x="18441" y="8604"/>
                </a:cubicBezTo>
                <a:cubicBezTo>
                  <a:pt x="18441" y="8640"/>
                  <a:pt x="18441" y="8640"/>
                  <a:pt x="18422" y="8640"/>
                </a:cubicBezTo>
                <a:cubicBezTo>
                  <a:pt x="18422" y="8640"/>
                  <a:pt x="18422" y="8640"/>
                  <a:pt x="18422" y="8640"/>
                </a:cubicBezTo>
                <a:cubicBezTo>
                  <a:pt x="18422" y="8640"/>
                  <a:pt x="18422" y="8604"/>
                  <a:pt x="18422" y="8604"/>
                </a:cubicBezTo>
                <a:cubicBezTo>
                  <a:pt x="18422" y="8604"/>
                  <a:pt x="18422" y="8604"/>
                  <a:pt x="18422" y="8604"/>
                </a:cubicBezTo>
                <a:cubicBezTo>
                  <a:pt x="18403" y="8604"/>
                  <a:pt x="18403" y="8640"/>
                  <a:pt x="18385" y="8640"/>
                </a:cubicBezTo>
                <a:cubicBezTo>
                  <a:pt x="18366" y="8640"/>
                  <a:pt x="18347" y="8676"/>
                  <a:pt x="18328" y="8676"/>
                </a:cubicBezTo>
                <a:cubicBezTo>
                  <a:pt x="18328" y="8640"/>
                  <a:pt x="18309" y="8604"/>
                  <a:pt x="18290" y="8604"/>
                </a:cubicBezTo>
                <a:cubicBezTo>
                  <a:pt x="18290" y="8640"/>
                  <a:pt x="18290" y="8640"/>
                  <a:pt x="18290" y="8676"/>
                </a:cubicBezTo>
                <a:cubicBezTo>
                  <a:pt x="18290" y="8676"/>
                  <a:pt x="18309" y="8676"/>
                  <a:pt x="18309" y="8676"/>
                </a:cubicBezTo>
                <a:cubicBezTo>
                  <a:pt x="18309" y="8713"/>
                  <a:pt x="18309" y="8713"/>
                  <a:pt x="18309" y="8713"/>
                </a:cubicBezTo>
                <a:cubicBezTo>
                  <a:pt x="18271" y="8713"/>
                  <a:pt x="18252" y="8749"/>
                  <a:pt x="18233" y="8822"/>
                </a:cubicBezTo>
                <a:cubicBezTo>
                  <a:pt x="18233" y="8785"/>
                  <a:pt x="18214" y="8785"/>
                  <a:pt x="18195" y="8785"/>
                </a:cubicBezTo>
                <a:cubicBezTo>
                  <a:pt x="18195" y="8749"/>
                  <a:pt x="18195" y="8713"/>
                  <a:pt x="18195" y="8713"/>
                </a:cubicBezTo>
                <a:cubicBezTo>
                  <a:pt x="18195" y="8676"/>
                  <a:pt x="18214" y="8676"/>
                  <a:pt x="18214" y="8640"/>
                </a:cubicBezTo>
                <a:cubicBezTo>
                  <a:pt x="18214" y="8640"/>
                  <a:pt x="18214" y="8640"/>
                  <a:pt x="18214" y="8640"/>
                </a:cubicBezTo>
                <a:cubicBezTo>
                  <a:pt x="18195" y="8640"/>
                  <a:pt x="18177" y="8640"/>
                  <a:pt x="18158" y="8640"/>
                </a:cubicBezTo>
                <a:cubicBezTo>
                  <a:pt x="18139" y="8640"/>
                  <a:pt x="18139" y="8676"/>
                  <a:pt x="18120" y="8676"/>
                </a:cubicBezTo>
                <a:cubicBezTo>
                  <a:pt x="18120" y="8676"/>
                  <a:pt x="18101" y="8676"/>
                  <a:pt x="18101" y="8676"/>
                </a:cubicBezTo>
                <a:cubicBezTo>
                  <a:pt x="18082" y="8676"/>
                  <a:pt x="18063" y="8713"/>
                  <a:pt x="18044" y="8713"/>
                </a:cubicBezTo>
                <a:cubicBezTo>
                  <a:pt x="18025" y="8713"/>
                  <a:pt x="18025" y="8713"/>
                  <a:pt x="18025" y="8676"/>
                </a:cubicBezTo>
                <a:cubicBezTo>
                  <a:pt x="18006" y="8676"/>
                  <a:pt x="18006" y="8713"/>
                  <a:pt x="18006" y="8749"/>
                </a:cubicBezTo>
                <a:cubicBezTo>
                  <a:pt x="17987" y="8749"/>
                  <a:pt x="17968" y="8713"/>
                  <a:pt x="17931" y="8749"/>
                </a:cubicBezTo>
                <a:cubicBezTo>
                  <a:pt x="17931" y="8749"/>
                  <a:pt x="17931" y="8749"/>
                  <a:pt x="17931" y="8713"/>
                </a:cubicBezTo>
                <a:cubicBezTo>
                  <a:pt x="17931" y="8713"/>
                  <a:pt x="17931" y="8713"/>
                  <a:pt x="17931" y="8676"/>
                </a:cubicBezTo>
                <a:cubicBezTo>
                  <a:pt x="18006" y="8676"/>
                  <a:pt x="18006" y="8567"/>
                  <a:pt x="18044" y="8531"/>
                </a:cubicBezTo>
                <a:cubicBezTo>
                  <a:pt x="18063" y="8531"/>
                  <a:pt x="18063" y="8531"/>
                  <a:pt x="18063" y="8567"/>
                </a:cubicBezTo>
                <a:cubicBezTo>
                  <a:pt x="18120" y="8531"/>
                  <a:pt x="18158" y="8531"/>
                  <a:pt x="18195" y="8495"/>
                </a:cubicBezTo>
                <a:cubicBezTo>
                  <a:pt x="18195" y="8531"/>
                  <a:pt x="18195" y="8531"/>
                  <a:pt x="18214" y="8567"/>
                </a:cubicBezTo>
                <a:cubicBezTo>
                  <a:pt x="18233" y="8531"/>
                  <a:pt x="18233" y="8531"/>
                  <a:pt x="18252" y="8531"/>
                </a:cubicBezTo>
                <a:cubicBezTo>
                  <a:pt x="18252" y="8422"/>
                  <a:pt x="18271" y="8422"/>
                  <a:pt x="18290" y="8386"/>
                </a:cubicBezTo>
                <a:cubicBezTo>
                  <a:pt x="18290" y="8350"/>
                  <a:pt x="18290" y="8313"/>
                  <a:pt x="18290" y="8277"/>
                </a:cubicBezTo>
                <a:cubicBezTo>
                  <a:pt x="18309" y="8277"/>
                  <a:pt x="18309" y="8277"/>
                  <a:pt x="18328" y="8277"/>
                </a:cubicBezTo>
                <a:cubicBezTo>
                  <a:pt x="18328" y="8277"/>
                  <a:pt x="18328" y="8277"/>
                  <a:pt x="18328" y="8277"/>
                </a:cubicBezTo>
                <a:cubicBezTo>
                  <a:pt x="18328" y="8313"/>
                  <a:pt x="18328" y="8313"/>
                  <a:pt x="18309" y="8313"/>
                </a:cubicBezTo>
                <a:cubicBezTo>
                  <a:pt x="18309" y="8350"/>
                  <a:pt x="18309" y="8350"/>
                  <a:pt x="18309" y="8386"/>
                </a:cubicBezTo>
                <a:cubicBezTo>
                  <a:pt x="18328" y="8386"/>
                  <a:pt x="18328" y="8386"/>
                  <a:pt x="18328" y="8386"/>
                </a:cubicBezTo>
                <a:close/>
                <a:moveTo>
                  <a:pt x="18706" y="6317"/>
                </a:moveTo>
                <a:cubicBezTo>
                  <a:pt x="18725" y="6389"/>
                  <a:pt x="18725" y="6462"/>
                  <a:pt x="18744" y="6498"/>
                </a:cubicBezTo>
                <a:cubicBezTo>
                  <a:pt x="18763" y="6571"/>
                  <a:pt x="18763" y="6607"/>
                  <a:pt x="18782" y="6643"/>
                </a:cubicBezTo>
                <a:cubicBezTo>
                  <a:pt x="18744" y="6607"/>
                  <a:pt x="18706" y="6534"/>
                  <a:pt x="18668" y="6571"/>
                </a:cubicBezTo>
                <a:cubicBezTo>
                  <a:pt x="18668" y="6643"/>
                  <a:pt x="18630" y="6752"/>
                  <a:pt x="18649" y="6825"/>
                </a:cubicBezTo>
                <a:cubicBezTo>
                  <a:pt x="18668" y="6897"/>
                  <a:pt x="18725" y="6934"/>
                  <a:pt x="18706" y="7043"/>
                </a:cubicBezTo>
                <a:cubicBezTo>
                  <a:pt x="18706" y="7043"/>
                  <a:pt x="18706" y="7043"/>
                  <a:pt x="18706" y="7043"/>
                </a:cubicBezTo>
                <a:cubicBezTo>
                  <a:pt x="18687" y="7006"/>
                  <a:pt x="18687" y="6934"/>
                  <a:pt x="18649" y="6934"/>
                </a:cubicBezTo>
                <a:cubicBezTo>
                  <a:pt x="18630" y="6970"/>
                  <a:pt x="18630" y="7006"/>
                  <a:pt x="18612" y="7043"/>
                </a:cubicBezTo>
                <a:cubicBezTo>
                  <a:pt x="18612" y="7043"/>
                  <a:pt x="18612" y="7043"/>
                  <a:pt x="18612" y="7043"/>
                </a:cubicBezTo>
                <a:cubicBezTo>
                  <a:pt x="18612" y="7043"/>
                  <a:pt x="18593" y="7006"/>
                  <a:pt x="18593" y="6970"/>
                </a:cubicBezTo>
                <a:cubicBezTo>
                  <a:pt x="18593" y="6934"/>
                  <a:pt x="18612" y="6897"/>
                  <a:pt x="18612" y="6897"/>
                </a:cubicBezTo>
                <a:cubicBezTo>
                  <a:pt x="18612" y="6861"/>
                  <a:pt x="18612" y="6825"/>
                  <a:pt x="18612" y="6825"/>
                </a:cubicBezTo>
                <a:cubicBezTo>
                  <a:pt x="18612" y="6789"/>
                  <a:pt x="18612" y="6789"/>
                  <a:pt x="18630" y="6752"/>
                </a:cubicBezTo>
                <a:cubicBezTo>
                  <a:pt x="18630" y="6716"/>
                  <a:pt x="18612" y="6643"/>
                  <a:pt x="18612" y="6607"/>
                </a:cubicBezTo>
                <a:cubicBezTo>
                  <a:pt x="18630" y="6607"/>
                  <a:pt x="18630" y="6317"/>
                  <a:pt x="18630" y="6244"/>
                </a:cubicBezTo>
                <a:cubicBezTo>
                  <a:pt x="18612" y="6208"/>
                  <a:pt x="18593" y="6171"/>
                  <a:pt x="18593" y="6135"/>
                </a:cubicBezTo>
                <a:cubicBezTo>
                  <a:pt x="18593" y="6063"/>
                  <a:pt x="18612" y="6026"/>
                  <a:pt x="18593" y="5954"/>
                </a:cubicBezTo>
                <a:cubicBezTo>
                  <a:pt x="18612" y="5917"/>
                  <a:pt x="18649" y="5917"/>
                  <a:pt x="18649" y="5881"/>
                </a:cubicBezTo>
                <a:cubicBezTo>
                  <a:pt x="18668" y="5881"/>
                  <a:pt x="18668" y="5917"/>
                  <a:pt x="18668" y="5917"/>
                </a:cubicBezTo>
                <a:cubicBezTo>
                  <a:pt x="18706" y="6026"/>
                  <a:pt x="18668" y="6099"/>
                  <a:pt x="18687" y="6208"/>
                </a:cubicBezTo>
                <a:cubicBezTo>
                  <a:pt x="18687" y="6244"/>
                  <a:pt x="18687" y="6280"/>
                  <a:pt x="18706" y="6317"/>
                </a:cubicBezTo>
                <a:close/>
                <a:moveTo>
                  <a:pt x="18839" y="7478"/>
                </a:moveTo>
                <a:cubicBezTo>
                  <a:pt x="18820" y="7478"/>
                  <a:pt x="18801" y="7478"/>
                  <a:pt x="18782" y="7515"/>
                </a:cubicBezTo>
                <a:cubicBezTo>
                  <a:pt x="18782" y="7515"/>
                  <a:pt x="18763" y="7478"/>
                  <a:pt x="18763" y="7515"/>
                </a:cubicBezTo>
                <a:cubicBezTo>
                  <a:pt x="18725" y="7515"/>
                  <a:pt x="18706" y="7587"/>
                  <a:pt x="18706" y="7624"/>
                </a:cubicBezTo>
                <a:cubicBezTo>
                  <a:pt x="18668" y="7624"/>
                  <a:pt x="18612" y="7515"/>
                  <a:pt x="18593" y="7551"/>
                </a:cubicBezTo>
                <a:cubicBezTo>
                  <a:pt x="18574" y="7551"/>
                  <a:pt x="18574" y="7587"/>
                  <a:pt x="18555" y="7587"/>
                </a:cubicBezTo>
                <a:cubicBezTo>
                  <a:pt x="18555" y="7587"/>
                  <a:pt x="18555" y="7551"/>
                  <a:pt x="18536" y="7551"/>
                </a:cubicBezTo>
                <a:cubicBezTo>
                  <a:pt x="18536" y="7551"/>
                  <a:pt x="18517" y="7551"/>
                  <a:pt x="18517" y="7587"/>
                </a:cubicBezTo>
                <a:cubicBezTo>
                  <a:pt x="18517" y="7587"/>
                  <a:pt x="18517" y="7587"/>
                  <a:pt x="18517" y="7587"/>
                </a:cubicBezTo>
                <a:cubicBezTo>
                  <a:pt x="18536" y="7624"/>
                  <a:pt x="18555" y="7624"/>
                  <a:pt x="18574" y="7660"/>
                </a:cubicBezTo>
                <a:cubicBezTo>
                  <a:pt x="18574" y="7660"/>
                  <a:pt x="18574" y="7660"/>
                  <a:pt x="18574" y="7660"/>
                </a:cubicBezTo>
                <a:cubicBezTo>
                  <a:pt x="18555" y="7696"/>
                  <a:pt x="18555" y="7660"/>
                  <a:pt x="18536" y="7660"/>
                </a:cubicBezTo>
                <a:cubicBezTo>
                  <a:pt x="18536" y="7696"/>
                  <a:pt x="18517" y="7732"/>
                  <a:pt x="18498" y="7732"/>
                </a:cubicBezTo>
                <a:cubicBezTo>
                  <a:pt x="18498" y="7732"/>
                  <a:pt x="18498" y="7732"/>
                  <a:pt x="18498" y="7732"/>
                </a:cubicBezTo>
                <a:cubicBezTo>
                  <a:pt x="18498" y="7696"/>
                  <a:pt x="18517" y="7660"/>
                  <a:pt x="18498" y="7624"/>
                </a:cubicBezTo>
                <a:cubicBezTo>
                  <a:pt x="18498" y="7624"/>
                  <a:pt x="18498" y="7624"/>
                  <a:pt x="18479" y="7624"/>
                </a:cubicBezTo>
                <a:cubicBezTo>
                  <a:pt x="18479" y="7587"/>
                  <a:pt x="18479" y="7587"/>
                  <a:pt x="18479" y="7551"/>
                </a:cubicBezTo>
                <a:cubicBezTo>
                  <a:pt x="18498" y="7551"/>
                  <a:pt x="18517" y="7515"/>
                  <a:pt x="18536" y="7515"/>
                </a:cubicBezTo>
                <a:cubicBezTo>
                  <a:pt x="18536" y="7478"/>
                  <a:pt x="18536" y="7478"/>
                  <a:pt x="18536" y="7478"/>
                </a:cubicBezTo>
                <a:cubicBezTo>
                  <a:pt x="18536" y="7478"/>
                  <a:pt x="18517" y="7478"/>
                  <a:pt x="18517" y="7442"/>
                </a:cubicBezTo>
                <a:cubicBezTo>
                  <a:pt x="18536" y="7442"/>
                  <a:pt x="18536" y="7442"/>
                  <a:pt x="18536" y="7442"/>
                </a:cubicBezTo>
                <a:cubicBezTo>
                  <a:pt x="18555" y="7442"/>
                  <a:pt x="18555" y="7478"/>
                  <a:pt x="18574" y="7478"/>
                </a:cubicBezTo>
                <a:cubicBezTo>
                  <a:pt x="18574" y="7442"/>
                  <a:pt x="18574" y="7406"/>
                  <a:pt x="18574" y="7369"/>
                </a:cubicBezTo>
                <a:cubicBezTo>
                  <a:pt x="18593" y="7369"/>
                  <a:pt x="18593" y="7369"/>
                  <a:pt x="18612" y="7369"/>
                </a:cubicBezTo>
                <a:cubicBezTo>
                  <a:pt x="18612" y="7333"/>
                  <a:pt x="18612" y="7297"/>
                  <a:pt x="18612" y="7261"/>
                </a:cubicBezTo>
                <a:cubicBezTo>
                  <a:pt x="18593" y="7188"/>
                  <a:pt x="18574" y="7188"/>
                  <a:pt x="18612" y="7115"/>
                </a:cubicBezTo>
                <a:cubicBezTo>
                  <a:pt x="18649" y="7188"/>
                  <a:pt x="18725" y="7406"/>
                  <a:pt x="18801" y="7369"/>
                </a:cubicBezTo>
                <a:cubicBezTo>
                  <a:pt x="18801" y="7333"/>
                  <a:pt x="18801" y="7333"/>
                  <a:pt x="18839" y="7297"/>
                </a:cubicBezTo>
                <a:cubicBezTo>
                  <a:pt x="18839" y="7297"/>
                  <a:pt x="18839" y="7297"/>
                  <a:pt x="18839" y="7333"/>
                </a:cubicBezTo>
                <a:cubicBezTo>
                  <a:pt x="18820" y="7333"/>
                  <a:pt x="18820" y="7369"/>
                  <a:pt x="18820" y="7369"/>
                </a:cubicBezTo>
                <a:cubicBezTo>
                  <a:pt x="18820" y="7406"/>
                  <a:pt x="18839" y="7442"/>
                  <a:pt x="18839" y="7478"/>
                </a:cubicBezTo>
                <a:close/>
                <a:moveTo>
                  <a:pt x="19709" y="14739"/>
                </a:moveTo>
                <a:cubicBezTo>
                  <a:pt x="19727" y="14775"/>
                  <a:pt x="19727" y="14848"/>
                  <a:pt x="19746" y="14848"/>
                </a:cubicBezTo>
                <a:cubicBezTo>
                  <a:pt x="19765" y="14848"/>
                  <a:pt x="19765" y="14848"/>
                  <a:pt x="19784" y="14848"/>
                </a:cubicBezTo>
                <a:cubicBezTo>
                  <a:pt x="19784" y="14848"/>
                  <a:pt x="19784" y="14848"/>
                  <a:pt x="19784" y="14848"/>
                </a:cubicBezTo>
                <a:cubicBezTo>
                  <a:pt x="19784" y="14884"/>
                  <a:pt x="19784" y="14884"/>
                  <a:pt x="19784" y="14884"/>
                </a:cubicBezTo>
                <a:cubicBezTo>
                  <a:pt x="19784" y="14920"/>
                  <a:pt x="19822" y="14920"/>
                  <a:pt x="19822" y="14920"/>
                </a:cubicBezTo>
                <a:cubicBezTo>
                  <a:pt x="19822" y="14920"/>
                  <a:pt x="19822" y="14920"/>
                  <a:pt x="19822" y="14920"/>
                </a:cubicBezTo>
                <a:cubicBezTo>
                  <a:pt x="19822" y="14957"/>
                  <a:pt x="19822" y="14957"/>
                  <a:pt x="19803" y="14957"/>
                </a:cubicBezTo>
                <a:cubicBezTo>
                  <a:pt x="19803" y="14957"/>
                  <a:pt x="19803" y="14957"/>
                  <a:pt x="19803" y="14957"/>
                </a:cubicBezTo>
                <a:cubicBezTo>
                  <a:pt x="19822" y="14957"/>
                  <a:pt x="19841" y="14993"/>
                  <a:pt x="19860" y="14993"/>
                </a:cubicBezTo>
                <a:cubicBezTo>
                  <a:pt x="19860" y="15029"/>
                  <a:pt x="19879" y="15029"/>
                  <a:pt x="19860" y="15066"/>
                </a:cubicBezTo>
                <a:cubicBezTo>
                  <a:pt x="19860" y="15066"/>
                  <a:pt x="19841" y="15066"/>
                  <a:pt x="19822" y="15029"/>
                </a:cubicBezTo>
                <a:cubicBezTo>
                  <a:pt x="19822" y="15029"/>
                  <a:pt x="19822" y="15029"/>
                  <a:pt x="19822" y="15029"/>
                </a:cubicBezTo>
                <a:cubicBezTo>
                  <a:pt x="19803" y="14993"/>
                  <a:pt x="19784" y="14993"/>
                  <a:pt x="19746" y="14993"/>
                </a:cubicBezTo>
                <a:cubicBezTo>
                  <a:pt x="19727" y="14957"/>
                  <a:pt x="19709" y="14993"/>
                  <a:pt x="19690" y="14957"/>
                </a:cubicBezTo>
                <a:cubicBezTo>
                  <a:pt x="19671" y="14957"/>
                  <a:pt x="19671" y="14957"/>
                  <a:pt x="19671" y="14920"/>
                </a:cubicBezTo>
                <a:cubicBezTo>
                  <a:pt x="19652" y="14920"/>
                  <a:pt x="19652" y="14884"/>
                  <a:pt x="19633" y="14884"/>
                </a:cubicBezTo>
                <a:cubicBezTo>
                  <a:pt x="19614" y="14811"/>
                  <a:pt x="19595" y="14775"/>
                  <a:pt x="19576" y="14739"/>
                </a:cubicBezTo>
                <a:cubicBezTo>
                  <a:pt x="19557" y="14739"/>
                  <a:pt x="19538" y="14703"/>
                  <a:pt x="19519" y="14703"/>
                </a:cubicBezTo>
                <a:cubicBezTo>
                  <a:pt x="19519" y="14703"/>
                  <a:pt x="19501" y="14703"/>
                  <a:pt x="19501" y="14703"/>
                </a:cubicBezTo>
                <a:cubicBezTo>
                  <a:pt x="19482" y="14703"/>
                  <a:pt x="19482" y="14703"/>
                  <a:pt x="19463" y="14703"/>
                </a:cubicBezTo>
                <a:cubicBezTo>
                  <a:pt x="19463" y="14703"/>
                  <a:pt x="19444" y="14703"/>
                  <a:pt x="19444" y="14666"/>
                </a:cubicBezTo>
                <a:cubicBezTo>
                  <a:pt x="19444" y="14703"/>
                  <a:pt x="19444" y="14703"/>
                  <a:pt x="19463" y="14739"/>
                </a:cubicBezTo>
                <a:cubicBezTo>
                  <a:pt x="19463" y="14739"/>
                  <a:pt x="19444" y="14739"/>
                  <a:pt x="19444" y="14739"/>
                </a:cubicBezTo>
                <a:cubicBezTo>
                  <a:pt x="19444" y="14739"/>
                  <a:pt x="19444" y="14739"/>
                  <a:pt x="19425" y="14739"/>
                </a:cubicBezTo>
                <a:cubicBezTo>
                  <a:pt x="19425" y="14739"/>
                  <a:pt x="19425" y="14739"/>
                  <a:pt x="19425" y="14739"/>
                </a:cubicBezTo>
                <a:cubicBezTo>
                  <a:pt x="19425" y="14739"/>
                  <a:pt x="19425" y="14739"/>
                  <a:pt x="19444" y="14775"/>
                </a:cubicBezTo>
                <a:cubicBezTo>
                  <a:pt x="19425" y="14775"/>
                  <a:pt x="19368" y="14739"/>
                  <a:pt x="19368" y="14775"/>
                </a:cubicBezTo>
                <a:cubicBezTo>
                  <a:pt x="19368" y="14775"/>
                  <a:pt x="19368" y="14775"/>
                  <a:pt x="19368" y="14775"/>
                </a:cubicBezTo>
                <a:cubicBezTo>
                  <a:pt x="19387" y="14811"/>
                  <a:pt x="19406" y="14775"/>
                  <a:pt x="19425" y="14848"/>
                </a:cubicBezTo>
                <a:cubicBezTo>
                  <a:pt x="19406" y="14848"/>
                  <a:pt x="19406" y="14884"/>
                  <a:pt x="19387" y="14884"/>
                </a:cubicBezTo>
                <a:cubicBezTo>
                  <a:pt x="19349" y="14884"/>
                  <a:pt x="19311" y="14884"/>
                  <a:pt x="19274" y="14884"/>
                </a:cubicBezTo>
                <a:cubicBezTo>
                  <a:pt x="19255" y="14848"/>
                  <a:pt x="19236" y="14775"/>
                  <a:pt x="19217" y="14739"/>
                </a:cubicBezTo>
                <a:cubicBezTo>
                  <a:pt x="19198" y="14739"/>
                  <a:pt x="19179" y="14775"/>
                  <a:pt x="19160" y="14775"/>
                </a:cubicBezTo>
                <a:cubicBezTo>
                  <a:pt x="19160" y="14739"/>
                  <a:pt x="19160" y="14739"/>
                  <a:pt x="19160" y="14703"/>
                </a:cubicBezTo>
                <a:cubicBezTo>
                  <a:pt x="19160" y="14666"/>
                  <a:pt x="19141" y="14630"/>
                  <a:pt x="19141" y="14630"/>
                </a:cubicBezTo>
                <a:cubicBezTo>
                  <a:pt x="19141" y="14594"/>
                  <a:pt x="19141" y="14630"/>
                  <a:pt x="19160" y="14594"/>
                </a:cubicBezTo>
                <a:cubicBezTo>
                  <a:pt x="19160" y="14594"/>
                  <a:pt x="19160" y="14594"/>
                  <a:pt x="19160" y="14594"/>
                </a:cubicBezTo>
                <a:cubicBezTo>
                  <a:pt x="19122" y="14557"/>
                  <a:pt x="19122" y="14448"/>
                  <a:pt x="19084" y="14412"/>
                </a:cubicBezTo>
                <a:cubicBezTo>
                  <a:pt x="19028" y="14339"/>
                  <a:pt x="18952" y="14339"/>
                  <a:pt x="18895" y="14267"/>
                </a:cubicBezTo>
                <a:cubicBezTo>
                  <a:pt x="18895" y="14267"/>
                  <a:pt x="18895" y="14267"/>
                  <a:pt x="18895" y="14231"/>
                </a:cubicBezTo>
                <a:cubicBezTo>
                  <a:pt x="18839" y="14303"/>
                  <a:pt x="18839" y="14158"/>
                  <a:pt x="18839" y="14158"/>
                </a:cubicBezTo>
                <a:cubicBezTo>
                  <a:pt x="18801" y="14194"/>
                  <a:pt x="18820" y="14267"/>
                  <a:pt x="18782" y="14267"/>
                </a:cubicBezTo>
                <a:cubicBezTo>
                  <a:pt x="18782" y="14267"/>
                  <a:pt x="18782" y="14231"/>
                  <a:pt x="18763" y="14231"/>
                </a:cubicBezTo>
                <a:cubicBezTo>
                  <a:pt x="18782" y="14231"/>
                  <a:pt x="18782" y="14231"/>
                  <a:pt x="18782" y="14231"/>
                </a:cubicBezTo>
                <a:cubicBezTo>
                  <a:pt x="18782" y="14158"/>
                  <a:pt x="18744" y="14158"/>
                  <a:pt x="18725" y="14122"/>
                </a:cubicBezTo>
                <a:cubicBezTo>
                  <a:pt x="18725" y="14122"/>
                  <a:pt x="18725" y="14122"/>
                  <a:pt x="18725" y="14122"/>
                </a:cubicBezTo>
                <a:cubicBezTo>
                  <a:pt x="18744" y="14122"/>
                  <a:pt x="18763" y="14122"/>
                  <a:pt x="18763" y="14122"/>
                </a:cubicBezTo>
                <a:cubicBezTo>
                  <a:pt x="18782" y="14122"/>
                  <a:pt x="18782" y="14085"/>
                  <a:pt x="18801" y="14085"/>
                </a:cubicBezTo>
                <a:cubicBezTo>
                  <a:pt x="18801" y="14085"/>
                  <a:pt x="18820" y="14085"/>
                  <a:pt x="18839" y="14085"/>
                </a:cubicBezTo>
                <a:cubicBezTo>
                  <a:pt x="18839" y="14085"/>
                  <a:pt x="18839" y="14049"/>
                  <a:pt x="18839" y="14049"/>
                </a:cubicBezTo>
                <a:cubicBezTo>
                  <a:pt x="18820" y="14049"/>
                  <a:pt x="18763" y="14085"/>
                  <a:pt x="18744" y="14049"/>
                </a:cubicBezTo>
                <a:cubicBezTo>
                  <a:pt x="18725" y="14049"/>
                  <a:pt x="18725" y="13976"/>
                  <a:pt x="18706" y="13976"/>
                </a:cubicBezTo>
                <a:cubicBezTo>
                  <a:pt x="18706" y="13940"/>
                  <a:pt x="18687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68" y="13940"/>
                  <a:pt x="18668" y="13940"/>
                </a:cubicBezTo>
                <a:cubicBezTo>
                  <a:pt x="18668" y="13940"/>
                  <a:pt x="18687" y="13904"/>
                  <a:pt x="18687" y="13904"/>
                </a:cubicBezTo>
                <a:cubicBezTo>
                  <a:pt x="18706" y="13904"/>
                  <a:pt x="18725" y="13831"/>
                  <a:pt x="18744" y="13831"/>
                </a:cubicBezTo>
                <a:cubicBezTo>
                  <a:pt x="18763" y="13831"/>
                  <a:pt x="18839" y="13868"/>
                  <a:pt x="18839" y="13904"/>
                </a:cubicBezTo>
                <a:cubicBezTo>
                  <a:pt x="18857" y="13904"/>
                  <a:pt x="18857" y="13940"/>
                  <a:pt x="18857" y="13940"/>
                </a:cubicBezTo>
                <a:cubicBezTo>
                  <a:pt x="18857" y="13976"/>
                  <a:pt x="18857" y="13976"/>
                  <a:pt x="18857" y="14013"/>
                </a:cubicBezTo>
                <a:cubicBezTo>
                  <a:pt x="18839" y="14049"/>
                  <a:pt x="18876" y="14122"/>
                  <a:pt x="18876" y="14122"/>
                </a:cubicBezTo>
                <a:cubicBezTo>
                  <a:pt x="18876" y="14122"/>
                  <a:pt x="18876" y="14122"/>
                  <a:pt x="18876" y="14085"/>
                </a:cubicBezTo>
                <a:cubicBezTo>
                  <a:pt x="18895" y="14085"/>
                  <a:pt x="18895" y="14085"/>
                  <a:pt x="18895" y="14085"/>
                </a:cubicBezTo>
                <a:cubicBezTo>
                  <a:pt x="18895" y="14122"/>
                  <a:pt x="18895" y="14194"/>
                  <a:pt x="18933" y="14194"/>
                </a:cubicBezTo>
                <a:cubicBezTo>
                  <a:pt x="18952" y="14158"/>
                  <a:pt x="18971" y="14122"/>
                  <a:pt x="18990" y="14049"/>
                </a:cubicBezTo>
                <a:cubicBezTo>
                  <a:pt x="19009" y="14049"/>
                  <a:pt x="19028" y="14049"/>
                  <a:pt x="19047" y="14049"/>
                </a:cubicBezTo>
                <a:cubicBezTo>
                  <a:pt x="19047" y="14013"/>
                  <a:pt x="19047" y="14013"/>
                  <a:pt x="19047" y="14013"/>
                </a:cubicBezTo>
                <a:cubicBezTo>
                  <a:pt x="19065" y="13976"/>
                  <a:pt x="19065" y="13976"/>
                  <a:pt x="19084" y="13976"/>
                </a:cubicBezTo>
                <a:cubicBezTo>
                  <a:pt x="19103" y="13940"/>
                  <a:pt x="19179" y="14049"/>
                  <a:pt x="19198" y="14049"/>
                </a:cubicBezTo>
                <a:cubicBezTo>
                  <a:pt x="19255" y="14085"/>
                  <a:pt x="19330" y="14122"/>
                  <a:pt x="19406" y="14194"/>
                </a:cubicBezTo>
                <a:cubicBezTo>
                  <a:pt x="19444" y="14194"/>
                  <a:pt x="19463" y="14231"/>
                  <a:pt x="19501" y="14231"/>
                </a:cubicBezTo>
                <a:cubicBezTo>
                  <a:pt x="19519" y="14303"/>
                  <a:pt x="19557" y="14303"/>
                  <a:pt x="19576" y="14376"/>
                </a:cubicBezTo>
                <a:cubicBezTo>
                  <a:pt x="19576" y="14376"/>
                  <a:pt x="19557" y="14412"/>
                  <a:pt x="19576" y="14448"/>
                </a:cubicBezTo>
                <a:cubicBezTo>
                  <a:pt x="19595" y="14448"/>
                  <a:pt x="19614" y="14485"/>
                  <a:pt x="19652" y="14485"/>
                </a:cubicBezTo>
                <a:cubicBezTo>
                  <a:pt x="19652" y="14485"/>
                  <a:pt x="19671" y="14485"/>
                  <a:pt x="19671" y="14485"/>
                </a:cubicBezTo>
                <a:cubicBezTo>
                  <a:pt x="19690" y="14521"/>
                  <a:pt x="19690" y="14557"/>
                  <a:pt x="19690" y="14557"/>
                </a:cubicBezTo>
                <a:cubicBezTo>
                  <a:pt x="19690" y="14557"/>
                  <a:pt x="19690" y="14557"/>
                  <a:pt x="19690" y="14557"/>
                </a:cubicBezTo>
                <a:cubicBezTo>
                  <a:pt x="19671" y="14594"/>
                  <a:pt x="19652" y="14557"/>
                  <a:pt x="19652" y="14594"/>
                </a:cubicBezTo>
                <a:cubicBezTo>
                  <a:pt x="19652" y="14666"/>
                  <a:pt x="19671" y="14703"/>
                  <a:pt x="19690" y="14739"/>
                </a:cubicBezTo>
                <a:cubicBezTo>
                  <a:pt x="19709" y="14739"/>
                  <a:pt x="19709" y="14739"/>
                  <a:pt x="19709" y="14739"/>
                </a:cubicBezTo>
                <a:close/>
                <a:moveTo>
                  <a:pt x="19954" y="14303"/>
                </a:moveTo>
                <a:cubicBezTo>
                  <a:pt x="19954" y="14303"/>
                  <a:pt x="19954" y="14303"/>
                  <a:pt x="19973" y="14303"/>
                </a:cubicBezTo>
                <a:cubicBezTo>
                  <a:pt x="19973" y="14303"/>
                  <a:pt x="19973" y="14339"/>
                  <a:pt x="19973" y="14339"/>
                </a:cubicBezTo>
                <a:cubicBezTo>
                  <a:pt x="19973" y="14339"/>
                  <a:pt x="19973" y="14376"/>
                  <a:pt x="19973" y="14376"/>
                </a:cubicBezTo>
                <a:cubicBezTo>
                  <a:pt x="19954" y="14376"/>
                  <a:pt x="19954" y="14376"/>
                  <a:pt x="19954" y="14376"/>
                </a:cubicBezTo>
                <a:cubicBezTo>
                  <a:pt x="19954" y="14412"/>
                  <a:pt x="19954" y="14412"/>
                  <a:pt x="19973" y="14412"/>
                </a:cubicBezTo>
                <a:cubicBezTo>
                  <a:pt x="19954" y="14448"/>
                  <a:pt x="19954" y="14448"/>
                  <a:pt x="19954" y="14448"/>
                </a:cubicBezTo>
                <a:cubicBezTo>
                  <a:pt x="19936" y="14448"/>
                  <a:pt x="19936" y="14448"/>
                  <a:pt x="19917" y="14448"/>
                </a:cubicBezTo>
                <a:cubicBezTo>
                  <a:pt x="19917" y="14521"/>
                  <a:pt x="19841" y="14521"/>
                  <a:pt x="19803" y="14521"/>
                </a:cubicBezTo>
                <a:cubicBezTo>
                  <a:pt x="19803" y="14521"/>
                  <a:pt x="19803" y="14521"/>
                  <a:pt x="19784" y="14485"/>
                </a:cubicBezTo>
                <a:cubicBezTo>
                  <a:pt x="19784" y="14521"/>
                  <a:pt x="19784" y="14521"/>
                  <a:pt x="19784" y="14521"/>
                </a:cubicBezTo>
                <a:cubicBezTo>
                  <a:pt x="19765" y="14485"/>
                  <a:pt x="19746" y="14485"/>
                  <a:pt x="19727" y="14448"/>
                </a:cubicBezTo>
                <a:cubicBezTo>
                  <a:pt x="19727" y="14448"/>
                  <a:pt x="19727" y="14448"/>
                  <a:pt x="19727" y="14448"/>
                </a:cubicBezTo>
                <a:cubicBezTo>
                  <a:pt x="19765" y="14448"/>
                  <a:pt x="19803" y="14448"/>
                  <a:pt x="19822" y="14448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22" y="14412"/>
                  <a:pt x="19822" y="14412"/>
                  <a:pt x="19822" y="14412"/>
                </a:cubicBezTo>
                <a:cubicBezTo>
                  <a:pt x="19841" y="14448"/>
                  <a:pt x="19879" y="14448"/>
                  <a:pt x="19898" y="14412"/>
                </a:cubicBezTo>
                <a:cubicBezTo>
                  <a:pt x="19898" y="14412"/>
                  <a:pt x="19898" y="14376"/>
                  <a:pt x="19917" y="14376"/>
                </a:cubicBezTo>
                <a:cubicBezTo>
                  <a:pt x="19917" y="14376"/>
                  <a:pt x="19936" y="14376"/>
                  <a:pt x="19936" y="14376"/>
                </a:cubicBezTo>
                <a:cubicBezTo>
                  <a:pt x="19936" y="14376"/>
                  <a:pt x="19936" y="14376"/>
                  <a:pt x="19936" y="14376"/>
                </a:cubicBezTo>
                <a:cubicBezTo>
                  <a:pt x="19936" y="14339"/>
                  <a:pt x="19936" y="14303"/>
                  <a:pt x="19936" y="14303"/>
                </a:cubicBezTo>
                <a:cubicBezTo>
                  <a:pt x="19936" y="14303"/>
                  <a:pt x="19954" y="14303"/>
                  <a:pt x="19954" y="14303"/>
                </a:cubicBezTo>
                <a:close/>
                <a:moveTo>
                  <a:pt x="20049" y="16953"/>
                </a:moveTo>
                <a:cubicBezTo>
                  <a:pt x="20049" y="16917"/>
                  <a:pt x="20049" y="16917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49" y="16881"/>
                  <a:pt x="20049" y="16881"/>
                  <a:pt x="20049" y="16881"/>
                </a:cubicBezTo>
                <a:cubicBezTo>
                  <a:pt x="20087" y="16881"/>
                  <a:pt x="20049" y="16917"/>
                  <a:pt x="20049" y="16953"/>
                </a:cubicBezTo>
                <a:cubicBezTo>
                  <a:pt x="20049" y="16953"/>
                  <a:pt x="20049" y="16953"/>
                  <a:pt x="20049" y="16953"/>
                </a:cubicBezTo>
                <a:close/>
                <a:moveTo>
                  <a:pt x="17533" y="17026"/>
                </a:moveTo>
                <a:cubicBezTo>
                  <a:pt x="17533" y="17026"/>
                  <a:pt x="17533" y="17062"/>
                  <a:pt x="17552" y="17062"/>
                </a:cubicBezTo>
                <a:cubicBezTo>
                  <a:pt x="17552" y="17098"/>
                  <a:pt x="17552" y="17098"/>
                  <a:pt x="17571" y="17098"/>
                </a:cubicBezTo>
                <a:cubicBezTo>
                  <a:pt x="17571" y="17098"/>
                  <a:pt x="17571" y="17098"/>
                  <a:pt x="17571" y="17135"/>
                </a:cubicBezTo>
                <a:cubicBezTo>
                  <a:pt x="17571" y="17135"/>
                  <a:pt x="17571" y="17135"/>
                  <a:pt x="17571" y="17135"/>
                </a:cubicBezTo>
                <a:cubicBezTo>
                  <a:pt x="17590" y="17098"/>
                  <a:pt x="17590" y="17098"/>
                  <a:pt x="17590" y="17098"/>
                </a:cubicBezTo>
                <a:cubicBezTo>
                  <a:pt x="17590" y="17098"/>
                  <a:pt x="17590" y="17098"/>
                  <a:pt x="17590" y="17062"/>
                </a:cubicBezTo>
                <a:cubicBezTo>
                  <a:pt x="17590" y="17062"/>
                  <a:pt x="17590" y="17062"/>
                  <a:pt x="17590" y="17062"/>
                </a:cubicBezTo>
                <a:cubicBezTo>
                  <a:pt x="17590" y="17062"/>
                  <a:pt x="17590" y="17098"/>
                  <a:pt x="17590" y="17098"/>
                </a:cubicBezTo>
                <a:cubicBezTo>
                  <a:pt x="17609" y="17098"/>
                  <a:pt x="17609" y="17098"/>
                  <a:pt x="17609" y="17098"/>
                </a:cubicBezTo>
                <a:cubicBezTo>
                  <a:pt x="17609" y="17062"/>
                  <a:pt x="17609" y="17026"/>
                  <a:pt x="17609" y="17026"/>
                </a:cubicBezTo>
                <a:cubicBezTo>
                  <a:pt x="17590" y="16990"/>
                  <a:pt x="17571" y="16953"/>
                  <a:pt x="17552" y="16881"/>
                </a:cubicBezTo>
                <a:cubicBezTo>
                  <a:pt x="17552" y="16881"/>
                  <a:pt x="17552" y="16881"/>
                  <a:pt x="17552" y="16844"/>
                </a:cubicBezTo>
                <a:cubicBezTo>
                  <a:pt x="17533" y="16808"/>
                  <a:pt x="17571" y="16772"/>
                  <a:pt x="17571" y="16735"/>
                </a:cubicBezTo>
                <a:cubicBezTo>
                  <a:pt x="17571" y="16699"/>
                  <a:pt x="17571" y="16699"/>
                  <a:pt x="17571" y="16699"/>
                </a:cubicBezTo>
                <a:cubicBezTo>
                  <a:pt x="17571" y="16663"/>
                  <a:pt x="17571" y="16663"/>
                  <a:pt x="17571" y="16663"/>
                </a:cubicBezTo>
                <a:cubicBezTo>
                  <a:pt x="17552" y="16627"/>
                  <a:pt x="17552" y="16627"/>
                  <a:pt x="17552" y="16627"/>
                </a:cubicBezTo>
                <a:cubicBezTo>
                  <a:pt x="17571" y="16590"/>
                  <a:pt x="17571" y="16554"/>
                  <a:pt x="17571" y="16518"/>
                </a:cubicBezTo>
                <a:cubicBezTo>
                  <a:pt x="17571" y="16518"/>
                  <a:pt x="17571" y="16518"/>
                  <a:pt x="17590" y="16518"/>
                </a:cubicBezTo>
                <a:cubicBezTo>
                  <a:pt x="17571" y="16554"/>
                  <a:pt x="17590" y="16590"/>
                  <a:pt x="17590" y="16590"/>
                </a:cubicBezTo>
                <a:cubicBezTo>
                  <a:pt x="17609" y="16590"/>
                  <a:pt x="17609" y="16554"/>
                  <a:pt x="17609" y="16554"/>
                </a:cubicBezTo>
                <a:cubicBezTo>
                  <a:pt x="17609" y="16518"/>
                  <a:pt x="17628" y="16518"/>
                  <a:pt x="17628" y="16481"/>
                </a:cubicBezTo>
                <a:cubicBezTo>
                  <a:pt x="17647" y="16481"/>
                  <a:pt x="17647" y="16481"/>
                  <a:pt x="17666" y="16481"/>
                </a:cubicBezTo>
                <a:cubicBezTo>
                  <a:pt x="17666" y="16445"/>
                  <a:pt x="17666" y="16445"/>
                  <a:pt x="17685" y="16445"/>
                </a:cubicBezTo>
                <a:cubicBezTo>
                  <a:pt x="17704" y="16409"/>
                  <a:pt x="17704" y="16372"/>
                  <a:pt x="17741" y="16336"/>
                </a:cubicBezTo>
                <a:cubicBezTo>
                  <a:pt x="17741" y="16336"/>
                  <a:pt x="17779" y="16336"/>
                  <a:pt x="17798" y="16336"/>
                </a:cubicBezTo>
                <a:cubicBezTo>
                  <a:pt x="17798" y="16336"/>
                  <a:pt x="17817" y="16336"/>
                  <a:pt x="17817" y="16300"/>
                </a:cubicBezTo>
                <a:cubicBezTo>
                  <a:pt x="17817" y="16300"/>
                  <a:pt x="17836" y="16300"/>
                  <a:pt x="17836" y="16300"/>
                </a:cubicBezTo>
                <a:cubicBezTo>
                  <a:pt x="17855" y="16264"/>
                  <a:pt x="17874" y="16264"/>
                  <a:pt x="17874" y="16264"/>
                </a:cubicBezTo>
                <a:cubicBezTo>
                  <a:pt x="17893" y="16264"/>
                  <a:pt x="17893" y="16264"/>
                  <a:pt x="17893" y="16227"/>
                </a:cubicBezTo>
                <a:cubicBezTo>
                  <a:pt x="17893" y="16227"/>
                  <a:pt x="17893" y="16227"/>
                  <a:pt x="17893" y="16227"/>
                </a:cubicBezTo>
                <a:cubicBezTo>
                  <a:pt x="17912" y="16227"/>
                  <a:pt x="17931" y="16227"/>
                  <a:pt x="17931" y="16227"/>
                </a:cubicBezTo>
                <a:cubicBezTo>
                  <a:pt x="17950" y="16227"/>
                  <a:pt x="17968" y="16191"/>
                  <a:pt x="17987" y="16191"/>
                </a:cubicBezTo>
                <a:cubicBezTo>
                  <a:pt x="18006" y="16155"/>
                  <a:pt x="18025" y="16155"/>
                  <a:pt x="18025" y="16155"/>
                </a:cubicBezTo>
                <a:cubicBezTo>
                  <a:pt x="18044" y="16118"/>
                  <a:pt x="18044" y="16082"/>
                  <a:pt x="18044" y="16046"/>
                </a:cubicBezTo>
                <a:cubicBezTo>
                  <a:pt x="18063" y="16046"/>
                  <a:pt x="18063" y="16046"/>
                  <a:pt x="18063" y="16009"/>
                </a:cubicBezTo>
                <a:cubicBezTo>
                  <a:pt x="18063" y="16009"/>
                  <a:pt x="18063" y="16009"/>
                  <a:pt x="18063" y="16009"/>
                </a:cubicBezTo>
                <a:cubicBezTo>
                  <a:pt x="18082" y="16009"/>
                  <a:pt x="18082" y="16009"/>
                  <a:pt x="18082" y="15973"/>
                </a:cubicBezTo>
                <a:cubicBezTo>
                  <a:pt x="18082" y="15973"/>
                  <a:pt x="18101" y="15973"/>
                  <a:pt x="18101" y="15973"/>
                </a:cubicBezTo>
                <a:cubicBezTo>
                  <a:pt x="18101" y="15973"/>
                  <a:pt x="18082" y="15937"/>
                  <a:pt x="18082" y="15937"/>
                </a:cubicBezTo>
                <a:cubicBezTo>
                  <a:pt x="18082" y="15937"/>
                  <a:pt x="18082" y="15937"/>
                  <a:pt x="18082" y="15937"/>
                </a:cubicBezTo>
                <a:cubicBezTo>
                  <a:pt x="18082" y="15901"/>
                  <a:pt x="18082" y="15901"/>
                  <a:pt x="18082" y="15864"/>
                </a:cubicBezTo>
                <a:cubicBezTo>
                  <a:pt x="18082" y="15864"/>
                  <a:pt x="18082" y="15864"/>
                  <a:pt x="18082" y="15828"/>
                </a:cubicBezTo>
                <a:cubicBezTo>
                  <a:pt x="18101" y="15828"/>
                  <a:pt x="18120" y="15828"/>
                  <a:pt x="18120" y="15792"/>
                </a:cubicBezTo>
                <a:cubicBezTo>
                  <a:pt x="18120" y="15792"/>
                  <a:pt x="18120" y="15792"/>
                  <a:pt x="18120" y="15792"/>
                </a:cubicBezTo>
                <a:cubicBezTo>
                  <a:pt x="18139" y="15792"/>
                  <a:pt x="18139" y="15792"/>
                  <a:pt x="18139" y="15792"/>
                </a:cubicBezTo>
                <a:cubicBezTo>
                  <a:pt x="18139" y="15792"/>
                  <a:pt x="18139" y="15828"/>
                  <a:pt x="18139" y="15828"/>
                </a:cubicBezTo>
                <a:cubicBezTo>
                  <a:pt x="18158" y="15828"/>
                  <a:pt x="18158" y="15864"/>
                  <a:pt x="18158" y="15864"/>
                </a:cubicBezTo>
                <a:cubicBezTo>
                  <a:pt x="18158" y="15864"/>
                  <a:pt x="18177" y="15901"/>
                  <a:pt x="18177" y="15864"/>
                </a:cubicBezTo>
                <a:cubicBezTo>
                  <a:pt x="18177" y="15864"/>
                  <a:pt x="18177" y="15864"/>
                  <a:pt x="18177" y="15828"/>
                </a:cubicBezTo>
                <a:cubicBezTo>
                  <a:pt x="18177" y="15828"/>
                  <a:pt x="18195" y="15864"/>
                  <a:pt x="18195" y="15828"/>
                </a:cubicBezTo>
                <a:cubicBezTo>
                  <a:pt x="18195" y="15828"/>
                  <a:pt x="18195" y="15828"/>
                  <a:pt x="18195" y="15828"/>
                </a:cubicBezTo>
                <a:cubicBezTo>
                  <a:pt x="18195" y="15792"/>
                  <a:pt x="18177" y="15828"/>
                  <a:pt x="18177" y="15792"/>
                </a:cubicBezTo>
                <a:cubicBezTo>
                  <a:pt x="18177" y="15755"/>
                  <a:pt x="18195" y="15755"/>
                  <a:pt x="18177" y="15755"/>
                </a:cubicBezTo>
                <a:cubicBezTo>
                  <a:pt x="18177" y="15755"/>
                  <a:pt x="18177" y="15755"/>
                  <a:pt x="18177" y="15755"/>
                </a:cubicBezTo>
                <a:cubicBezTo>
                  <a:pt x="18177" y="15719"/>
                  <a:pt x="18195" y="15719"/>
                  <a:pt x="18195" y="15719"/>
                </a:cubicBezTo>
                <a:cubicBezTo>
                  <a:pt x="18195" y="15755"/>
                  <a:pt x="18195" y="15755"/>
                  <a:pt x="18214" y="15755"/>
                </a:cubicBezTo>
                <a:cubicBezTo>
                  <a:pt x="18214" y="15755"/>
                  <a:pt x="18214" y="15755"/>
                  <a:pt x="18233" y="15755"/>
                </a:cubicBezTo>
                <a:cubicBezTo>
                  <a:pt x="18233" y="15755"/>
                  <a:pt x="18214" y="15755"/>
                  <a:pt x="18214" y="15719"/>
                </a:cubicBezTo>
                <a:cubicBezTo>
                  <a:pt x="18233" y="15719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33" y="15683"/>
                  <a:pt x="18233" y="15683"/>
                  <a:pt x="18233" y="15683"/>
                </a:cubicBezTo>
                <a:cubicBezTo>
                  <a:pt x="18214" y="15683"/>
                  <a:pt x="18214" y="15683"/>
                  <a:pt x="18214" y="15683"/>
                </a:cubicBezTo>
                <a:cubicBezTo>
                  <a:pt x="18214" y="15646"/>
                  <a:pt x="18233" y="15646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52" y="15610"/>
                </a:cubicBezTo>
                <a:cubicBezTo>
                  <a:pt x="18252" y="15610"/>
                  <a:pt x="18252" y="15610"/>
                  <a:pt x="18271" y="15610"/>
                </a:cubicBezTo>
                <a:cubicBezTo>
                  <a:pt x="18271" y="15574"/>
                  <a:pt x="18290" y="15610"/>
                  <a:pt x="18290" y="15574"/>
                </a:cubicBezTo>
                <a:cubicBezTo>
                  <a:pt x="18290" y="15574"/>
                  <a:pt x="18271" y="15574"/>
                  <a:pt x="18271" y="15574"/>
                </a:cubicBezTo>
                <a:cubicBezTo>
                  <a:pt x="18271" y="15537"/>
                  <a:pt x="18290" y="15537"/>
                  <a:pt x="18290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09" y="15537"/>
                </a:cubicBezTo>
                <a:cubicBezTo>
                  <a:pt x="18309" y="15537"/>
                  <a:pt x="18309" y="15537"/>
                  <a:pt x="18328" y="15537"/>
                </a:cubicBezTo>
                <a:cubicBezTo>
                  <a:pt x="18328" y="15501"/>
                  <a:pt x="18328" y="15501"/>
                  <a:pt x="18328" y="15501"/>
                </a:cubicBezTo>
                <a:cubicBezTo>
                  <a:pt x="18328" y="15501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28" y="15465"/>
                </a:cubicBezTo>
                <a:cubicBezTo>
                  <a:pt x="18328" y="15465"/>
                  <a:pt x="18328" y="15465"/>
                  <a:pt x="18347" y="15465"/>
                </a:cubicBezTo>
                <a:cubicBezTo>
                  <a:pt x="18347" y="15465"/>
                  <a:pt x="18347" y="15465"/>
                  <a:pt x="18347" y="15465"/>
                </a:cubicBezTo>
                <a:cubicBezTo>
                  <a:pt x="18347" y="15465"/>
                  <a:pt x="18347" y="15465"/>
                  <a:pt x="18366" y="15465"/>
                </a:cubicBezTo>
                <a:cubicBezTo>
                  <a:pt x="18366" y="15465"/>
                  <a:pt x="18366" y="15465"/>
                  <a:pt x="18366" y="15465"/>
                </a:cubicBezTo>
                <a:cubicBezTo>
                  <a:pt x="18366" y="15465"/>
                  <a:pt x="18366" y="15429"/>
                  <a:pt x="18385" y="15429"/>
                </a:cubicBezTo>
                <a:cubicBezTo>
                  <a:pt x="18385" y="15429"/>
                  <a:pt x="18385" y="15429"/>
                  <a:pt x="18403" y="15429"/>
                </a:cubicBezTo>
                <a:cubicBezTo>
                  <a:pt x="18422" y="15465"/>
                  <a:pt x="18422" y="15501"/>
                  <a:pt x="18441" y="15501"/>
                </a:cubicBezTo>
                <a:cubicBezTo>
                  <a:pt x="18441" y="15501"/>
                  <a:pt x="18441" y="15501"/>
                  <a:pt x="18460" y="15537"/>
                </a:cubicBezTo>
                <a:cubicBezTo>
                  <a:pt x="18460" y="15537"/>
                  <a:pt x="18460" y="15537"/>
                  <a:pt x="18460" y="15537"/>
                </a:cubicBezTo>
                <a:cubicBezTo>
                  <a:pt x="18460" y="15537"/>
                  <a:pt x="18460" y="15537"/>
                  <a:pt x="18460" y="15574"/>
                </a:cubicBezTo>
                <a:cubicBezTo>
                  <a:pt x="18460" y="15574"/>
                  <a:pt x="18460" y="15574"/>
                  <a:pt x="18460" y="15574"/>
                </a:cubicBezTo>
                <a:cubicBezTo>
                  <a:pt x="18460" y="15574"/>
                  <a:pt x="18460" y="15610"/>
                  <a:pt x="18460" y="15610"/>
                </a:cubicBezTo>
                <a:cubicBezTo>
                  <a:pt x="18479" y="15610"/>
                  <a:pt x="18460" y="15574"/>
                  <a:pt x="18479" y="15574"/>
                </a:cubicBezTo>
                <a:cubicBezTo>
                  <a:pt x="18479" y="15574"/>
                  <a:pt x="18479" y="15574"/>
                  <a:pt x="18479" y="15537"/>
                </a:cubicBezTo>
                <a:cubicBezTo>
                  <a:pt x="18498" y="15537"/>
                  <a:pt x="18498" y="15537"/>
                  <a:pt x="18517" y="15574"/>
                </a:cubicBezTo>
                <a:cubicBezTo>
                  <a:pt x="18517" y="15574"/>
                  <a:pt x="18517" y="15574"/>
                  <a:pt x="18517" y="15574"/>
                </a:cubicBezTo>
                <a:cubicBezTo>
                  <a:pt x="18517" y="15574"/>
                  <a:pt x="18536" y="15574"/>
                  <a:pt x="18536" y="15574"/>
                </a:cubicBezTo>
                <a:cubicBezTo>
                  <a:pt x="18536" y="15574"/>
                  <a:pt x="18536" y="15574"/>
                  <a:pt x="18536" y="15574"/>
                </a:cubicBezTo>
                <a:cubicBezTo>
                  <a:pt x="18536" y="15574"/>
                  <a:pt x="18536" y="15537"/>
                  <a:pt x="18555" y="15574"/>
                </a:cubicBezTo>
                <a:cubicBezTo>
                  <a:pt x="18555" y="15574"/>
                  <a:pt x="18555" y="15574"/>
                  <a:pt x="18555" y="15574"/>
                </a:cubicBezTo>
                <a:cubicBezTo>
                  <a:pt x="18574" y="15574"/>
                  <a:pt x="18555" y="15574"/>
                  <a:pt x="18555" y="15537"/>
                </a:cubicBezTo>
                <a:cubicBezTo>
                  <a:pt x="18574" y="15537"/>
                  <a:pt x="18574" y="15501"/>
                  <a:pt x="18574" y="15501"/>
                </a:cubicBezTo>
                <a:cubicBezTo>
                  <a:pt x="18555" y="15501"/>
                  <a:pt x="18555" y="15501"/>
                  <a:pt x="18536" y="15501"/>
                </a:cubicBezTo>
                <a:cubicBezTo>
                  <a:pt x="18536" y="15465"/>
                  <a:pt x="18555" y="15429"/>
                  <a:pt x="18574" y="15429"/>
                </a:cubicBezTo>
                <a:cubicBezTo>
                  <a:pt x="18574" y="15429"/>
                  <a:pt x="18574" y="15392"/>
                  <a:pt x="18574" y="15392"/>
                </a:cubicBezTo>
                <a:cubicBezTo>
                  <a:pt x="18574" y="15392"/>
                  <a:pt x="18593" y="15392"/>
                  <a:pt x="18593" y="15356"/>
                </a:cubicBezTo>
                <a:cubicBezTo>
                  <a:pt x="18593" y="15356"/>
                  <a:pt x="18593" y="15356"/>
                  <a:pt x="18593" y="15356"/>
                </a:cubicBezTo>
                <a:cubicBezTo>
                  <a:pt x="18593" y="15356"/>
                  <a:pt x="18593" y="15356"/>
                  <a:pt x="18593" y="15320"/>
                </a:cubicBezTo>
                <a:cubicBezTo>
                  <a:pt x="18593" y="15320"/>
                  <a:pt x="18612" y="15320"/>
                  <a:pt x="18612" y="15320"/>
                </a:cubicBezTo>
                <a:cubicBezTo>
                  <a:pt x="18612" y="15283"/>
                  <a:pt x="18630" y="15283"/>
                  <a:pt x="18612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30" y="15283"/>
                  <a:pt x="18630" y="15283"/>
                  <a:pt x="18630" y="15283"/>
                </a:cubicBezTo>
                <a:cubicBezTo>
                  <a:pt x="18649" y="15283"/>
                  <a:pt x="18649" y="15247"/>
                  <a:pt x="18649" y="15247"/>
                </a:cubicBezTo>
                <a:cubicBezTo>
                  <a:pt x="18668" y="15247"/>
                  <a:pt x="18687" y="15247"/>
                  <a:pt x="18706" y="15247"/>
                </a:cubicBezTo>
                <a:cubicBezTo>
                  <a:pt x="18706" y="15247"/>
                  <a:pt x="18725" y="15247"/>
                  <a:pt x="18725" y="15247"/>
                </a:cubicBezTo>
                <a:cubicBezTo>
                  <a:pt x="18725" y="15247"/>
                  <a:pt x="18725" y="15247"/>
                  <a:pt x="18744" y="15247"/>
                </a:cubicBezTo>
                <a:cubicBezTo>
                  <a:pt x="18744" y="15247"/>
                  <a:pt x="18744" y="15247"/>
                  <a:pt x="18763" y="15211"/>
                </a:cubicBezTo>
                <a:cubicBezTo>
                  <a:pt x="18763" y="15211"/>
                  <a:pt x="18744" y="15211"/>
                  <a:pt x="18744" y="15211"/>
                </a:cubicBezTo>
                <a:cubicBezTo>
                  <a:pt x="18744" y="15174"/>
                  <a:pt x="18744" y="15174"/>
                  <a:pt x="18725" y="15174"/>
                </a:cubicBezTo>
                <a:cubicBezTo>
                  <a:pt x="18725" y="15174"/>
                  <a:pt x="18706" y="15174"/>
                  <a:pt x="18706" y="15174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06" y="15138"/>
                  <a:pt x="18706" y="15138"/>
                  <a:pt x="18706" y="15138"/>
                </a:cubicBezTo>
                <a:cubicBezTo>
                  <a:pt x="18725" y="15138"/>
                  <a:pt x="18725" y="15138"/>
                  <a:pt x="18725" y="15138"/>
                </a:cubicBezTo>
                <a:cubicBezTo>
                  <a:pt x="18744" y="15138"/>
                  <a:pt x="18744" y="15138"/>
                  <a:pt x="18744" y="15174"/>
                </a:cubicBezTo>
                <a:cubicBezTo>
                  <a:pt x="18744" y="15174"/>
                  <a:pt x="18744" y="15174"/>
                  <a:pt x="18744" y="15174"/>
                </a:cubicBezTo>
                <a:cubicBezTo>
                  <a:pt x="18744" y="15174"/>
                  <a:pt x="18763" y="15138"/>
                  <a:pt x="18763" y="15138"/>
                </a:cubicBezTo>
                <a:cubicBezTo>
                  <a:pt x="18763" y="15138"/>
                  <a:pt x="18763" y="15174"/>
                  <a:pt x="18763" y="15174"/>
                </a:cubicBezTo>
                <a:cubicBezTo>
                  <a:pt x="18782" y="15174"/>
                  <a:pt x="18782" y="15174"/>
                  <a:pt x="18801" y="15211"/>
                </a:cubicBezTo>
                <a:cubicBezTo>
                  <a:pt x="18801" y="15211"/>
                  <a:pt x="18820" y="15174"/>
                  <a:pt x="18820" y="15174"/>
                </a:cubicBezTo>
                <a:cubicBezTo>
                  <a:pt x="18839" y="15174"/>
                  <a:pt x="18839" y="15211"/>
                  <a:pt x="18839" y="15211"/>
                </a:cubicBezTo>
                <a:cubicBezTo>
                  <a:pt x="18839" y="15211"/>
                  <a:pt x="18857" y="15211"/>
                  <a:pt x="18857" y="15211"/>
                </a:cubicBezTo>
                <a:cubicBezTo>
                  <a:pt x="18876" y="15174"/>
                  <a:pt x="18895" y="15247"/>
                  <a:pt x="18914" y="15247"/>
                </a:cubicBezTo>
                <a:cubicBezTo>
                  <a:pt x="18933" y="15247"/>
                  <a:pt x="18933" y="15211"/>
                  <a:pt x="18952" y="15211"/>
                </a:cubicBezTo>
                <a:cubicBezTo>
                  <a:pt x="18952" y="15211"/>
                  <a:pt x="18952" y="15211"/>
                  <a:pt x="18952" y="15211"/>
                </a:cubicBezTo>
                <a:cubicBezTo>
                  <a:pt x="18952" y="15211"/>
                  <a:pt x="18952" y="15247"/>
                  <a:pt x="18952" y="15247"/>
                </a:cubicBezTo>
                <a:cubicBezTo>
                  <a:pt x="18952" y="15247"/>
                  <a:pt x="18971" y="15247"/>
                  <a:pt x="18971" y="15247"/>
                </a:cubicBezTo>
                <a:cubicBezTo>
                  <a:pt x="18971" y="15247"/>
                  <a:pt x="18971" y="15283"/>
                  <a:pt x="18971" y="15283"/>
                </a:cubicBezTo>
                <a:cubicBezTo>
                  <a:pt x="18990" y="15283"/>
                  <a:pt x="18990" y="15247"/>
                  <a:pt x="18990" y="15247"/>
                </a:cubicBezTo>
                <a:cubicBezTo>
                  <a:pt x="18990" y="15247"/>
                  <a:pt x="18971" y="15211"/>
                  <a:pt x="18990" y="15211"/>
                </a:cubicBezTo>
                <a:cubicBezTo>
                  <a:pt x="19009" y="15211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09" y="15247"/>
                  <a:pt x="19009" y="15247"/>
                  <a:pt x="19009" y="15247"/>
                </a:cubicBezTo>
                <a:cubicBezTo>
                  <a:pt x="19028" y="15247"/>
                  <a:pt x="19028" y="15247"/>
                  <a:pt x="19028" y="15247"/>
                </a:cubicBezTo>
                <a:cubicBezTo>
                  <a:pt x="19028" y="15283"/>
                  <a:pt x="19028" y="15283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20"/>
                  <a:pt x="19009" y="15320"/>
                  <a:pt x="19009" y="15320"/>
                </a:cubicBezTo>
                <a:cubicBezTo>
                  <a:pt x="19009" y="15356"/>
                  <a:pt x="19009" y="15356"/>
                  <a:pt x="19009" y="15356"/>
                </a:cubicBezTo>
                <a:cubicBezTo>
                  <a:pt x="18990" y="15320"/>
                  <a:pt x="18971" y="15356"/>
                  <a:pt x="18971" y="15356"/>
                </a:cubicBezTo>
                <a:cubicBezTo>
                  <a:pt x="18971" y="15392"/>
                  <a:pt x="18952" y="15392"/>
                  <a:pt x="18971" y="15429"/>
                </a:cubicBezTo>
                <a:cubicBezTo>
                  <a:pt x="18971" y="15429"/>
                  <a:pt x="18971" y="15429"/>
                  <a:pt x="18971" y="15429"/>
                </a:cubicBezTo>
                <a:cubicBezTo>
                  <a:pt x="18952" y="15465"/>
                  <a:pt x="18952" y="15501"/>
                  <a:pt x="18933" y="15537"/>
                </a:cubicBezTo>
                <a:cubicBezTo>
                  <a:pt x="18933" y="15537"/>
                  <a:pt x="18933" y="15537"/>
                  <a:pt x="18933" y="15537"/>
                </a:cubicBezTo>
                <a:cubicBezTo>
                  <a:pt x="18952" y="15574"/>
                  <a:pt x="18952" y="15574"/>
                  <a:pt x="18952" y="15574"/>
                </a:cubicBezTo>
                <a:cubicBezTo>
                  <a:pt x="18971" y="15574"/>
                  <a:pt x="18971" y="15610"/>
                  <a:pt x="18990" y="15610"/>
                </a:cubicBezTo>
                <a:cubicBezTo>
                  <a:pt x="18990" y="15610"/>
                  <a:pt x="18990" y="15610"/>
                  <a:pt x="18990" y="15610"/>
                </a:cubicBezTo>
                <a:cubicBezTo>
                  <a:pt x="18990" y="15610"/>
                  <a:pt x="18990" y="15610"/>
                  <a:pt x="18990" y="15646"/>
                </a:cubicBezTo>
                <a:cubicBezTo>
                  <a:pt x="19009" y="15646"/>
                  <a:pt x="19009" y="15646"/>
                  <a:pt x="19028" y="15683"/>
                </a:cubicBezTo>
                <a:cubicBezTo>
                  <a:pt x="19028" y="15646"/>
                  <a:pt x="19047" y="15683"/>
                  <a:pt x="19065" y="15683"/>
                </a:cubicBezTo>
                <a:cubicBezTo>
                  <a:pt x="19065" y="15683"/>
                  <a:pt x="19065" y="15719"/>
                  <a:pt x="19065" y="15719"/>
                </a:cubicBezTo>
                <a:cubicBezTo>
                  <a:pt x="19084" y="15719"/>
                  <a:pt x="19084" y="15719"/>
                  <a:pt x="19084" y="15719"/>
                </a:cubicBezTo>
                <a:cubicBezTo>
                  <a:pt x="19084" y="15719"/>
                  <a:pt x="19103" y="15755"/>
                  <a:pt x="19103" y="15755"/>
                </a:cubicBezTo>
                <a:cubicBezTo>
                  <a:pt x="19103" y="15755"/>
                  <a:pt x="19122" y="15755"/>
                  <a:pt x="19122" y="15755"/>
                </a:cubicBezTo>
                <a:cubicBezTo>
                  <a:pt x="19141" y="15755"/>
                  <a:pt x="19160" y="15792"/>
                  <a:pt x="19179" y="15792"/>
                </a:cubicBezTo>
                <a:cubicBezTo>
                  <a:pt x="19179" y="15792"/>
                  <a:pt x="19179" y="15828"/>
                  <a:pt x="19179" y="15864"/>
                </a:cubicBezTo>
                <a:cubicBezTo>
                  <a:pt x="19198" y="15864"/>
                  <a:pt x="19198" y="15864"/>
                  <a:pt x="19198" y="15864"/>
                </a:cubicBezTo>
                <a:cubicBezTo>
                  <a:pt x="19217" y="15864"/>
                  <a:pt x="19217" y="15864"/>
                  <a:pt x="19236" y="15864"/>
                </a:cubicBezTo>
                <a:cubicBezTo>
                  <a:pt x="19255" y="15864"/>
                  <a:pt x="19274" y="15864"/>
                  <a:pt x="19274" y="15864"/>
                </a:cubicBezTo>
                <a:cubicBezTo>
                  <a:pt x="19292" y="15828"/>
                  <a:pt x="19292" y="15828"/>
                  <a:pt x="19292" y="15792"/>
                </a:cubicBezTo>
                <a:cubicBezTo>
                  <a:pt x="19311" y="15755"/>
                  <a:pt x="19311" y="15719"/>
                  <a:pt x="19311" y="15683"/>
                </a:cubicBezTo>
                <a:cubicBezTo>
                  <a:pt x="19311" y="15683"/>
                  <a:pt x="19311" y="15683"/>
                  <a:pt x="19311" y="15646"/>
                </a:cubicBezTo>
                <a:cubicBezTo>
                  <a:pt x="19330" y="15646"/>
                  <a:pt x="19330" y="15610"/>
                  <a:pt x="19330" y="15610"/>
                </a:cubicBezTo>
                <a:cubicBezTo>
                  <a:pt x="19330" y="15574"/>
                  <a:pt x="19330" y="15537"/>
                  <a:pt x="19330" y="15537"/>
                </a:cubicBezTo>
                <a:cubicBezTo>
                  <a:pt x="19330" y="15501"/>
                  <a:pt x="19330" y="15501"/>
                  <a:pt x="19330" y="15465"/>
                </a:cubicBezTo>
                <a:cubicBezTo>
                  <a:pt x="19330" y="15465"/>
                  <a:pt x="19330" y="15429"/>
                  <a:pt x="19330" y="15429"/>
                </a:cubicBezTo>
                <a:cubicBezTo>
                  <a:pt x="19330" y="15429"/>
                  <a:pt x="19349" y="15392"/>
                  <a:pt x="19349" y="15392"/>
                </a:cubicBezTo>
                <a:cubicBezTo>
                  <a:pt x="19330" y="15356"/>
                  <a:pt x="19330" y="15356"/>
                  <a:pt x="19330" y="15356"/>
                </a:cubicBezTo>
                <a:cubicBezTo>
                  <a:pt x="19349" y="15320"/>
                  <a:pt x="19349" y="15320"/>
                  <a:pt x="19368" y="15320"/>
                </a:cubicBezTo>
                <a:cubicBezTo>
                  <a:pt x="19349" y="15283"/>
                  <a:pt x="19349" y="15320"/>
                  <a:pt x="19330" y="15283"/>
                </a:cubicBezTo>
                <a:cubicBezTo>
                  <a:pt x="19330" y="15283"/>
                  <a:pt x="19349" y="15283"/>
                  <a:pt x="19349" y="15283"/>
                </a:cubicBezTo>
                <a:cubicBezTo>
                  <a:pt x="19349" y="15247"/>
                  <a:pt x="19349" y="15247"/>
                  <a:pt x="19349" y="15247"/>
                </a:cubicBezTo>
                <a:cubicBezTo>
                  <a:pt x="19349" y="15247"/>
                  <a:pt x="19368" y="15211"/>
                  <a:pt x="19368" y="15211"/>
                </a:cubicBezTo>
                <a:cubicBezTo>
                  <a:pt x="19368" y="15174"/>
                  <a:pt x="19368" y="15138"/>
                  <a:pt x="19387" y="15102"/>
                </a:cubicBezTo>
                <a:cubicBezTo>
                  <a:pt x="19387" y="15102"/>
                  <a:pt x="19387" y="15102"/>
                  <a:pt x="19387" y="15102"/>
                </a:cubicBezTo>
                <a:cubicBezTo>
                  <a:pt x="19387" y="15102"/>
                  <a:pt x="19406" y="15138"/>
                  <a:pt x="19406" y="15138"/>
                </a:cubicBezTo>
                <a:cubicBezTo>
                  <a:pt x="19406" y="15138"/>
                  <a:pt x="19406" y="15138"/>
                  <a:pt x="19406" y="15138"/>
                </a:cubicBezTo>
                <a:cubicBezTo>
                  <a:pt x="19406" y="15138"/>
                  <a:pt x="19406" y="15174"/>
                  <a:pt x="19425" y="15174"/>
                </a:cubicBezTo>
                <a:cubicBezTo>
                  <a:pt x="19425" y="15211"/>
                  <a:pt x="19425" y="15247"/>
                  <a:pt x="19444" y="15247"/>
                </a:cubicBezTo>
                <a:cubicBezTo>
                  <a:pt x="19444" y="15247"/>
                  <a:pt x="19425" y="15247"/>
                  <a:pt x="19425" y="15283"/>
                </a:cubicBezTo>
                <a:cubicBezTo>
                  <a:pt x="19444" y="15283"/>
                  <a:pt x="19463" y="15320"/>
                  <a:pt x="19463" y="15356"/>
                </a:cubicBezTo>
                <a:cubicBezTo>
                  <a:pt x="19463" y="15392"/>
                  <a:pt x="19463" y="15429"/>
                  <a:pt x="19463" y="15465"/>
                </a:cubicBezTo>
                <a:cubicBezTo>
                  <a:pt x="19463" y="15465"/>
                  <a:pt x="19463" y="15465"/>
                  <a:pt x="19463" y="15465"/>
                </a:cubicBezTo>
                <a:cubicBezTo>
                  <a:pt x="19463" y="15465"/>
                  <a:pt x="19463" y="15501"/>
                  <a:pt x="19463" y="15501"/>
                </a:cubicBezTo>
                <a:cubicBezTo>
                  <a:pt x="19482" y="15501"/>
                  <a:pt x="19482" y="15537"/>
                  <a:pt x="19501" y="15537"/>
                </a:cubicBezTo>
                <a:cubicBezTo>
                  <a:pt x="19501" y="15501"/>
                  <a:pt x="19501" y="15501"/>
                  <a:pt x="19519" y="15501"/>
                </a:cubicBezTo>
                <a:cubicBezTo>
                  <a:pt x="19519" y="15501"/>
                  <a:pt x="19519" y="15501"/>
                  <a:pt x="19519" y="15501"/>
                </a:cubicBezTo>
                <a:cubicBezTo>
                  <a:pt x="19538" y="15501"/>
                  <a:pt x="19538" y="15537"/>
                  <a:pt x="19538" y="15537"/>
                </a:cubicBezTo>
                <a:cubicBezTo>
                  <a:pt x="19557" y="15537"/>
                  <a:pt x="19557" y="15574"/>
                  <a:pt x="19576" y="15610"/>
                </a:cubicBezTo>
                <a:cubicBezTo>
                  <a:pt x="19557" y="15610"/>
                  <a:pt x="19576" y="15610"/>
                  <a:pt x="19576" y="15646"/>
                </a:cubicBezTo>
                <a:cubicBezTo>
                  <a:pt x="19576" y="15646"/>
                  <a:pt x="19576" y="15646"/>
                  <a:pt x="19576" y="15646"/>
                </a:cubicBezTo>
                <a:cubicBezTo>
                  <a:pt x="19576" y="15646"/>
                  <a:pt x="19576" y="15683"/>
                  <a:pt x="19576" y="15719"/>
                </a:cubicBezTo>
                <a:cubicBezTo>
                  <a:pt x="19576" y="15719"/>
                  <a:pt x="19576" y="15755"/>
                  <a:pt x="19576" y="15755"/>
                </a:cubicBezTo>
                <a:cubicBezTo>
                  <a:pt x="19595" y="15792"/>
                  <a:pt x="19595" y="15828"/>
                  <a:pt x="19614" y="15828"/>
                </a:cubicBezTo>
                <a:cubicBezTo>
                  <a:pt x="19614" y="15864"/>
                  <a:pt x="19614" y="15864"/>
                  <a:pt x="19614" y="15864"/>
                </a:cubicBezTo>
                <a:cubicBezTo>
                  <a:pt x="19614" y="15901"/>
                  <a:pt x="19614" y="15901"/>
                  <a:pt x="19633" y="15937"/>
                </a:cubicBezTo>
                <a:cubicBezTo>
                  <a:pt x="19614" y="15937"/>
                  <a:pt x="19614" y="15937"/>
                  <a:pt x="19614" y="15937"/>
                </a:cubicBezTo>
                <a:cubicBezTo>
                  <a:pt x="19614" y="15973"/>
                  <a:pt x="19614" y="16009"/>
                  <a:pt x="19633" y="16009"/>
                </a:cubicBezTo>
                <a:cubicBezTo>
                  <a:pt x="19633" y="16046"/>
                  <a:pt x="19633" y="16082"/>
                  <a:pt x="19652" y="16118"/>
                </a:cubicBezTo>
                <a:cubicBezTo>
                  <a:pt x="19671" y="16118"/>
                  <a:pt x="19671" y="16118"/>
                  <a:pt x="19671" y="16118"/>
                </a:cubicBezTo>
                <a:cubicBezTo>
                  <a:pt x="19690" y="16118"/>
                  <a:pt x="19690" y="16118"/>
                  <a:pt x="19709" y="16118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55"/>
                  <a:pt x="19709" y="16155"/>
                </a:cubicBezTo>
                <a:cubicBezTo>
                  <a:pt x="19709" y="16155"/>
                  <a:pt x="19709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27" y="16191"/>
                  <a:pt x="19727" y="16191"/>
                  <a:pt x="19727" y="16191"/>
                </a:cubicBezTo>
                <a:cubicBezTo>
                  <a:pt x="19746" y="16191"/>
                  <a:pt x="19746" y="16227"/>
                  <a:pt x="19765" y="16227"/>
                </a:cubicBezTo>
                <a:cubicBezTo>
                  <a:pt x="19765" y="16227"/>
                  <a:pt x="19765" y="16227"/>
                  <a:pt x="19784" y="16227"/>
                </a:cubicBezTo>
                <a:cubicBezTo>
                  <a:pt x="19784" y="16227"/>
                  <a:pt x="19803" y="16227"/>
                  <a:pt x="19784" y="16264"/>
                </a:cubicBezTo>
                <a:cubicBezTo>
                  <a:pt x="19784" y="16264"/>
                  <a:pt x="19784" y="16264"/>
                  <a:pt x="19784" y="16264"/>
                </a:cubicBezTo>
                <a:cubicBezTo>
                  <a:pt x="19784" y="16300"/>
                  <a:pt x="19784" y="16300"/>
                  <a:pt x="19784" y="16336"/>
                </a:cubicBezTo>
                <a:cubicBezTo>
                  <a:pt x="19784" y="16336"/>
                  <a:pt x="19784" y="16336"/>
                  <a:pt x="19803" y="16336"/>
                </a:cubicBezTo>
                <a:cubicBezTo>
                  <a:pt x="19803" y="16336"/>
                  <a:pt x="19803" y="16336"/>
                  <a:pt x="19803" y="16336"/>
                </a:cubicBezTo>
                <a:cubicBezTo>
                  <a:pt x="19803" y="16372"/>
                  <a:pt x="19803" y="16372"/>
                  <a:pt x="19803" y="16372"/>
                </a:cubicBezTo>
                <a:cubicBezTo>
                  <a:pt x="19822" y="16372"/>
                  <a:pt x="19822" y="16409"/>
                  <a:pt x="19822" y="16445"/>
                </a:cubicBezTo>
                <a:cubicBezTo>
                  <a:pt x="19822" y="16445"/>
                  <a:pt x="19822" y="16445"/>
                  <a:pt x="19822" y="16445"/>
                </a:cubicBezTo>
                <a:cubicBezTo>
                  <a:pt x="19841" y="16481"/>
                  <a:pt x="19822" y="16518"/>
                  <a:pt x="19841" y="16518"/>
                </a:cubicBezTo>
                <a:cubicBezTo>
                  <a:pt x="19841" y="16518"/>
                  <a:pt x="19841" y="16554"/>
                  <a:pt x="19860" y="16518"/>
                </a:cubicBezTo>
                <a:cubicBezTo>
                  <a:pt x="19860" y="16518"/>
                  <a:pt x="19860" y="16518"/>
                  <a:pt x="19860" y="16481"/>
                </a:cubicBezTo>
                <a:cubicBezTo>
                  <a:pt x="19860" y="16481"/>
                  <a:pt x="19860" y="16481"/>
                  <a:pt x="19860" y="16481"/>
                </a:cubicBezTo>
                <a:cubicBezTo>
                  <a:pt x="19879" y="16518"/>
                  <a:pt x="19879" y="16518"/>
                  <a:pt x="19879" y="16554"/>
                </a:cubicBezTo>
                <a:cubicBezTo>
                  <a:pt x="19879" y="16554"/>
                  <a:pt x="19898" y="16554"/>
                  <a:pt x="19898" y="16554"/>
                </a:cubicBezTo>
                <a:cubicBezTo>
                  <a:pt x="19898" y="16554"/>
                  <a:pt x="19898" y="16554"/>
                  <a:pt x="19898" y="16518"/>
                </a:cubicBezTo>
                <a:cubicBezTo>
                  <a:pt x="19898" y="16518"/>
                  <a:pt x="19898" y="16518"/>
                  <a:pt x="19898" y="16518"/>
                </a:cubicBezTo>
                <a:cubicBezTo>
                  <a:pt x="19898" y="16554"/>
                  <a:pt x="19917" y="16554"/>
                  <a:pt x="19917" y="16554"/>
                </a:cubicBezTo>
                <a:cubicBezTo>
                  <a:pt x="19917" y="16554"/>
                  <a:pt x="19917" y="16554"/>
                  <a:pt x="19917" y="16590"/>
                </a:cubicBezTo>
                <a:cubicBezTo>
                  <a:pt x="19898" y="16590"/>
                  <a:pt x="19898" y="16663"/>
                  <a:pt x="19917" y="16663"/>
                </a:cubicBezTo>
                <a:cubicBezTo>
                  <a:pt x="19917" y="16699"/>
                  <a:pt x="19936" y="16663"/>
                  <a:pt x="19936" y="16663"/>
                </a:cubicBezTo>
                <a:cubicBezTo>
                  <a:pt x="19917" y="16735"/>
                  <a:pt x="19954" y="16735"/>
                  <a:pt x="19973" y="16772"/>
                </a:cubicBezTo>
                <a:cubicBezTo>
                  <a:pt x="19973" y="16772"/>
                  <a:pt x="19973" y="16772"/>
                  <a:pt x="19973" y="16808"/>
                </a:cubicBezTo>
                <a:cubicBezTo>
                  <a:pt x="19973" y="16808"/>
                  <a:pt x="19992" y="16808"/>
                  <a:pt x="19992" y="16844"/>
                </a:cubicBezTo>
                <a:cubicBezTo>
                  <a:pt x="20011" y="16844"/>
                  <a:pt x="20011" y="16881"/>
                  <a:pt x="20011" y="16881"/>
                </a:cubicBezTo>
                <a:cubicBezTo>
                  <a:pt x="20030" y="16917"/>
                  <a:pt x="20030" y="16917"/>
                  <a:pt x="20030" y="16953"/>
                </a:cubicBezTo>
                <a:cubicBezTo>
                  <a:pt x="20030" y="16990"/>
                  <a:pt x="20030" y="16990"/>
                  <a:pt x="20030" y="16990"/>
                </a:cubicBezTo>
                <a:cubicBezTo>
                  <a:pt x="20049" y="16990"/>
                  <a:pt x="20049" y="17026"/>
                  <a:pt x="20049" y="17026"/>
                </a:cubicBezTo>
                <a:cubicBezTo>
                  <a:pt x="20049" y="17026"/>
                  <a:pt x="20049" y="17026"/>
                  <a:pt x="20049" y="17062"/>
                </a:cubicBezTo>
                <a:cubicBezTo>
                  <a:pt x="20049" y="17062"/>
                  <a:pt x="20049" y="17062"/>
                  <a:pt x="20049" y="17098"/>
                </a:cubicBezTo>
                <a:cubicBezTo>
                  <a:pt x="20049" y="17098"/>
                  <a:pt x="20049" y="17135"/>
                  <a:pt x="20049" y="17135"/>
                </a:cubicBezTo>
                <a:cubicBezTo>
                  <a:pt x="20049" y="17171"/>
                  <a:pt x="20030" y="17171"/>
                  <a:pt x="20030" y="17171"/>
                </a:cubicBezTo>
                <a:cubicBezTo>
                  <a:pt x="20049" y="17171"/>
                  <a:pt x="20049" y="17207"/>
                  <a:pt x="20049" y="17207"/>
                </a:cubicBezTo>
                <a:cubicBezTo>
                  <a:pt x="20049" y="17244"/>
                  <a:pt x="20068" y="17244"/>
                  <a:pt x="20068" y="17280"/>
                </a:cubicBezTo>
                <a:cubicBezTo>
                  <a:pt x="20068" y="17280"/>
                  <a:pt x="20068" y="17316"/>
                  <a:pt x="20068" y="17316"/>
                </a:cubicBezTo>
                <a:cubicBezTo>
                  <a:pt x="20068" y="17316"/>
                  <a:pt x="20068" y="17316"/>
                  <a:pt x="20068" y="17353"/>
                </a:cubicBezTo>
                <a:cubicBezTo>
                  <a:pt x="20068" y="17353"/>
                  <a:pt x="20068" y="17389"/>
                  <a:pt x="20068" y="17389"/>
                </a:cubicBezTo>
                <a:cubicBezTo>
                  <a:pt x="20068" y="17425"/>
                  <a:pt x="20049" y="17425"/>
                  <a:pt x="20049" y="17425"/>
                </a:cubicBezTo>
                <a:cubicBezTo>
                  <a:pt x="20049" y="17462"/>
                  <a:pt x="20049" y="17498"/>
                  <a:pt x="20049" y="17534"/>
                </a:cubicBezTo>
                <a:cubicBezTo>
                  <a:pt x="20030" y="17570"/>
                  <a:pt x="20030" y="17570"/>
                  <a:pt x="20030" y="17570"/>
                </a:cubicBezTo>
                <a:cubicBezTo>
                  <a:pt x="20030" y="17570"/>
                  <a:pt x="20030" y="17570"/>
                  <a:pt x="20030" y="17607"/>
                </a:cubicBezTo>
                <a:cubicBezTo>
                  <a:pt x="20030" y="17643"/>
                  <a:pt x="20030" y="17679"/>
                  <a:pt x="20011" y="17716"/>
                </a:cubicBezTo>
                <a:cubicBezTo>
                  <a:pt x="20011" y="17716"/>
                  <a:pt x="20011" y="17752"/>
                  <a:pt x="20011" y="17752"/>
                </a:cubicBezTo>
                <a:cubicBezTo>
                  <a:pt x="20011" y="17752"/>
                  <a:pt x="20011" y="17752"/>
                  <a:pt x="20011" y="17752"/>
                </a:cubicBezTo>
                <a:cubicBezTo>
                  <a:pt x="19992" y="17788"/>
                  <a:pt x="19992" y="17788"/>
                  <a:pt x="19992" y="17788"/>
                </a:cubicBezTo>
                <a:cubicBezTo>
                  <a:pt x="19992" y="17825"/>
                  <a:pt x="19992" y="17897"/>
                  <a:pt x="19954" y="17897"/>
                </a:cubicBezTo>
                <a:cubicBezTo>
                  <a:pt x="19954" y="17897"/>
                  <a:pt x="19936" y="17897"/>
                  <a:pt x="19936" y="17933"/>
                </a:cubicBezTo>
                <a:cubicBezTo>
                  <a:pt x="19917" y="17970"/>
                  <a:pt x="19917" y="18006"/>
                  <a:pt x="19898" y="18042"/>
                </a:cubicBezTo>
                <a:cubicBezTo>
                  <a:pt x="19898" y="18079"/>
                  <a:pt x="19879" y="18079"/>
                  <a:pt x="19879" y="18115"/>
                </a:cubicBezTo>
                <a:cubicBezTo>
                  <a:pt x="19879" y="18115"/>
                  <a:pt x="19879" y="18115"/>
                  <a:pt x="19879" y="18115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79" y="18151"/>
                  <a:pt x="19879" y="18151"/>
                  <a:pt x="19879" y="18151"/>
                </a:cubicBezTo>
                <a:cubicBezTo>
                  <a:pt x="19860" y="18188"/>
                  <a:pt x="19860" y="18188"/>
                  <a:pt x="19860" y="18188"/>
                </a:cubicBezTo>
                <a:cubicBezTo>
                  <a:pt x="19841" y="18224"/>
                  <a:pt x="19841" y="18260"/>
                  <a:pt x="19841" y="18296"/>
                </a:cubicBezTo>
                <a:cubicBezTo>
                  <a:pt x="19822" y="18333"/>
                  <a:pt x="19822" y="18369"/>
                  <a:pt x="19822" y="18405"/>
                </a:cubicBezTo>
                <a:cubicBezTo>
                  <a:pt x="19822" y="18442"/>
                  <a:pt x="19822" y="18442"/>
                  <a:pt x="19822" y="18442"/>
                </a:cubicBezTo>
                <a:cubicBezTo>
                  <a:pt x="19822" y="18442"/>
                  <a:pt x="19822" y="18442"/>
                  <a:pt x="19822" y="18478"/>
                </a:cubicBezTo>
                <a:cubicBezTo>
                  <a:pt x="19822" y="18478"/>
                  <a:pt x="19822" y="18514"/>
                  <a:pt x="19822" y="18514"/>
                </a:cubicBezTo>
                <a:cubicBezTo>
                  <a:pt x="19803" y="18514"/>
                  <a:pt x="19803" y="18514"/>
                  <a:pt x="19803" y="18514"/>
                </a:cubicBezTo>
                <a:cubicBezTo>
                  <a:pt x="19803" y="18551"/>
                  <a:pt x="19784" y="18551"/>
                  <a:pt x="19784" y="18551"/>
                </a:cubicBezTo>
                <a:cubicBezTo>
                  <a:pt x="19746" y="18551"/>
                  <a:pt x="19709" y="18551"/>
                  <a:pt x="19690" y="18551"/>
                </a:cubicBezTo>
                <a:cubicBezTo>
                  <a:pt x="19652" y="18587"/>
                  <a:pt x="19652" y="18623"/>
                  <a:pt x="19633" y="18659"/>
                </a:cubicBezTo>
                <a:cubicBezTo>
                  <a:pt x="19633" y="18659"/>
                  <a:pt x="19614" y="18659"/>
                  <a:pt x="19595" y="18659"/>
                </a:cubicBezTo>
                <a:cubicBezTo>
                  <a:pt x="19595" y="18659"/>
                  <a:pt x="19595" y="18659"/>
                  <a:pt x="19595" y="18659"/>
                </a:cubicBezTo>
                <a:cubicBezTo>
                  <a:pt x="19576" y="18696"/>
                  <a:pt x="19595" y="18696"/>
                  <a:pt x="19595" y="18696"/>
                </a:cubicBezTo>
                <a:cubicBezTo>
                  <a:pt x="19595" y="18696"/>
                  <a:pt x="19595" y="18732"/>
                  <a:pt x="19595" y="18732"/>
                </a:cubicBezTo>
                <a:cubicBezTo>
                  <a:pt x="19595" y="18696"/>
                  <a:pt x="19576" y="18696"/>
                  <a:pt x="19576" y="18696"/>
                </a:cubicBezTo>
                <a:cubicBezTo>
                  <a:pt x="19576" y="18696"/>
                  <a:pt x="19576" y="18696"/>
                  <a:pt x="19576" y="18696"/>
                </a:cubicBezTo>
                <a:cubicBezTo>
                  <a:pt x="19557" y="18659"/>
                  <a:pt x="19557" y="18659"/>
                  <a:pt x="19538" y="18623"/>
                </a:cubicBezTo>
                <a:cubicBezTo>
                  <a:pt x="19538" y="18623"/>
                  <a:pt x="19538" y="18623"/>
                  <a:pt x="19538" y="18587"/>
                </a:cubicBezTo>
                <a:cubicBezTo>
                  <a:pt x="19538" y="18587"/>
                  <a:pt x="19538" y="18587"/>
                  <a:pt x="19538" y="18587"/>
                </a:cubicBezTo>
                <a:cubicBezTo>
                  <a:pt x="19519" y="18587"/>
                  <a:pt x="19519" y="18623"/>
                  <a:pt x="19501" y="18587"/>
                </a:cubicBezTo>
                <a:cubicBezTo>
                  <a:pt x="19519" y="18587"/>
                  <a:pt x="19519" y="18551"/>
                  <a:pt x="19519" y="18551"/>
                </a:cubicBezTo>
                <a:cubicBezTo>
                  <a:pt x="19519" y="18551"/>
                  <a:pt x="19519" y="18514"/>
                  <a:pt x="19519" y="18514"/>
                </a:cubicBezTo>
                <a:cubicBezTo>
                  <a:pt x="19501" y="18514"/>
                  <a:pt x="19501" y="18551"/>
                  <a:pt x="19482" y="18551"/>
                </a:cubicBezTo>
                <a:cubicBezTo>
                  <a:pt x="19501" y="18587"/>
                  <a:pt x="19482" y="18587"/>
                  <a:pt x="19482" y="18587"/>
                </a:cubicBezTo>
                <a:cubicBezTo>
                  <a:pt x="19463" y="18587"/>
                  <a:pt x="19463" y="18587"/>
                  <a:pt x="19463" y="18587"/>
                </a:cubicBezTo>
                <a:cubicBezTo>
                  <a:pt x="19463" y="18623"/>
                  <a:pt x="19444" y="18659"/>
                  <a:pt x="19444" y="18659"/>
                </a:cubicBezTo>
                <a:cubicBezTo>
                  <a:pt x="19425" y="18659"/>
                  <a:pt x="19425" y="18659"/>
                  <a:pt x="19425" y="18659"/>
                </a:cubicBezTo>
                <a:cubicBezTo>
                  <a:pt x="19406" y="18623"/>
                  <a:pt x="19387" y="18623"/>
                  <a:pt x="19368" y="18587"/>
                </a:cubicBezTo>
                <a:cubicBezTo>
                  <a:pt x="19368" y="18587"/>
                  <a:pt x="19349" y="18587"/>
                  <a:pt x="19349" y="18587"/>
                </a:cubicBezTo>
                <a:cubicBezTo>
                  <a:pt x="19349" y="18587"/>
                  <a:pt x="19349" y="18587"/>
                  <a:pt x="19349" y="18587"/>
                </a:cubicBezTo>
                <a:cubicBezTo>
                  <a:pt x="19330" y="18551"/>
                  <a:pt x="19311" y="18587"/>
                  <a:pt x="19311" y="18587"/>
                </a:cubicBezTo>
                <a:cubicBezTo>
                  <a:pt x="19292" y="18587"/>
                  <a:pt x="19292" y="18551"/>
                  <a:pt x="19292" y="18551"/>
                </a:cubicBezTo>
                <a:cubicBezTo>
                  <a:pt x="19292" y="18551"/>
                  <a:pt x="19292" y="18551"/>
                  <a:pt x="19292" y="18514"/>
                </a:cubicBezTo>
                <a:cubicBezTo>
                  <a:pt x="19274" y="18514"/>
                  <a:pt x="19274" y="18514"/>
                  <a:pt x="19274" y="18514"/>
                </a:cubicBezTo>
                <a:cubicBezTo>
                  <a:pt x="19274" y="18514"/>
                  <a:pt x="19255" y="18514"/>
                  <a:pt x="19255" y="18514"/>
                </a:cubicBezTo>
                <a:cubicBezTo>
                  <a:pt x="19236" y="18514"/>
                  <a:pt x="19236" y="18478"/>
                  <a:pt x="19236" y="18442"/>
                </a:cubicBezTo>
                <a:cubicBezTo>
                  <a:pt x="19217" y="18442"/>
                  <a:pt x="19198" y="18405"/>
                  <a:pt x="19198" y="18369"/>
                </a:cubicBezTo>
                <a:cubicBezTo>
                  <a:pt x="19217" y="18333"/>
                  <a:pt x="19217" y="18296"/>
                  <a:pt x="19198" y="18260"/>
                </a:cubicBezTo>
                <a:cubicBezTo>
                  <a:pt x="19198" y="18260"/>
                  <a:pt x="19198" y="18260"/>
                  <a:pt x="19198" y="18224"/>
                </a:cubicBezTo>
                <a:cubicBezTo>
                  <a:pt x="19198" y="18224"/>
                  <a:pt x="19198" y="18224"/>
                  <a:pt x="19179" y="18224"/>
                </a:cubicBezTo>
                <a:cubicBezTo>
                  <a:pt x="19179" y="18224"/>
                  <a:pt x="19179" y="18224"/>
                  <a:pt x="19179" y="18188"/>
                </a:cubicBezTo>
                <a:cubicBezTo>
                  <a:pt x="19160" y="18188"/>
                  <a:pt x="19160" y="18151"/>
                  <a:pt x="19160" y="18151"/>
                </a:cubicBezTo>
                <a:cubicBezTo>
                  <a:pt x="19141" y="18151"/>
                  <a:pt x="19141" y="18151"/>
                  <a:pt x="19141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22" y="18151"/>
                  <a:pt x="19122" y="18151"/>
                  <a:pt x="19122" y="18151"/>
                </a:cubicBezTo>
                <a:cubicBezTo>
                  <a:pt x="19103" y="18151"/>
                  <a:pt x="19122" y="18115"/>
                  <a:pt x="19122" y="18115"/>
                </a:cubicBezTo>
                <a:cubicBezTo>
                  <a:pt x="19122" y="18079"/>
                  <a:pt x="19122" y="18079"/>
                  <a:pt x="19141" y="18042"/>
                </a:cubicBezTo>
                <a:cubicBezTo>
                  <a:pt x="19122" y="18042"/>
                  <a:pt x="19122" y="18006"/>
                  <a:pt x="19122" y="18006"/>
                </a:cubicBezTo>
                <a:cubicBezTo>
                  <a:pt x="19103" y="18006"/>
                  <a:pt x="19103" y="17970"/>
                  <a:pt x="19103" y="17970"/>
                </a:cubicBezTo>
                <a:cubicBezTo>
                  <a:pt x="19103" y="18006"/>
                  <a:pt x="19084" y="18042"/>
                  <a:pt x="19084" y="18079"/>
                </a:cubicBezTo>
                <a:cubicBezTo>
                  <a:pt x="19084" y="18079"/>
                  <a:pt x="19084" y="18079"/>
                  <a:pt x="19084" y="18079"/>
                </a:cubicBezTo>
                <a:cubicBezTo>
                  <a:pt x="19065" y="18115"/>
                  <a:pt x="19065" y="18079"/>
                  <a:pt x="19065" y="18079"/>
                </a:cubicBezTo>
                <a:cubicBezTo>
                  <a:pt x="19047" y="18115"/>
                  <a:pt x="19047" y="18115"/>
                  <a:pt x="19028" y="18115"/>
                </a:cubicBezTo>
                <a:cubicBezTo>
                  <a:pt x="19028" y="18115"/>
                  <a:pt x="19028" y="18115"/>
                  <a:pt x="19028" y="18115"/>
                </a:cubicBezTo>
                <a:cubicBezTo>
                  <a:pt x="19028" y="18079"/>
                  <a:pt x="19028" y="18079"/>
                  <a:pt x="19028" y="18079"/>
                </a:cubicBezTo>
                <a:cubicBezTo>
                  <a:pt x="19047" y="18079"/>
                  <a:pt x="19047" y="18079"/>
                  <a:pt x="19047" y="18079"/>
                </a:cubicBezTo>
                <a:cubicBezTo>
                  <a:pt x="19065" y="18042"/>
                  <a:pt x="19065" y="18042"/>
                  <a:pt x="19065" y="18006"/>
                </a:cubicBezTo>
                <a:cubicBezTo>
                  <a:pt x="19065" y="17970"/>
                  <a:pt x="19065" y="17970"/>
                  <a:pt x="19065" y="17970"/>
                </a:cubicBezTo>
                <a:cubicBezTo>
                  <a:pt x="19065" y="17933"/>
                  <a:pt x="19065" y="17933"/>
                  <a:pt x="19065" y="17933"/>
                </a:cubicBezTo>
                <a:cubicBezTo>
                  <a:pt x="19065" y="17897"/>
                  <a:pt x="19084" y="17897"/>
                  <a:pt x="19103" y="17861"/>
                </a:cubicBezTo>
                <a:cubicBezTo>
                  <a:pt x="19103" y="17861"/>
                  <a:pt x="19084" y="17861"/>
                  <a:pt x="19084" y="17825"/>
                </a:cubicBezTo>
                <a:cubicBezTo>
                  <a:pt x="19084" y="17825"/>
                  <a:pt x="19103" y="17825"/>
                  <a:pt x="19103" y="17788"/>
                </a:cubicBezTo>
                <a:cubicBezTo>
                  <a:pt x="19103" y="17788"/>
                  <a:pt x="19103" y="17788"/>
                  <a:pt x="19103" y="17788"/>
                </a:cubicBezTo>
                <a:cubicBezTo>
                  <a:pt x="19103" y="17788"/>
                  <a:pt x="19084" y="17788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52"/>
                  <a:pt x="19084" y="17752"/>
                  <a:pt x="19084" y="17752"/>
                </a:cubicBezTo>
                <a:cubicBezTo>
                  <a:pt x="19084" y="17788"/>
                  <a:pt x="19065" y="17788"/>
                  <a:pt x="19065" y="17825"/>
                </a:cubicBezTo>
                <a:cubicBezTo>
                  <a:pt x="19065" y="17825"/>
                  <a:pt x="19065" y="17825"/>
                  <a:pt x="19047" y="17861"/>
                </a:cubicBezTo>
                <a:cubicBezTo>
                  <a:pt x="19047" y="17861"/>
                  <a:pt x="19047" y="17861"/>
                  <a:pt x="19047" y="17897"/>
                </a:cubicBezTo>
                <a:cubicBezTo>
                  <a:pt x="19047" y="17897"/>
                  <a:pt x="19028" y="17897"/>
                  <a:pt x="19028" y="17897"/>
                </a:cubicBezTo>
                <a:cubicBezTo>
                  <a:pt x="19009" y="17897"/>
                  <a:pt x="19009" y="17933"/>
                  <a:pt x="18990" y="17970"/>
                </a:cubicBezTo>
                <a:cubicBezTo>
                  <a:pt x="18990" y="17970"/>
                  <a:pt x="18990" y="18006"/>
                  <a:pt x="18971" y="18006"/>
                </a:cubicBezTo>
                <a:cubicBezTo>
                  <a:pt x="18971" y="18006"/>
                  <a:pt x="18971" y="18042"/>
                  <a:pt x="18971" y="18042"/>
                </a:cubicBezTo>
                <a:cubicBezTo>
                  <a:pt x="18971" y="18042"/>
                  <a:pt x="18971" y="18042"/>
                  <a:pt x="18971" y="18042"/>
                </a:cubicBezTo>
                <a:cubicBezTo>
                  <a:pt x="18971" y="18079"/>
                  <a:pt x="18971" y="18079"/>
                  <a:pt x="18952" y="18079"/>
                </a:cubicBezTo>
                <a:cubicBezTo>
                  <a:pt x="18952" y="18042"/>
                  <a:pt x="18933" y="18042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8006"/>
                </a:cubicBezTo>
                <a:cubicBezTo>
                  <a:pt x="18933" y="18006"/>
                  <a:pt x="18933" y="18006"/>
                  <a:pt x="18933" y="17970"/>
                </a:cubicBezTo>
                <a:cubicBezTo>
                  <a:pt x="18933" y="17970"/>
                  <a:pt x="18933" y="17970"/>
                  <a:pt x="18933" y="17970"/>
                </a:cubicBezTo>
                <a:cubicBezTo>
                  <a:pt x="18933" y="17933"/>
                  <a:pt x="18933" y="17933"/>
                  <a:pt x="18914" y="17897"/>
                </a:cubicBezTo>
                <a:cubicBezTo>
                  <a:pt x="18914" y="17897"/>
                  <a:pt x="18914" y="17897"/>
                  <a:pt x="18914" y="17897"/>
                </a:cubicBezTo>
                <a:cubicBezTo>
                  <a:pt x="18914" y="17897"/>
                  <a:pt x="18914" y="17897"/>
                  <a:pt x="18895" y="17897"/>
                </a:cubicBezTo>
                <a:cubicBezTo>
                  <a:pt x="18895" y="17861"/>
                  <a:pt x="18895" y="17825"/>
                  <a:pt x="18895" y="17825"/>
                </a:cubicBezTo>
                <a:cubicBezTo>
                  <a:pt x="18876" y="17825"/>
                  <a:pt x="18857" y="17825"/>
                  <a:pt x="18857" y="17788"/>
                </a:cubicBezTo>
                <a:cubicBezTo>
                  <a:pt x="18857" y="17752"/>
                  <a:pt x="18876" y="17752"/>
                  <a:pt x="18857" y="17716"/>
                </a:cubicBezTo>
                <a:cubicBezTo>
                  <a:pt x="18857" y="17716"/>
                  <a:pt x="18839" y="17716"/>
                  <a:pt x="18839" y="17716"/>
                </a:cubicBezTo>
                <a:cubicBezTo>
                  <a:pt x="18839" y="17716"/>
                  <a:pt x="18839" y="17716"/>
                  <a:pt x="18839" y="17679"/>
                </a:cubicBezTo>
                <a:cubicBezTo>
                  <a:pt x="18839" y="17679"/>
                  <a:pt x="18820" y="17679"/>
                  <a:pt x="18820" y="17679"/>
                </a:cubicBezTo>
                <a:cubicBezTo>
                  <a:pt x="18820" y="17679"/>
                  <a:pt x="18801" y="17679"/>
                  <a:pt x="18801" y="17679"/>
                </a:cubicBezTo>
                <a:cubicBezTo>
                  <a:pt x="18782" y="17679"/>
                  <a:pt x="18782" y="17643"/>
                  <a:pt x="18763" y="17643"/>
                </a:cubicBezTo>
                <a:cubicBezTo>
                  <a:pt x="18744" y="17643"/>
                  <a:pt x="18744" y="17643"/>
                  <a:pt x="18744" y="17643"/>
                </a:cubicBezTo>
                <a:cubicBezTo>
                  <a:pt x="18725" y="17643"/>
                  <a:pt x="18706" y="17607"/>
                  <a:pt x="18706" y="17607"/>
                </a:cubicBezTo>
                <a:cubicBezTo>
                  <a:pt x="18687" y="17607"/>
                  <a:pt x="18668" y="17607"/>
                  <a:pt x="18649" y="17607"/>
                </a:cubicBezTo>
                <a:cubicBezTo>
                  <a:pt x="18630" y="17607"/>
                  <a:pt x="18630" y="17607"/>
                  <a:pt x="18630" y="17607"/>
                </a:cubicBezTo>
                <a:cubicBezTo>
                  <a:pt x="18612" y="17607"/>
                  <a:pt x="18593" y="17607"/>
                  <a:pt x="18574" y="17607"/>
                </a:cubicBezTo>
                <a:cubicBezTo>
                  <a:pt x="18555" y="17643"/>
                  <a:pt x="18536" y="17643"/>
                  <a:pt x="18536" y="17643"/>
                </a:cubicBezTo>
                <a:cubicBezTo>
                  <a:pt x="18517" y="17643"/>
                  <a:pt x="18517" y="17679"/>
                  <a:pt x="18517" y="17679"/>
                </a:cubicBezTo>
                <a:cubicBezTo>
                  <a:pt x="18517" y="17679"/>
                  <a:pt x="18517" y="17679"/>
                  <a:pt x="18498" y="17679"/>
                </a:cubicBezTo>
                <a:cubicBezTo>
                  <a:pt x="18479" y="17679"/>
                  <a:pt x="18441" y="17716"/>
                  <a:pt x="18422" y="17752"/>
                </a:cubicBezTo>
                <a:cubicBezTo>
                  <a:pt x="18403" y="17752"/>
                  <a:pt x="18385" y="17752"/>
                  <a:pt x="18366" y="17752"/>
                </a:cubicBezTo>
                <a:cubicBezTo>
                  <a:pt x="18328" y="17752"/>
                  <a:pt x="18309" y="17788"/>
                  <a:pt x="18271" y="17825"/>
                </a:cubicBezTo>
                <a:cubicBezTo>
                  <a:pt x="18271" y="17825"/>
                  <a:pt x="18271" y="17825"/>
                  <a:pt x="18252" y="17825"/>
                </a:cubicBezTo>
                <a:cubicBezTo>
                  <a:pt x="18233" y="17825"/>
                  <a:pt x="18252" y="17897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33" y="17933"/>
                  <a:pt x="18233" y="17933"/>
                  <a:pt x="18233" y="17933"/>
                </a:cubicBezTo>
                <a:cubicBezTo>
                  <a:pt x="18214" y="17970"/>
                  <a:pt x="18214" y="17970"/>
                  <a:pt x="18214" y="17970"/>
                </a:cubicBezTo>
                <a:cubicBezTo>
                  <a:pt x="18214" y="17970"/>
                  <a:pt x="18195" y="18006"/>
                  <a:pt x="18195" y="18006"/>
                </a:cubicBezTo>
                <a:cubicBezTo>
                  <a:pt x="18195" y="17970"/>
                  <a:pt x="18177" y="17970"/>
                  <a:pt x="18177" y="17970"/>
                </a:cubicBezTo>
                <a:cubicBezTo>
                  <a:pt x="18177" y="17970"/>
                  <a:pt x="18158" y="17970"/>
                  <a:pt x="18158" y="18006"/>
                </a:cubicBezTo>
                <a:cubicBezTo>
                  <a:pt x="18158" y="18006"/>
                  <a:pt x="18139" y="18006"/>
                  <a:pt x="18139" y="18006"/>
                </a:cubicBezTo>
                <a:cubicBezTo>
                  <a:pt x="18139" y="18006"/>
                  <a:pt x="18120" y="17970"/>
                  <a:pt x="18120" y="17970"/>
                </a:cubicBezTo>
                <a:cubicBezTo>
                  <a:pt x="18101" y="17970"/>
                  <a:pt x="18082" y="17970"/>
                  <a:pt x="18063" y="18006"/>
                </a:cubicBezTo>
                <a:cubicBezTo>
                  <a:pt x="18063" y="18006"/>
                  <a:pt x="18063" y="18006"/>
                  <a:pt x="18044" y="18006"/>
                </a:cubicBezTo>
                <a:cubicBezTo>
                  <a:pt x="18044" y="18006"/>
                  <a:pt x="18044" y="18006"/>
                  <a:pt x="18044" y="18006"/>
                </a:cubicBezTo>
                <a:cubicBezTo>
                  <a:pt x="18025" y="18006"/>
                  <a:pt x="18025" y="18006"/>
                  <a:pt x="18025" y="18006"/>
                </a:cubicBezTo>
                <a:cubicBezTo>
                  <a:pt x="18006" y="18006"/>
                  <a:pt x="17987" y="18006"/>
                  <a:pt x="17987" y="18042"/>
                </a:cubicBezTo>
                <a:cubicBezTo>
                  <a:pt x="17968" y="18042"/>
                  <a:pt x="17968" y="18079"/>
                  <a:pt x="17968" y="18079"/>
                </a:cubicBezTo>
                <a:cubicBezTo>
                  <a:pt x="17968" y="18079"/>
                  <a:pt x="17968" y="18079"/>
                  <a:pt x="17950" y="18115"/>
                </a:cubicBezTo>
                <a:cubicBezTo>
                  <a:pt x="17950" y="18115"/>
                  <a:pt x="17931" y="18115"/>
                  <a:pt x="17912" y="18115"/>
                </a:cubicBezTo>
                <a:cubicBezTo>
                  <a:pt x="17912" y="18115"/>
                  <a:pt x="17912" y="18151"/>
                  <a:pt x="17912" y="18151"/>
                </a:cubicBezTo>
                <a:cubicBezTo>
                  <a:pt x="17912" y="18151"/>
                  <a:pt x="17912" y="18151"/>
                  <a:pt x="17912" y="18151"/>
                </a:cubicBezTo>
                <a:cubicBezTo>
                  <a:pt x="17912" y="18151"/>
                  <a:pt x="17912" y="18188"/>
                  <a:pt x="17893" y="18188"/>
                </a:cubicBezTo>
                <a:cubicBezTo>
                  <a:pt x="17893" y="18188"/>
                  <a:pt x="17893" y="18188"/>
                  <a:pt x="17893" y="18188"/>
                </a:cubicBezTo>
                <a:cubicBezTo>
                  <a:pt x="17874" y="18188"/>
                  <a:pt x="17874" y="18224"/>
                  <a:pt x="17855" y="18188"/>
                </a:cubicBezTo>
                <a:cubicBezTo>
                  <a:pt x="17855" y="18188"/>
                  <a:pt x="17855" y="18188"/>
                  <a:pt x="17855" y="18188"/>
                </a:cubicBezTo>
                <a:cubicBezTo>
                  <a:pt x="17855" y="18224"/>
                  <a:pt x="17855" y="18188"/>
                  <a:pt x="17836" y="18188"/>
                </a:cubicBezTo>
                <a:cubicBezTo>
                  <a:pt x="17836" y="18188"/>
                  <a:pt x="17836" y="18224"/>
                  <a:pt x="17836" y="18224"/>
                </a:cubicBezTo>
                <a:cubicBezTo>
                  <a:pt x="17798" y="18188"/>
                  <a:pt x="17779" y="18188"/>
                  <a:pt x="17760" y="18188"/>
                </a:cubicBezTo>
                <a:cubicBezTo>
                  <a:pt x="17760" y="18188"/>
                  <a:pt x="17760" y="18188"/>
                  <a:pt x="17741" y="18151"/>
                </a:cubicBezTo>
                <a:cubicBezTo>
                  <a:pt x="17741" y="18151"/>
                  <a:pt x="17741" y="18151"/>
                  <a:pt x="17723" y="18151"/>
                </a:cubicBezTo>
                <a:cubicBezTo>
                  <a:pt x="17723" y="18115"/>
                  <a:pt x="17723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704" y="18115"/>
                  <a:pt x="17704" y="18115"/>
                  <a:pt x="17704" y="18115"/>
                </a:cubicBezTo>
                <a:cubicBezTo>
                  <a:pt x="17685" y="18079"/>
                  <a:pt x="17685" y="18079"/>
                  <a:pt x="17685" y="18079"/>
                </a:cubicBezTo>
                <a:cubicBezTo>
                  <a:pt x="17685" y="18042"/>
                  <a:pt x="17685" y="18042"/>
                  <a:pt x="17685" y="18042"/>
                </a:cubicBezTo>
                <a:cubicBezTo>
                  <a:pt x="17704" y="18042"/>
                  <a:pt x="17704" y="18042"/>
                  <a:pt x="17723" y="18042"/>
                </a:cubicBezTo>
                <a:cubicBezTo>
                  <a:pt x="17723" y="18006"/>
                  <a:pt x="17723" y="18006"/>
                  <a:pt x="17741" y="17970"/>
                </a:cubicBezTo>
                <a:cubicBezTo>
                  <a:pt x="17741" y="17970"/>
                  <a:pt x="17723" y="17933"/>
                  <a:pt x="17723" y="17933"/>
                </a:cubicBezTo>
                <a:cubicBezTo>
                  <a:pt x="17723" y="17897"/>
                  <a:pt x="17723" y="17897"/>
                  <a:pt x="17723" y="17897"/>
                </a:cubicBezTo>
                <a:cubicBezTo>
                  <a:pt x="17723" y="17861"/>
                  <a:pt x="17723" y="17788"/>
                  <a:pt x="17723" y="17752"/>
                </a:cubicBezTo>
                <a:cubicBezTo>
                  <a:pt x="17704" y="17716"/>
                  <a:pt x="17685" y="17643"/>
                  <a:pt x="17666" y="17570"/>
                </a:cubicBezTo>
                <a:cubicBezTo>
                  <a:pt x="17666" y="17534"/>
                  <a:pt x="17666" y="17498"/>
                  <a:pt x="17666" y="17425"/>
                </a:cubicBezTo>
                <a:cubicBezTo>
                  <a:pt x="17647" y="17425"/>
                  <a:pt x="17647" y="17389"/>
                  <a:pt x="17628" y="17353"/>
                </a:cubicBezTo>
                <a:cubicBezTo>
                  <a:pt x="17628" y="17353"/>
                  <a:pt x="17628" y="17353"/>
                  <a:pt x="17628" y="17353"/>
                </a:cubicBezTo>
                <a:cubicBezTo>
                  <a:pt x="17609" y="17353"/>
                  <a:pt x="17609" y="17316"/>
                  <a:pt x="17609" y="17316"/>
                </a:cubicBezTo>
                <a:cubicBezTo>
                  <a:pt x="17609" y="17280"/>
                  <a:pt x="17609" y="17207"/>
                  <a:pt x="17590" y="17171"/>
                </a:cubicBezTo>
                <a:cubicBezTo>
                  <a:pt x="17590" y="17171"/>
                  <a:pt x="17590" y="17171"/>
                  <a:pt x="17571" y="17171"/>
                </a:cubicBezTo>
                <a:cubicBezTo>
                  <a:pt x="17571" y="17135"/>
                  <a:pt x="17533" y="17098"/>
                  <a:pt x="17533" y="17062"/>
                </a:cubicBezTo>
                <a:cubicBezTo>
                  <a:pt x="17515" y="17062"/>
                  <a:pt x="17515" y="17026"/>
                  <a:pt x="17515" y="17026"/>
                </a:cubicBezTo>
                <a:cubicBezTo>
                  <a:pt x="17515" y="17026"/>
                  <a:pt x="17515" y="17026"/>
                  <a:pt x="17533" y="17026"/>
                </a:cubicBezTo>
                <a:close/>
                <a:moveTo>
                  <a:pt x="19065" y="18151"/>
                </a:moveTo>
                <a:cubicBezTo>
                  <a:pt x="19065" y="18151"/>
                  <a:pt x="19065" y="18151"/>
                  <a:pt x="19065" y="18151"/>
                </a:cubicBezTo>
                <a:cubicBezTo>
                  <a:pt x="19065" y="18188"/>
                  <a:pt x="19084" y="18151"/>
                  <a:pt x="19103" y="18188"/>
                </a:cubicBezTo>
                <a:cubicBezTo>
                  <a:pt x="19103" y="18188"/>
                  <a:pt x="19084" y="18224"/>
                  <a:pt x="19084" y="18224"/>
                </a:cubicBezTo>
                <a:cubicBezTo>
                  <a:pt x="19065" y="18224"/>
                  <a:pt x="19065" y="18224"/>
                  <a:pt x="19065" y="18224"/>
                </a:cubicBezTo>
                <a:cubicBezTo>
                  <a:pt x="19065" y="18224"/>
                  <a:pt x="19047" y="18224"/>
                  <a:pt x="19047" y="18224"/>
                </a:cubicBezTo>
                <a:cubicBezTo>
                  <a:pt x="19047" y="18224"/>
                  <a:pt x="19047" y="18224"/>
                  <a:pt x="19047" y="18224"/>
                </a:cubicBezTo>
                <a:cubicBezTo>
                  <a:pt x="19028" y="18224"/>
                  <a:pt x="19028" y="18224"/>
                  <a:pt x="19028" y="18224"/>
                </a:cubicBezTo>
                <a:cubicBezTo>
                  <a:pt x="19009" y="18224"/>
                  <a:pt x="19009" y="18224"/>
                  <a:pt x="19009" y="18224"/>
                </a:cubicBezTo>
                <a:cubicBezTo>
                  <a:pt x="19009" y="18188"/>
                  <a:pt x="19009" y="18188"/>
                  <a:pt x="19009" y="18188"/>
                </a:cubicBezTo>
                <a:cubicBezTo>
                  <a:pt x="19028" y="18188"/>
                  <a:pt x="19047" y="18151"/>
                  <a:pt x="19065" y="18151"/>
                </a:cubicBezTo>
                <a:close/>
                <a:moveTo>
                  <a:pt x="19482" y="18732"/>
                </a:moveTo>
                <a:cubicBezTo>
                  <a:pt x="19482" y="18768"/>
                  <a:pt x="19482" y="18805"/>
                  <a:pt x="19482" y="18805"/>
                </a:cubicBezTo>
                <a:cubicBezTo>
                  <a:pt x="19463" y="18768"/>
                  <a:pt x="19463" y="18768"/>
                  <a:pt x="19482" y="18732"/>
                </a:cubicBezTo>
                <a:cubicBezTo>
                  <a:pt x="19482" y="18732"/>
                  <a:pt x="19482" y="18732"/>
                  <a:pt x="19482" y="18732"/>
                </a:cubicBezTo>
                <a:close/>
                <a:moveTo>
                  <a:pt x="19727" y="18841"/>
                </a:moveTo>
                <a:cubicBezTo>
                  <a:pt x="19727" y="18841"/>
                  <a:pt x="19727" y="18841"/>
                  <a:pt x="19709" y="18841"/>
                </a:cubicBezTo>
                <a:cubicBezTo>
                  <a:pt x="19709" y="18805"/>
                  <a:pt x="19709" y="18805"/>
                  <a:pt x="19709" y="18768"/>
                </a:cubicBezTo>
                <a:cubicBezTo>
                  <a:pt x="19709" y="18768"/>
                  <a:pt x="19727" y="18805"/>
                  <a:pt x="19727" y="18805"/>
                </a:cubicBezTo>
                <a:cubicBezTo>
                  <a:pt x="19727" y="18841"/>
                  <a:pt x="19727" y="18841"/>
                  <a:pt x="19727" y="18841"/>
                </a:cubicBezTo>
                <a:close/>
                <a:moveTo>
                  <a:pt x="19519" y="18986"/>
                </a:moveTo>
                <a:cubicBezTo>
                  <a:pt x="19519" y="18986"/>
                  <a:pt x="19519" y="18950"/>
                  <a:pt x="19519" y="18914"/>
                </a:cubicBezTo>
                <a:cubicBezTo>
                  <a:pt x="19519" y="18914"/>
                  <a:pt x="19519" y="18914"/>
                  <a:pt x="19519" y="18877"/>
                </a:cubicBezTo>
                <a:cubicBezTo>
                  <a:pt x="19538" y="18877"/>
                  <a:pt x="19538" y="18914"/>
                  <a:pt x="19538" y="18877"/>
                </a:cubicBezTo>
                <a:cubicBezTo>
                  <a:pt x="19557" y="18914"/>
                  <a:pt x="19557" y="18914"/>
                  <a:pt x="19576" y="18914"/>
                </a:cubicBezTo>
                <a:cubicBezTo>
                  <a:pt x="19595" y="18950"/>
                  <a:pt x="19614" y="18950"/>
                  <a:pt x="19633" y="18986"/>
                </a:cubicBezTo>
                <a:cubicBezTo>
                  <a:pt x="19633" y="18950"/>
                  <a:pt x="19652" y="18950"/>
                  <a:pt x="19652" y="18950"/>
                </a:cubicBezTo>
                <a:cubicBezTo>
                  <a:pt x="19671" y="18950"/>
                  <a:pt x="19671" y="18950"/>
                  <a:pt x="19671" y="18950"/>
                </a:cubicBezTo>
                <a:cubicBezTo>
                  <a:pt x="19671" y="18950"/>
                  <a:pt x="19690" y="18950"/>
                  <a:pt x="19690" y="18950"/>
                </a:cubicBezTo>
                <a:cubicBezTo>
                  <a:pt x="19690" y="18950"/>
                  <a:pt x="19690" y="18950"/>
                  <a:pt x="19690" y="18950"/>
                </a:cubicBezTo>
                <a:cubicBezTo>
                  <a:pt x="19690" y="18950"/>
                  <a:pt x="19709" y="18950"/>
                  <a:pt x="19709" y="18950"/>
                </a:cubicBezTo>
                <a:cubicBezTo>
                  <a:pt x="19709" y="18950"/>
                  <a:pt x="19709" y="18914"/>
                  <a:pt x="19709" y="18914"/>
                </a:cubicBezTo>
                <a:cubicBezTo>
                  <a:pt x="19727" y="18950"/>
                  <a:pt x="19727" y="18950"/>
                  <a:pt x="19727" y="18986"/>
                </a:cubicBezTo>
                <a:cubicBezTo>
                  <a:pt x="19727" y="18986"/>
                  <a:pt x="19727" y="18986"/>
                  <a:pt x="19727" y="19023"/>
                </a:cubicBezTo>
                <a:cubicBezTo>
                  <a:pt x="19727" y="19023"/>
                  <a:pt x="19727" y="19023"/>
                  <a:pt x="19727" y="19023"/>
                </a:cubicBezTo>
                <a:cubicBezTo>
                  <a:pt x="19727" y="19059"/>
                  <a:pt x="19727" y="19059"/>
                  <a:pt x="19727" y="19059"/>
                </a:cubicBezTo>
                <a:cubicBezTo>
                  <a:pt x="19727" y="19095"/>
                  <a:pt x="19727" y="19131"/>
                  <a:pt x="19709" y="19131"/>
                </a:cubicBezTo>
                <a:cubicBezTo>
                  <a:pt x="19709" y="19168"/>
                  <a:pt x="19709" y="19168"/>
                  <a:pt x="19690" y="19204"/>
                </a:cubicBezTo>
                <a:cubicBezTo>
                  <a:pt x="19690" y="19240"/>
                  <a:pt x="19690" y="19240"/>
                  <a:pt x="19690" y="19277"/>
                </a:cubicBezTo>
                <a:cubicBezTo>
                  <a:pt x="19690" y="19277"/>
                  <a:pt x="19690" y="19277"/>
                  <a:pt x="19690" y="19277"/>
                </a:cubicBezTo>
                <a:cubicBezTo>
                  <a:pt x="19690" y="19277"/>
                  <a:pt x="19690" y="19277"/>
                  <a:pt x="19690" y="19240"/>
                </a:cubicBezTo>
                <a:cubicBezTo>
                  <a:pt x="19652" y="19240"/>
                  <a:pt x="19652" y="19313"/>
                  <a:pt x="19633" y="19349"/>
                </a:cubicBezTo>
                <a:cubicBezTo>
                  <a:pt x="19614" y="19313"/>
                  <a:pt x="19595" y="19349"/>
                  <a:pt x="19576" y="19313"/>
                </a:cubicBezTo>
                <a:cubicBezTo>
                  <a:pt x="19576" y="19313"/>
                  <a:pt x="19576" y="19313"/>
                  <a:pt x="19576" y="19313"/>
                </a:cubicBezTo>
                <a:cubicBezTo>
                  <a:pt x="19595" y="19313"/>
                  <a:pt x="19595" y="19313"/>
                  <a:pt x="19595" y="19277"/>
                </a:cubicBezTo>
                <a:cubicBezTo>
                  <a:pt x="19595" y="19240"/>
                  <a:pt x="19557" y="19277"/>
                  <a:pt x="19557" y="19240"/>
                </a:cubicBezTo>
                <a:cubicBezTo>
                  <a:pt x="19557" y="19240"/>
                  <a:pt x="19557" y="19204"/>
                  <a:pt x="19538" y="19168"/>
                </a:cubicBezTo>
                <a:cubicBezTo>
                  <a:pt x="19538" y="19168"/>
                  <a:pt x="19538" y="19168"/>
                  <a:pt x="19538" y="19131"/>
                </a:cubicBezTo>
                <a:cubicBezTo>
                  <a:pt x="19538" y="19131"/>
                  <a:pt x="19538" y="19131"/>
                  <a:pt x="19538" y="19095"/>
                </a:cubicBezTo>
                <a:cubicBezTo>
                  <a:pt x="19538" y="19059"/>
                  <a:pt x="19519" y="19023"/>
                  <a:pt x="19519" y="18986"/>
                </a:cubicBezTo>
                <a:close/>
              </a:path>
            </a:pathLst>
          </a:custGeom>
          <a:solidFill>
            <a:srgbClr val="EBEBEB"/>
          </a:solidFill>
        </p:spPr>
        <p:txBody>
          <a:bodyPr lIns="0" tIns="0" rIns="0" bIns="0"/>
          <a:lstStyle/>
          <a:p>
            <a:pPr defTabSz="457184">
              <a:defRPr sz="1600">
                <a:latin typeface="Open Sans"/>
                <a:ea typeface="Open Sans"/>
                <a:cs typeface="Open Sans"/>
                <a:sym typeface="Open Sans"/>
              </a:defRPr>
            </a:pPr>
            <a:endParaRPr sz="1125"/>
          </a:p>
        </p:txBody>
      </p:sp>
      <p:sp>
        <p:nvSpPr>
          <p:cNvPr id="489" name="Shape 489"/>
          <p:cNvSpPr/>
          <p:nvPr/>
        </p:nvSpPr>
        <p:spPr>
          <a:xfrm>
            <a:off x="7950351" y="1394152"/>
            <a:ext cx="128240" cy="135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sz="633"/>
              <a:t>01</a:t>
            </a:r>
          </a:p>
        </p:txBody>
      </p:sp>
      <p:sp>
        <p:nvSpPr>
          <p:cNvPr id="497" name="Shape 497"/>
          <p:cNvSpPr/>
          <p:nvPr/>
        </p:nvSpPr>
        <p:spPr>
          <a:xfrm>
            <a:off x="323528" y="620689"/>
            <a:ext cx="4104491" cy="4897535"/>
          </a:xfrm>
          <a:prstGeom prst="rect">
            <a:avLst/>
          </a:prstGeom>
          <a:solidFill>
            <a:srgbClr val="00BBD5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/>
          <a:p>
            <a:pPr defTabSz="410751">
              <a:lnSpc>
                <a:spcPct val="80000"/>
              </a:lnSpc>
              <a:spcBef>
                <a:spcPts val="703"/>
              </a:spcBef>
              <a:defRPr sz="20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BIRTH RATE trends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>
              <a:latin typeface="Garamond" charset="0"/>
              <a:ea typeface="Garamond" charset="0"/>
              <a:cs typeface="Garamond" charset="0"/>
            </a:endParaRP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smaller families as people become better off and health improves and death rates fall;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the increased availability of contraception;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later marriages and later childbearing for social and/or economic reasons;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declining fertility rates;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changing attitudes towards women and work.</a:t>
            </a:r>
          </a:p>
        </p:txBody>
      </p:sp>
      <p:sp>
        <p:nvSpPr>
          <p:cNvPr id="498" name="Shape 498"/>
          <p:cNvSpPr/>
          <p:nvPr/>
        </p:nvSpPr>
        <p:spPr>
          <a:xfrm>
            <a:off x="4788371" y="620689"/>
            <a:ext cx="3681255" cy="4897535"/>
          </a:xfrm>
          <a:prstGeom prst="rect">
            <a:avLst/>
          </a:prstGeom>
          <a:solidFill>
            <a:srgbClr val="00BBD5"/>
          </a:solidFill>
          <a:ln w="25400">
            <a:solidFill>
              <a:srgbClr val="42424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/>
          <a:lstStyle/>
          <a:p>
            <a:pPr defTabSz="410751">
              <a:lnSpc>
                <a:spcPct val="80000"/>
              </a:lnSpc>
              <a:spcBef>
                <a:spcPts val="703"/>
              </a:spcBef>
              <a:defRPr sz="20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DEATH RATE trends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sz="2000" dirty="0">
              <a:latin typeface="Garamond" charset="0"/>
              <a:ea typeface="Garamond" charset="0"/>
              <a:cs typeface="Garamond" charset="0"/>
            </a:endParaRP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rising living standards, including better housing, sanitation and nutrition;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developments in medical technology and practice;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better education;</a:t>
            </a:r>
          </a:p>
          <a:p>
            <a:pPr defTabSz="410751">
              <a:lnSpc>
                <a:spcPct val="80000"/>
              </a:lnSpc>
              <a:spcBef>
                <a:spcPts val="703"/>
              </a:spcBef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sz="2000" dirty="0">
                <a:latin typeface="Garamond" charset="0"/>
                <a:ea typeface="Garamond" charset="0"/>
                <a:cs typeface="Garamond" charset="0"/>
              </a:rPr>
              <a:t>- improved working conditions.</a:t>
            </a:r>
          </a:p>
        </p:txBody>
      </p:sp>
      <p:sp>
        <p:nvSpPr>
          <p:cNvPr id="499" name="Shape 499"/>
          <p:cNvSpPr/>
          <p:nvPr/>
        </p:nvSpPr>
        <p:spPr>
          <a:xfrm>
            <a:off x="2188610" y="5249363"/>
            <a:ext cx="4766780" cy="143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11" y="0"/>
                </a:moveTo>
                <a:lnTo>
                  <a:pt x="16467" y="7884"/>
                </a:lnTo>
                <a:lnTo>
                  <a:pt x="202" y="7884"/>
                </a:lnTo>
                <a:cubicBezTo>
                  <a:pt x="91" y="7884"/>
                  <a:pt x="0" y="8184"/>
                  <a:pt x="0" y="8554"/>
                </a:cubicBezTo>
                <a:lnTo>
                  <a:pt x="0" y="20929"/>
                </a:lnTo>
                <a:cubicBezTo>
                  <a:pt x="0" y="21300"/>
                  <a:pt x="91" y="21600"/>
                  <a:pt x="202" y="21600"/>
                </a:cubicBezTo>
                <a:lnTo>
                  <a:pt x="21398" y="21600"/>
                </a:lnTo>
                <a:cubicBezTo>
                  <a:pt x="21509" y="21600"/>
                  <a:pt x="21600" y="21300"/>
                  <a:pt x="21600" y="20929"/>
                </a:cubicBezTo>
                <a:lnTo>
                  <a:pt x="21600" y="8554"/>
                </a:lnTo>
                <a:cubicBezTo>
                  <a:pt x="21600" y="8184"/>
                  <a:pt x="21509" y="7884"/>
                  <a:pt x="21398" y="7884"/>
                </a:cubicBezTo>
                <a:lnTo>
                  <a:pt x="17155" y="7884"/>
                </a:lnTo>
                <a:lnTo>
                  <a:pt x="16811" y="0"/>
                </a:lnTo>
                <a:close/>
              </a:path>
            </a:pathLst>
          </a:custGeom>
          <a:gradFill>
            <a:gsLst>
              <a:gs pos="0">
                <a:srgbClr val="FFFC79"/>
              </a:gs>
              <a:gs pos="100000">
                <a:srgbClr val="FF9300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lvl="1" defTabSz="914367">
              <a:spcBef>
                <a:spcPts val="1195"/>
              </a:spcBef>
              <a:defRPr sz="1600">
                <a:latin typeface="Open Sans"/>
                <a:ea typeface="Open Sans"/>
                <a:cs typeface="Open Sans"/>
                <a:sym typeface="Open Sans"/>
              </a:defRPr>
            </a:pPr>
            <a:endParaRPr sz="1125"/>
          </a:p>
        </p:txBody>
      </p:sp>
      <p:sp>
        <p:nvSpPr>
          <p:cNvPr id="500" name="Shape 500"/>
          <p:cNvSpPr/>
          <p:nvPr/>
        </p:nvSpPr>
        <p:spPr>
          <a:xfrm>
            <a:off x="1475656" y="5208621"/>
            <a:ext cx="6048672" cy="1478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54" y="0"/>
                </a:moveTo>
                <a:lnTo>
                  <a:pt x="4609" y="8262"/>
                </a:lnTo>
                <a:lnTo>
                  <a:pt x="202" y="8262"/>
                </a:lnTo>
                <a:cubicBezTo>
                  <a:pt x="91" y="8262"/>
                  <a:pt x="0" y="8554"/>
                  <a:pt x="0" y="8914"/>
                </a:cubicBezTo>
                <a:lnTo>
                  <a:pt x="0" y="20948"/>
                </a:lnTo>
                <a:cubicBezTo>
                  <a:pt x="0" y="21308"/>
                  <a:pt x="91" y="21600"/>
                  <a:pt x="202" y="21600"/>
                </a:cubicBezTo>
                <a:lnTo>
                  <a:pt x="21398" y="21600"/>
                </a:lnTo>
                <a:cubicBezTo>
                  <a:pt x="21509" y="21600"/>
                  <a:pt x="21600" y="21308"/>
                  <a:pt x="21600" y="20948"/>
                </a:cubicBezTo>
                <a:lnTo>
                  <a:pt x="21600" y="8914"/>
                </a:lnTo>
                <a:cubicBezTo>
                  <a:pt x="21600" y="8554"/>
                  <a:pt x="21509" y="8262"/>
                  <a:pt x="21398" y="8262"/>
                </a:cubicBezTo>
                <a:lnTo>
                  <a:pt x="5298" y="8262"/>
                </a:lnTo>
                <a:lnTo>
                  <a:pt x="4954" y="0"/>
                </a:lnTo>
                <a:close/>
              </a:path>
            </a:pathLst>
          </a:custGeom>
          <a:gradFill>
            <a:gsLst>
              <a:gs pos="0">
                <a:srgbClr val="FFFC79"/>
              </a:gs>
              <a:gs pos="100000">
                <a:srgbClr val="FF9300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lvl="1" defTabSz="914367">
              <a:spcBef>
                <a:spcPts val="1195"/>
              </a:spcBef>
              <a:defRPr sz="16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>
                <a:latin typeface="Garamond" charset="0"/>
                <a:ea typeface="Garamond" charset="0"/>
                <a:cs typeface="Garamond" charset="0"/>
              </a:rPr>
              <a:t>the consequence is an ageing of the population </a:t>
            </a:r>
          </a:p>
        </p:txBody>
      </p:sp>
    </p:spTree>
    <p:extLst>
      <p:ext uri="{BB962C8B-B14F-4D97-AF65-F5344CB8AC3E}">
        <p14:creationId xmlns:p14="http://schemas.microsoft.com/office/powerpoint/2010/main" val="250323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11188" y="765175"/>
            <a:ext cx="8007350" cy="4191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</a:t>
            </a:r>
            <a:r>
              <a:rPr lang="en-GB" sz="2700" b="1" u="sng" dirty="0">
                <a:latin typeface="Garamond" pitchFamily="18" charset="0"/>
              </a:rPr>
              <a:t>Migration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b="1" u="sng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Migration is the movement of people from one place to another.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It can be </a:t>
            </a:r>
            <a:r>
              <a:rPr lang="en-GB" sz="2700" b="1" dirty="0">
                <a:latin typeface="Garamond" pitchFamily="18" charset="0"/>
              </a:rPr>
              <a:t>international</a:t>
            </a:r>
            <a:r>
              <a:rPr lang="en-GB" sz="2700" dirty="0">
                <a:latin typeface="Garamond" pitchFamily="18" charset="0"/>
              </a:rPr>
              <a:t> (movement between different countries) or </a:t>
            </a:r>
            <a:r>
              <a:rPr lang="en-GB" sz="2700" b="1" dirty="0">
                <a:latin typeface="Garamond" pitchFamily="18" charset="0"/>
              </a:rPr>
              <a:t>internal</a:t>
            </a:r>
            <a:r>
              <a:rPr lang="en-GB" sz="2700" dirty="0">
                <a:latin typeface="Garamond" pitchFamily="18" charset="0"/>
              </a:rPr>
              <a:t> (movement within a country, often from rural to urban areas).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700" dirty="0">
              <a:latin typeface="Garamond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2700" dirty="0">
                <a:latin typeface="Garamond" pitchFamily="18" charset="0"/>
              </a:rPr>
              <a:t>	Today, with modern transportation and communications, more people are motivated and able to move.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1436</TotalTime>
  <Words>186</Words>
  <Application>Microsoft Macintosh PowerPoint</Application>
  <PresentationFormat>On-screen Show (4:3)</PresentationFormat>
  <Paragraphs>185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Garamond</vt:lpstr>
      <vt:lpstr>Gill Sans</vt:lpstr>
      <vt:lpstr>Impact</vt:lpstr>
      <vt:lpstr>Open Sans</vt:lpstr>
      <vt:lpstr>Times New Roman</vt:lpstr>
      <vt:lpstr>Wingdings</vt:lpstr>
      <vt:lpstr>Arial</vt:lpstr>
      <vt:lpstr>Theme1</vt:lpstr>
      <vt:lpstr>PowerPoint Presentation</vt:lpstr>
      <vt:lpstr>What do we mean by Demography?</vt:lpstr>
      <vt:lpstr>Data methods</vt:lpstr>
      <vt:lpstr>PowerPoint Presentation</vt:lpstr>
      <vt:lpstr>Changes in UK population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composition</vt:lpstr>
      <vt:lpstr>PowerPoint Presentation</vt:lpstr>
      <vt:lpstr>Importance of Demographics for Businesses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 Task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</dc:title>
  <dc:creator>georgio1976</dc:creator>
  <cp:lastModifiedBy>georgio1976@outlook.com</cp:lastModifiedBy>
  <cp:revision>108</cp:revision>
  <dcterms:created xsi:type="dcterms:W3CDTF">2009-11-03T18:53:33Z</dcterms:created>
  <dcterms:modified xsi:type="dcterms:W3CDTF">2017-09-25T09:16:05Z</dcterms:modified>
</cp:coreProperties>
</file>