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8"/>
  </p:notesMasterIdLst>
  <p:sldIdLst>
    <p:sldId id="257" r:id="rId2"/>
    <p:sldId id="267" r:id="rId3"/>
    <p:sldId id="268" r:id="rId4"/>
    <p:sldId id="26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38"/>
    <a:srgbClr val="95B3FB"/>
    <a:srgbClr val="FA3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7843"/>
  </p:normalViewPr>
  <p:slideViewPr>
    <p:cSldViewPr snapToGrid="0">
      <p:cViewPr>
        <p:scale>
          <a:sx n="99" d="100"/>
          <a:sy n="99" d="100"/>
        </p:scale>
        <p:origin x="10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2522E-8636-46F8-9A42-DD7D7FD2221A}" type="doc">
      <dgm:prSet loTypeId="urn:microsoft.com/office/officeart/2005/8/layout/chevron1" loCatId="Inbox" qsTypeId="urn:microsoft.com/office/officeart/2005/8/quickstyle/simple1" qsCatId="simple" csTypeId="urn:microsoft.com/office/officeart/2005/8/colors/accent1_2" csCatId="accent1" phldr="1"/>
      <dgm:spPr/>
    </dgm:pt>
    <dgm:pt modelId="{18B9401B-9678-4778-BF5A-8A5CBFF02A7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1. Locate </a:t>
          </a:r>
          <a:r>
            <a:rPr lang="en-US" dirty="0" smtClean="0">
              <a:solidFill>
                <a:schemeClr val="bg1"/>
              </a:solidFill>
            </a:rPr>
            <a:t>communities </a:t>
          </a:r>
          <a:r>
            <a:rPr lang="en-US" dirty="0">
              <a:solidFill>
                <a:schemeClr val="bg1"/>
              </a:solidFill>
            </a:rPr>
            <a:t>who </a:t>
          </a:r>
          <a:r>
            <a:rPr lang="en-US" dirty="0" smtClean="0">
              <a:solidFill>
                <a:schemeClr val="bg1"/>
              </a:solidFill>
            </a:rPr>
            <a:t>are in relative proximity</a:t>
          </a:r>
          <a:endParaRPr lang="en-US" dirty="0">
            <a:solidFill>
              <a:schemeClr val="bg1"/>
            </a:solidFill>
          </a:endParaRPr>
        </a:p>
      </dgm:t>
    </dgm:pt>
    <dgm:pt modelId="{FB2D38D6-B380-4BE4-8466-286B494FCA9C}" type="parTrans" cxnId="{BE75C231-723A-41A6-8034-E885A3EBDCBC}">
      <dgm:prSet/>
      <dgm:spPr/>
      <dgm:t>
        <a:bodyPr/>
        <a:lstStyle/>
        <a:p>
          <a:endParaRPr lang="en-US"/>
        </a:p>
      </dgm:t>
    </dgm:pt>
    <dgm:pt modelId="{61FE2C4A-BDCB-4B91-87DB-486506461FC5}" type="sibTrans" cxnId="{BE75C231-723A-41A6-8034-E885A3EBDCBC}">
      <dgm:prSet/>
      <dgm:spPr/>
      <dgm:t>
        <a:bodyPr/>
        <a:lstStyle/>
        <a:p>
          <a:endParaRPr lang="en-US"/>
        </a:p>
      </dgm:t>
    </dgm:pt>
    <dgm:pt modelId="{2A7EA564-8E18-40AF-A44D-64FEADFCE6E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2. Lease and manage </a:t>
          </a:r>
          <a:r>
            <a:rPr lang="en-US" dirty="0" smtClean="0">
              <a:solidFill>
                <a:schemeClr val="bg1"/>
              </a:solidFill>
            </a:rPr>
            <a:t>SPT </a:t>
          </a:r>
          <a:r>
            <a:rPr lang="en-US" dirty="0">
              <a:solidFill>
                <a:schemeClr val="bg1"/>
              </a:solidFill>
            </a:rPr>
            <a:t>systems</a:t>
          </a:r>
        </a:p>
      </dgm:t>
    </dgm:pt>
    <dgm:pt modelId="{35A7DF0B-2250-41B2-BAC7-ABA1DDD72662}" type="parTrans" cxnId="{B8B333C8-3117-4E81-A5B5-18B906625628}">
      <dgm:prSet/>
      <dgm:spPr/>
      <dgm:t>
        <a:bodyPr/>
        <a:lstStyle/>
        <a:p>
          <a:endParaRPr lang="en-US"/>
        </a:p>
      </dgm:t>
    </dgm:pt>
    <dgm:pt modelId="{92D20E20-07F4-47DF-9DC9-5D3BEC36FEB7}" type="sibTrans" cxnId="{B8B333C8-3117-4E81-A5B5-18B906625628}">
      <dgm:prSet/>
      <dgm:spPr/>
      <dgm:t>
        <a:bodyPr/>
        <a:lstStyle/>
        <a:p>
          <a:endParaRPr lang="en-US"/>
        </a:p>
      </dgm:t>
    </dgm:pt>
    <dgm:pt modelId="{E0F571D3-A639-4EC6-8CEB-207DEF5BB5D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3. Educate </a:t>
          </a:r>
          <a:r>
            <a:rPr lang="en-US" dirty="0" smtClean="0">
              <a:solidFill>
                <a:schemeClr val="bg1"/>
              </a:solidFill>
            </a:rPr>
            <a:t>local communities </a:t>
          </a:r>
          <a:endParaRPr lang="en-US" dirty="0">
            <a:solidFill>
              <a:schemeClr val="bg1"/>
            </a:solidFill>
          </a:endParaRPr>
        </a:p>
      </dgm:t>
    </dgm:pt>
    <dgm:pt modelId="{9B8DAE4D-F2F7-4114-9429-91EEE885120D}" type="parTrans" cxnId="{1237B947-7DE2-4C2B-9DFB-59F3A1879302}">
      <dgm:prSet/>
      <dgm:spPr/>
      <dgm:t>
        <a:bodyPr/>
        <a:lstStyle/>
        <a:p>
          <a:endParaRPr lang="en-US"/>
        </a:p>
      </dgm:t>
    </dgm:pt>
    <dgm:pt modelId="{C61D34F6-286E-496A-8966-1B6A445F7502}" type="sibTrans" cxnId="{1237B947-7DE2-4C2B-9DFB-59F3A1879302}">
      <dgm:prSet/>
      <dgm:spPr/>
      <dgm:t>
        <a:bodyPr/>
        <a:lstStyle/>
        <a:p>
          <a:endParaRPr lang="en-US"/>
        </a:p>
      </dgm:t>
    </dgm:pt>
    <dgm:pt modelId="{44DB100C-2729-438A-93CA-D2A8CC389728}" type="pres">
      <dgm:prSet presAssocID="{25C2522E-8636-46F8-9A42-DD7D7FD2221A}" presName="Name0" presStyleCnt="0">
        <dgm:presLayoutVars>
          <dgm:dir/>
          <dgm:animLvl val="lvl"/>
          <dgm:resizeHandles val="exact"/>
        </dgm:presLayoutVars>
      </dgm:prSet>
      <dgm:spPr/>
    </dgm:pt>
    <dgm:pt modelId="{8D754D34-4A72-4AB8-A05F-6DFD40EFD637}" type="pres">
      <dgm:prSet presAssocID="{18B9401B-9678-4778-BF5A-8A5CBFF02A7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612D65-C5B1-4038-A0B5-65C7B6F27DF1}" type="pres">
      <dgm:prSet presAssocID="{61FE2C4A-BDCB-4B91-87DB-486506461FC5}" presName="parTxOnlySpace" presStyleCnt="0"/>
      <dgm:spPr/>
    </dgm:pt>
    <dgm:pt modelId="{89B535DD-12B6-4DF5-BAF9-183BC5AC868C}" type="pres">
      <dgm:prSet presAssocID="{2A7EA564-8E18-40AF-A44D-64FEADFCE6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B5B154-74E8-4E72-A842-667BB925C75F}" type="pres">
      <dgm:prSet presAssocID="{92D20E20-07F4-47DF-9DC9-5D3BEC36FEB7}" presName="parTxOnlySpace" presStyleCnt="0"/>
      <dgm:spPr/>
    </dgm:pt>
    <dgm:pt modelId="{54C3C410-340D-493C-9E01-6322771F0C47}" type="pres">
      <dgm:prSet presAssocID="{E0F571D3-A639-4EC6-8CEB-207DEF5BB5D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F90E42E-B544-49B6-AD82-DEAADA28F117}" type="presOf" srcId="{E0F571D3-A639-4EC6-8CEB-207DEF5BB5D3}" destId="{54C3C410-340D-493C-9E01-6322771F0C47}" srcOrd="0" destOrd="0" presId="urn:microsoft.com/office/officeart/2005/8/layout/chevron1"/>
    <dgm:cxn modelId="{BE75C231-723A-41A6-8034-E885A3EBDCBC}" srcId="{25C2522E-8636-46F8-9A42-DD7D7FD2221A}" destId="{18B9401B-9678-4778-BF5A-8A5CBFF02A70}" srcOrd="0" destOrd="0" parTransId="{FB2D38D6-B380-4BE4-8466-286B494FCA9C}" sibTransId="{61FE2C4A-BDCB-4B91-87DB-486506461FC5}"/>
    <dgm:cxn modelId="{D7895C51-1B0A-42CA-BD0B-6411A68C836E}" type="presOf" srcId="{2A7EA564-8E18-40AF-A44D-64FEADFCE6E7}" destId="{89B535DD-12B6-4DF5-BAF9-183BC5AC868C}" srcOrd="0" destOrd="0" presId="urn:microsoft.com/office/officeart/2005/8/layout/chevron1"/>
    <dgm:cxn modelId="{B8B333C8-3117-4E81-A5B5-18B906625628}" srcId="{25C2522E-8636-46F8-9A42-DD7D7FD2221A}" destId="{2A7EA564-8E18-40AF-A44D-64FEADFCE6E7}" srcOrd="1" destOrd="0" parTransId="{35A7DF0B-2250-41B2-BAC7-ABA1DDD72662}" sibTransId="{92D20E20-07F4-47DF-9DC9-5D3BEC36FEB7}"/>
    <dgm:cxn modelId="{1237B947-7DE2-4C2B-9DFB-59F3A1879302}" srcId="{25C2522E-8636-46F8-9A42-DD7D7FD2221A}" destId="{E0F571D3-A639-4EC6-8CEB-207DEF5BB5D3}" srcOrd="2" destOrd="0" parTransId="{9B8DAE4D-F2F7-4114-9429-91EEE885120D}" sibTransId="{C61D34F6-286E-496A-8966-1B6A445F7502}"/>
    <dgm:cxn modelId="{8521C0F3-F1A8-47F7-BF68-947CD26B30D0}" type="presOf" srcId="{18B9401B-9678-4778-BF5A-8A5CBFF02A70}" destId="{8D754D34-4A72-4AB8-A05F-6DFD40EFD637}" srcOrd="0" destOrd="0" presId="urn:microsoft.com/office/officeart/2005/8/layout/chevron1"/>
    <dgm:cxn modelId="{26EAD6A9-AE68-4F20-B0E9-067AFC04AD2E}" type="presOf" srcId="{25C2522E-8636-46F8-9A42-DD7D7FD2221A}" destId="{44DB100C-2729-438A-93CA-D2A8CC389728}" srcOrd="0" destOrd="0" presId="urn:microsoft.com/office/officeart/2005/8/layout/chevron1"/>
    <dgm:cxn modelId="{C3C03770-9D61-471E-B343-4716F8D04E43}" type="presParOf" srcId="{44DB100C-2729-438A-93CA-D2A8CC389728}" destId="{8D754D34-4A72-4AB8-A05F-6DFD40EFD637}" srcOrd="0" destOrd="0" presId="urn:microsoft.com/office/officeart/2005/8/layout/chevron1"/>
    <dgm:cxn modelId="{DD7B7CA9-5C2C-49FB-B23C-40F3C188818A}" type="presParOf" srcId="{44DB100C-2729-438A-93CA-D2A8CC389728}" destId="{8C612D65-C5B1-4038-A0B5-65C7B6F27DF1}" srcOrd="1" destOrd="0" presId="urn:microsoft.com/office/officeart/2005/8/layout/chevron1"/>
    <dgm:cxn modelId="{CAE4F1D4-E22A-4418-A375-21862B5D5494}" type="presParOf" srcId="{44DB100C-2729-438A-93CA-D2A8CC389728}" destId="{89B535DD-12B6-4DF5-BAF9-183BC5AC868C}" srcOrd="2" destOrd="0" presId="urn:microsoft.com/office/officeart/2005/8/layout/chevron1"/>
    <dgm:cxn modelId="{4B18CF91-9130-42BC-B627-09C1AAFAF472}" type="presParOf" srcId="{44DB100C-2729-438A-93CA-D2A8CC389728}" destId="{5AB5B154-74E8-4E72-A842-667BB925C75F}" srcOrd="3" destOrd="0" presId="urn:microsoft.com/office/officeart/2005/8/layout/chevron1"/>
    <dgm:cxn modelId="{E83CB981-3D05-40D4-B38D-5B5382B454B7}" type="presParOf" srcId="{44DB100C-2729-438A-93CA-D2A8CC389728}" destId="{54C3C410-340D-493C-9E01-6322771F0C4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2522E-8636-46F8-9A42-DD7D7FD2221A}" type="doc">
      <dgm:prSet loTypeId="urn:microsoft.com/office/officeart/2005/8/layout/chevron1" loCatId="Inbox" qsTypeId="urn:microsoft.com/office/officeart/2005/8/quickstyle/simple1" qsCatId="simple" csTypeId="urn:microsoft.com/office/officeart/2005/8/colors/accent1_2" csCatId="accent1" phldr="1"/>
      <dgm:spPr/>
    </dgm:pt>
    <dgm:pt modelId="{18B9401B-9678-4778-BF5A-8A5CBFF02A7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4. Buy produce directly </a:t>
          </a:r>
          <a:r>
            <a:rPr lang="en-US" dirty="0" smtClean="0"/>
            <a:t>from communities</a:t>
          </a:r>
          <a:endParaRPr lang="en-US" dirty="0"/>
        </a:p>
      </dgm:t>
    </dgm:pt>
    <dgm:pt modelId="{FB2D38D6-B380-4BE4-8466-286B494FCA9C}" type="parTrans" cxnId="{BE75C231-723A-41A6-8034-E885A3EBDCBC}">
      <dgm:prSet/>
      <dgm:spPr/>
      <dgm:t>
        <a:bodyPr/>
        <a:lstStyle/>
        <a:p>
          <a:endParaRPr lang="en-US"/>
        </a:p>
      </dgm:t>
    </dgm:pt>
    <dgm:pt modelId="{61FE2C4A-BDCB-4B91-87DB-486506461FC5}" type="sibTrans" cxnId="{BE75C231-723A-41A6-8034-E885A3EBDCBC}">
      <dgm:prSet/>
      <dgm:spPr/>
      <dgm:t>
        <a:bodyPr/>
        <a:lstStyle/>
        <a:p>
          <a:endParaRPr lang="en-US"/>
        </a:p>
      </dgm:t>
    </dgm:pt>
    <dgm:pt modelId="{2A7EA564-8E18-40AF-A44D-64FEADFCE6E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5. Sell </a:t>
          </a:r>
          <a:r>
            <a:rPr lang="en-US" dirty="0" smtClean="0"/>
            <a:t>produce </a:t>
          </a:r>
          <a:r>
            <a:rPr lang="en-US" dirty="0"/>
            <a:t>to the international market</a:t>
          </a:r>
        </a:p>
      </dgm:t>
    </dgm:pt>
    <dgm:pt modelId="{35A7DF0B-2250-41B2-BAC7-ABA1DDD72662}" type="parTrans" cxnId="{B8B333C8-3117-4E81-A5B5-18B906625628}">
      <dgm:prSet/>
      <dgm:spPr/>
      <dgm:t>
        <a:bodyPr/>
        <a:lstStyle/>
        <a:p>
          <a:endParaRPr lang="en-US"/>
        </a:p>
      </dgm:t>
    </dgm:pt>
    <dgm:pt modelId="{92D20E20-07F4-47DF-9DC9-5D3BEC36FEB7}" type="sibTrans" cxnId="{B8B333C8-3117-4E81-A5B5-18B906625628}">
      <dgm:prSet/>
      <dgm:spPr/>
      <dgm:t>
        <a:bodyPr/>
        <a:lstStyle/>
        <a:p>
          <a:endParaRPr lang="en-US"/>
        </a:p>
      </dgm:t>
    </dgm:pt>
    <dgm:pt modelId="{E0F571D3-A639-4EC6-8CEB-207DEF5BB5D3}">
      <dgm:prSet phldrT="[Text]"/>
      <dgm:spPr/>
      <dgm:t>
        <a:bodyPr/>
        <a:lstStyle/>
        <a:p>
          <a:r>
            <a:rPr lang="en-US" dirty="0"/>
            <a:t>6. Use profit to </a:t>
          </a:r>
          <a:r>
            <a:rPr lang="en-US" dirty="0" smtClean="0"/>
            <a:t>scale</a:t>
          </a:r>
          <a:endParaRPr lang="en-US" dirty="0"/>
        </a:p>
      </dgm:t>
    </dgm:pt>
    <dgm:pt modelId="{9B8DAE4D-F2F7-4114-9429-91EEE885120D}" type="parTrans" cxnId="{1237B947-7DE2-4C2B-9DFB-59F3A1879302}">
      <dgm:prSet/>
      <dgm:spPr/>
      <dgm:t>
        <a:bodyPr/>
        <a:lstStyle/>
        <a:p>
          <a:endParaRPr lang="en-US"/>
        </a:p>
      </dgm:t>
    </dgm:pt>
    <dgm:pt modelId="{C61D34F6-286E-496A-8966-1B6A445F7502}" type="sibTrans" cxnId="{1237B947-7DE2-4C2B-9DFB-59F3A1879302}">
      <dgm:prSet/>
      <dgm:spPr/>
      <dgm:t>
        <a:bodyPr/>
        <a:lstStyle/>
        <a:p>
          <a:endParaRPr lang="en-US"/>
        </a:p>
      </dgm:t>
    </dgm:pt>
    <dgm:pt modelId="{44DB100C-2729-438A-93CA-D2A8CC389728}" type="pres">
      <dgm:prSet presAssocID="{25C2522E-8636-46F8-9A42-DD7D7FD2221A}" presName="Name0" presStyleCnt="0">
        <dgm:presLayoutVars>
          <dgm:dir/>
          <dgm:animLvl val="lvl"/>
          <dgm:resizeHandles val="exact"/>
        </dgm:presLayoutVars>
      </dgm:prSet>
      <dgm:spPr/>
    </dgm:pt>
    <dgm:pt modelId="{8D754D34-4A72-4AB8-A05F-6DFD40EFD637}" type="pres">
      <dgm:prSet presAssocID="{18B9401B-9678-4778-BF5A-8A5CBFF02A7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612D65-C5B1-4038-A0B5-65C7B6F27DF1}" type="pres">
      <dgm:prSet presAssocID="{61FE2C4A-BDCB-4B91-87DB-486506461FC5}" presName="parTxOnlySpace" presStyleCnt="0"/>
      <dgm:spPr/>
    </dgm:pt>
    <dgm:pt modelId="{89B535DD-12B6-4DF5-BAF9-183BC5AC868C}" type="pres">
      <dgm:prSet presAssocID="{2A7EA564-8E18-40AF-A44D-64FEADFCE6E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AB5B154-74E8-4E72-A842-667BB925C75F}" type="pres">
      <dgm:prSet presAssocID="{92D20E20-07F4-47DF-9DC9-5D3BEC36FEB7}" presName="parTxOnlySpace" presStyleCnt="0"/>
      <dgm:spPr/>
    </dgm:pt>
    <dgm:pt modelId="{54C3C410-340D-493C-9E01-6322771F0C47}" type="pres">
      <dgm:prSet presAssocID="{E0F571D3-A639-4EC6-8CEB-207DEF5BB5D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F90E42E-B544-49B6-AD82-DEAADA28F117}" type="presOf" srcId="{E0F571D3-A639-4EC6-8CEB-207DEF5BB5D3}" destId="{54C3C410-340D-493C-9E01-6322771F0C47}" srcOrd="0" destOrd="0" presId="urn:microsoft.com/office/officeart/2005/8/layout/chevron1"/>
    <dgm:cxn modelId="{BE75C231-723A-41A6-8034-E885A3EBDCBC}" srcId="{25C2522E-8636-46F8-9A42-DD7D7FD2221A}" destId="{18B9401B-9678-4778-BF5A-8A5CBFF02A70}" srcOrd="0" destOrd="0" parTransId="{FB2D38D6-B380-4BE4-8466-286B494FCA9C}" sibTransId="{61FE2C4A-BDCB-4B91-87DB-486506461FC5}"/>
    <dgm:cxn modelId="{D7895C51-1B0A-42CA-BD0B-6411A68C836E}" type="presOf" srcId="{2A7EA564-8E18-40AF-A44D-64FEADFCE6E7}" destId="{89B535DD-12B6-4DF5-BAF9-183BC5AC868C}" srcOrd="0" destOrd="0" presId="urn:microsoft.com/office/officeart/2005/8/layout/chevron1"/>
    <dgm:cxn modelId="{B8B333C8-3117-4E81-A5B5-18B906625628}" srcId="{25C2522E-8636-46F8-9A42-DD7D7FD2221A}" destId="{2A7EA564-8E18-40AF-A44D-64FEADFCE6E7}" srcOrd="1" destOrd="0" parTransId="{35A7DF0B-2250-41B2-BAC7-ABA1DDD72662}" sibTransId="{92D20E20-07F4-47DF-9DC9-5D3BEC36FEB7}"/>
    <dgm:cxn modelId="{1237B947-7DE2-4C2B-9DFB-59F3A1879302}" srcId="{25C2522E-8636-46F8-9A42-DD7D7FD2221A}" destId="{E0F571D3-A639-4EC6-8CEB-207DEF5BB5D3}" srcOrd="2" destOrd="0" parTransId="{9B8DAE4D-F2F7-4114-9429-91EEE885120D}" sibTransId="{C61D34F6-286E-496A-8966-1B6A445F7502}"/>
    <dgm:cxn modelId="{8521C0F3-F1A8-47F7-BF68-947CD26B30D0}" type="presOf" srcId="{18B9401B-9678-4778-BF5A-8A5CBFF02A70}" destId="{8D754D34-4A72-4AB8-A05F-6DFD40EFD637}" srcOrd="0" destOrd="0" presId="urn:microsoft.com/office/officeart/2005/8/layout/chevron1"/>
    <dgm:cxn modelId="{26EAD6A9-AE68-4F20-B0E9-067AFC04AD2E}" type="presOf" srcId="{25C2522E-8636-46F8-9A42-DD7D7FD2221A}" destId="{44DB100C-2729-438A-93CA-D2A8CC389728}" srcOrd="0" destOrd="0" presId="urn:microsoft.com/office/officeart/2005/8/layout/chevron1"/>
    <dgm:cxn modelId="{C3C03770-9D61-471E-B343-4716F8D04E43}" type="presParOf" srcId="{44DB100C-2729-438A-93CA-D2A8CC389728}" destId="{8D754D34-4A72-4AB8-A05F-6DFD40EFD637}" srcOrd="0" destOrd="0" presId="urn:microsoft.com/office/officeart/2005/8/layout/chevron1"/>
    <dgm:cxn modelId="{DD7B7CA9-5C2C-49FB-B23C-40F3C188818A}" type="presParOf" srcId="{44DB100C-2729-438A-93CA-D2A8CC389728}" destId="{8C612D65-C5B1-4038-A0B5-65C7B6F27DF1}" srcOrd="1" destOrd="0" presId="urn:microsoft.com/office/officeart/2005/8/layout/chevron1"/>
    <dgm:cxn modelId="{CAE4F1D4-E22A-4418-A375-21862B5D5494}" type="presParOf" srcId="{44DB100C-2729-438A-93CA-D2A8CC389728}" destId="{89B535DD-12B6-4DF5-BAF9-183BC5AC868C}" srcOrd="2" destOrd="0" presId="urn:microsoft.com/office/officeart/2005/8/layout/chevron1"/>
    <dgm:cxn modelId="{4B18CF91-9130-42BC-B627-09C1AAFAF472}" type="presParOf" srcId="{44DB100C-2729-438A-93CA-D2A8CC389728}" destId="{5AB5B154-74E8-4E72-A842-667BB925C75F}" srcOrd="3" destOrd="0" presId="urn:microsoft.com/office/officeart/2005/8/layout/chevron1"/>
    <dgm:cxn modelId="{E83CB981-3D05-40D4-B38D-5B5382B454B7}" type="presParOf" srcId="{44DB100C-2729-438A-93CA-D2A8CC389728}" destId="{54C3C410-340D-493C-9E01-6322771F0C4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54D34-4A72-4AB8-A05F-6DFD40EFD637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</a:rPr>
            <a:t>1. Locate </a:t>
          </a:r>
          <a:r>
            <a:rPr lang="en-US" sz="2300" kern="1200" dirty="0" smtClean="0">
              <a:solidFill>
                <a:schemeClr val="bg1"/>
              </a:solidFill>
            </a:rPr>
            <a:t>communities </a:t>
          </a:r>
          <a:r>
            <a:rPr lang="en-US" sz="2300" kern="1200" dirty="0">
              <a:solidFill>
                <a:schemeClr val="bg1"/>
              </a:solidFill>
            </a:rPr>
            <a:t>who </a:t>
          </a:r>
          <a:r>
            <a:rPr lang="en-US" sz="2300" kern="1200" dirty="0" smtClean="0">
              <a:solidFill>
                <a:schemeClr val="bg1"/>
              </a:solidFill>
            </a:rPr>
            <a:t>are in relative proximity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53754" y="1424994"/>
        <a:ext cx="2252022" cy="1501348"/>
      </dsp:txXfrm>
    </dsp:sp>
    <dsp:sp modelId="{89B535DD-12B6-4DF5-BAF9-183BC5AC868C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</a:rPr>
            <a:t>2. Lease and manage </a:t>
          </a:r>
          <a:r>
            <a:rPr lang="en-US" sz="2300" kern="1200" dirty="0" smtClean="0">
              <a:solidFill>
                <a:schemeClr val="bg1"/>
              </a:solidFill>
            </a:rPr>
            <a:t>SPT </a:t>
          </a:r>
          <a:r>
            <a:rPr lang="en-US" sz="2300" kern="1200" dirty="0">
              <a:solidFill>
                <a:schemeClr val="bg1"/>
              </a:solidFill>
            </a:rPr>
            <a:t>systems</a:t>
          </a:r>
        </a:p>
      </dsp:txBody>
      <dsp:txXfrm>
        <a:off x="4131788" y="1424994"/>
        <a:ext cx="2252022" cy="1501348"/>
      </dsp:txXfrm>
    </dsp:sp>
    <dsp:sp modelId="{54C3C410-340D-493C-9E01-6322771F0C47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</a:rPr>
            <a:t>3. Educate </a:t>
          </a:r>
          <a:r>
            <a:rPr lang="en-US" sz="2300" kern="1200" dirty="0" smtClean="0">
              <a:solidFill>
                <a:schemeClr val="bg1"/>
              </a:solidFill>
            </a:rPr>
            <a:t>local communities 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509822" y="1424994"/>
        <a:ext cx="2252022" cy="1501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54D34-4A72-4AB8-A05F-6DFD40EFD637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4. Buy produce directly </a:t>
          </a:r>
          <a:r>
            <a:rPr lang="en-US" sz="2500" kern="1200" dirty="0" smtClean="0"/>
            <a:t>from communities</a:t>
          </a:r>
          <a:endParaRPr lang="en-US" sz="2500" kern="1200" dirty="0"/>
        </a:p>
      </dsp:txBody>
      <dsp:txXfrm>
        <a:off x="753754" y="1424994"/>
        <a:ext cx="2252022" cy="1501348"/>
      </dsp:txXfrm>
    </dsp:sp>
    <dsp:sp modelId="{89B535DD-12B6-4DF5-BAF9-183BC5AC868C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5. Sell </a:t>
          </a:r>
          <a:r>
            <a:rPr lang="en-US" sz="2500" kern="1200" dirty="0" smtClean="0"/>
            <a:t>produce </a:t>
          </a:r>
          <a:r>
            <a:rPr lang="en-US" sz="2500" kern="1200" dirty="0"/>
            <a:t>to the international market</a:t>
          </a:r>
        </a:p>
      </dsp:txBody>
      <dsp:txXfrm>
        <a:off x="4131788" y="1424994"/>
        <a:ext cx="2252022" cy="1501348"/>
      </dsp:txXfrm>
    </dsp:sp>
    <dsp:sp modelId="{54C3C410-340D-493C-9E01-6322771F0C47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6. Use profit to </a:t>
          </a:r>
          <a:r>
            <a:rPr lang="en-US" sz="2500" kern="1200" dirty="0" smtClean="0"/>
            <a:t>scale</a:t>
          </a:r>
          <a:endParaRPr lang="en-US" sz="2500" kern="1200" dirty="0"/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9503C-75A0-0242-A76B-0780160BED3A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7D29D-C4F7-2A44-8333-FE7CADF17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3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smtClean="0"/>
              <a:t>Accelerate </a:t>
            </a:r>
            <a:r>
              <a:rPr lang="en-GB" sz="2400" smtClean="0"/>
              <a:t>local </a:t>
            </a:r>
            <a:r>
              <a:rPr lang="en-GB" sz="2400" smtClean="0"/>
              <a:t>economy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7D29D-C4F7-2A44-8333-FE7CADF172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0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7D29D-C4F7-2A44-8333-FE7CADF17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7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2487B-E866-47F6-BDB9-5A4B7C734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D29596-1503-4099-BEE3-DF69DEC0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DA8BAA-4E8D-444F-A249-17A94EAE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9A1659-9B2F-485E-B0DB-A5719C61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30CCF3-EACD-4FEC-9A2A-D84B3442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4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13BB8-DB87-4B17-87F7-162BD0DA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CB49F7-CE20-4D8B-A8B0-D84975F07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0E9DA1-9035-4208-AB02-C08C4783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31837B-8E67-4ADF-B1BF-DB88F1F2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DC033-9C9F-4263-9055-232BC32A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F00C1F3-8548-4402-9D94-EEDBF5063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898B90-33FA-4CFA-91AE-2F48E7F8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EE6916-804F-48C8-B715-83C77F36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CCEC42-935D-472E-B1DC-A8D1AF86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A0F178-04A3-4836-87E3-17C38B06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8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1A8BB-59C3-428D-BA89-EDDCBCD3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A17A02-2100-442D-8510-1442D1D5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532A6C-3EBC-4A49-87A1-67AA78D6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44D89A-7975-41E5-A71C-FF5B05E7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BAD32A-9506-46E7-910C-E8ACD14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BCA5F2-94F0-4289-92F2-CA0B591F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750870-65D5-4FF3-B121-73DCDE67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62B027-36D4-4181-B447-62F108E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6FCF1C-0582-4A80-862C-23A0DCE9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81BB6A-0DCF-4166-AFDA-DAB7528C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9E9EDF-4155-4888-9143-76C44924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6949C2-F16E-47A8-870D-6D200A38D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1EF0BE-6C8C-4649-946F-09A9D49A2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408686-40D0-4E12-8721-8E87533B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E25848-4A9E-49A2-A4B0-17633FC0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FE6227-30FD-477D-B39C-A67B465D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5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0A2119-E9EF-4C4B-B01D-59254492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BAD750-E656-412F-B2D2-077E8D4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FB0676-6357-4BD7-B210-BD5561CE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F267D74-7CB4-494E-8EBC-E6210FC76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B1EA72-0308-44EF-885C-44A71EBF0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76BFD7-962E-4531-B224-9C997BF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5BEEFED-A4C5-4BA1-A454-D94F461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8CFF3D4-DE44-478E-B118-5ACCC8F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5870EF-8E9F-4934-9152-D0D4C49F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FF4EDF-E402-48DF-8573-245A8BD8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9F58A3-067B-45DE-AD1B-F95869C8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60335F-C401-4B9E-93C3-9AAA40F9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51E0D8-E093-4BE0-AE46-77F4EC77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5243890-DE03-46AE-A86B-30005000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6E0DE5-CAA2-4CBE-AE6A-9C1487BE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23AAE-71D9-4DED-B01F-75AEA196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C2CBAF-8664-4E08-88E8-FECAC2E8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889FCF-2A68-4541-8C89-6DCAE2CE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84E31C-268D-4E73-AD7D-99F2500B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5C4F7B-380C-43C5-8A27-F6B5C2C6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A5595B-3972-414E-8249-E68EFA0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F2260-80E9-4616-AEEA-22FFA1C9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30CA66-3BC1-46ED-8184-D60E022FF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F828E4-671A-4E72-9526-15BEEB988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23BC04-3780-4419-9E50-5271F0E0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57B1B3-93EB-4FE0-8488-2A1577C4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EBF14D-EE16-479C-97E2-CF5FE79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7C104B-431E-43F4-8850-DA308B4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9B9E00-3BB8-40D4-9951-8D4E2FB0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789924-5009-47C7-B2F2-A3D36B2C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377E-9AD7-4BC9-8799-C05E4A4C610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C27775-AAA6-4863-A888-C9F02E27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55A72D-3F26-403F-BF12-6AF25A83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D9E7-EC8D-4E6E-899F-D9CC98B2E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5163EB-A9F1-4EA3-A4E7-02C0E64C5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6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1B0A16-68D9-4FD0-83A6-29942C0F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64" y="4788966"/>
            <a:ext cx="3313164" cy="952225"/>
          </a:xfrm>
        </p:spPr>
        <p:txBody>
          <a:bodyPr>
            <a:normAutofit/>
          </a:bodyPr>
          <a:lstStyle/>
          <a:p>
            <a:pPr algn="r"/>
            <a:r>
              <a:rPr lang="en-GB" sz="4800" b="1" dirty="0" err="1" smtClean="0">
                <a:latin typeface="+mn-lt"/>
              </a:rPr>
              <a:t>Transenergy</a:t>
            </a:r>
            <a:endParaRPr lang="en-GB" sz="4800" b="1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46DCDD1-ECAF-4BA7-BA3F-3D39FB85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582" y="4976166"/>
            <a:ext cx="6937112" cy="5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The Future of Electric Infrastructure</a:t>
            </a:r>
            <a:endParaRPr lang="en-GB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2B3AFDE-3769-497C-A9B4-B685E48899ED}"/>
              </a:ext>
            </a:extLst>
          </p:cNvPr>
          <p:cNvCxnSpPr/>
          <p:nvPr/>
        </p:nvCxnSpPr>
        <p:spPr>
          <a:xfrm>
            <a:off x="4286614" y="4368153"/>
            <a:ext cx="0" cy="1793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81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25163EB-A9F1-4EA3-A4E7-02C0E64C5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8168"/>
            <a:ext cx="12192000" cy="749616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85CBF1-ACBF-47F0-8D8D-702377F1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3337139"/>
            <a:ext cx="4204137" cy="242691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>
                <a:latin typeface="+mn-lt"/>
              </a:rPr>
              <a:t>Sustainable Solar </a:t>
            </a:r>
            <a:r>
              <a:rPr lang="en-GB" sz="3600" dirty="0" smtClean="0">
                <a:latin typeface="+mn-lt"/>
              </a:rPr>
              <a:t>Powered transporting</a:t>
            </a:r>
            <a:br>
              <a:rPr lang="en-GB" sz="3600" dirty="0" smtClean="0">
                <a:latin typeface="+mn-lt"/>
              </a:rPr>
            </a:br>
            <a:r>
              <a:rPr lang="en-GB" sz="3600" dirty="0" smtClean="0">
                <a:latin typeface="+mn-lt"/>
              </a:rPr>
              <a:t>Systems</a:t>
            </a:r>
            <a:r>
              <a:rPr lang="en-GB" sz="3600" dirty="0">
                <a:latin typeface="+mn-lt"/>
              </a:rPr>
              <a:t/>
            </a:r>
            <a:br>
              <a:rPr lang="en-GB" sz="3600" dirty="0">
                <a:latin typeface="+mn-lt"/>
              </a:rPr>
            </a:br>
            <a:r>
              <a:rPr lang="en-GB" sz="3600" dirty="0">
                <a:latin typeface="+mn-lt"/>
              </a:rPr>
              <a:t> (</a:t>
            </a:r>
            <a:r>
              <a:rPr lang="en-GB" sz="3600" dirty="0" smtClean="0">
                <a:latin typeface="+mn-lt"/>
              </a:rPr>
              <a:t>SPTS)</a:t>
            </a:r>
            <a:endParaRPr lang="en-GB" sz="3600" dirty="0"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71B0A16-68D9-4FD0-83A6-29942C0F8AD0}"/>
              </a:ext>
            </a:extLst>
          </p:cNvPr>
          <p:cNvSpPr txBox="1">
            <a:spLocks/>
          </p:cNvSpPr>
          <p:nvPr/>
        </p:nvSpPr>
        <p:spPr>
          <a:xfrm>
            <a:off x="1098178" y="2384914"/>
            <a:ext cx="3313164" cy="95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6000" b="1" dirty="0" err="1" smtClean="0">
                <a:latin typeface="+mn-lt"/>
              </a:rPr>
              <a:t>Transenergy</a:t>
            </a:r>
            <a:endParaRPr lang="en-GB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8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679F9673-E8CB-4B6C-A437-26BA16CE6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E75875-663B-467C-8178-E91F5969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1" y="1065862"/>
            <a:ext cx="3478264" cy="4726276"/>
          </a:xfrm>
        </p:spPr>
        <p:txBody>
          <a:bodyPr>
            <a:normAutofit/>
          </a:bodyPr>
          <a:lstStyle/>
          <a:p>
            <a:pPr algn="r"/>
            <a:r>
              <a:rPr lang="en-GB" sz="4000" b="1" dirty="0">
                <a:solidFill>
                  <a:srgbClr val="FFFFFF"/>
                </a:solidFill>
              </a:rPr>
              <a:t>Why hasn’t it happened?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55379" y="1065862"/>
            <a:ext cx="6141271" cy="4726276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Upfront investment </a:t>
            </a:r>
            <a:r>
              <a:rPr lang="en-US" sz="2400" dirty="0" smtClean="0">
                <a:solidFill>
                  <a:srgbClr val="FFFFFF"/>
                </a:solidFill>
              </a:rPr>
              <a:t>costs - feasibility</a:t>
            </a: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Difficulty accessing information</a:t>
            </a: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Difficulty maintaining inputs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410009"/>
            <a:ext cx="8210103" cy="61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3962F59-41D8-4FD1-B335-F7C1061FE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5" b="2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40DA8-C188-4A0A-A09E-BAD772A7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991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The </a:t>
            </a:r>
            <a:r>
              <a:rPr lang="en-GB" b="1" dirty="0" err="1" smtClean="0"/>
              <a:t>Transenergy</a:t>
            </a:r>
            <a:r>
              <a:rPr lang="en-GB" b="1" dirty="0" smtClean="0"/>
              <a:t> </a:t>
            </a:r>
            <a:r>
              <a:rPr lang="en-GB" b="1" dirty="0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1026CD1-600F-43B8-8A2A-08FE191C6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754725"/>
              </p:ext>
            </p:extLst>
          </p:nvPr>
        </p:nvGraphicFramePr>
        <p:xfrm>
          <a:off x="838200" y="12533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8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000318-6207-4FE9-9A08-AA6DE3341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5" b="2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1026CD1-600F-43B8-8A2A-08FE191C6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4920"/>
              </p:ext>
            </p:extLst>
          </p:nvPr>
        </p:nvGraphicFramePr>
        <p:xfrm>
          <a:off x="838200" y="125333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12540DA8-C188-4A0A-A09E-BAD772A7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991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Transenergy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139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80</Words>
  <Application>Microsoft Macintosh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Transenergy</vt:lpstr>
      <vt:lpstr>Sustainable Solar Powered transporting Systems  (SPTS)</vt:lpstr>
      <vt:lpstr>Why hasn’t it happened?</vt:lpstr>
      <vt:lpstr>PowerPoint Presentation</vt:lpstr>
      <vt:lpstr>The Transenergy Process</vt:lpstr>
      <vt:lpstr>The Transenergy Process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Grocom</dc:title>
  <dc:creator>Alexander Jaye</dc:creator>
  <cp:lastModifiedBy>Tyron Yuen Ty Yiu</cp:lastModifiedBy>
  <cp:revision>65</cp:revision>
  <dcterms:created xsi:type="dcterms:W3CDTF">2017-11-28T09:23:53Z</dcterms:created>
  <dcterms:modified xsi:type="dcterms:W3CDTF">2017-12-04T15:17:06Z</dcterms:modified>
</cp:coreProperties>
</file>