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8">
          <p15:clr>
            <a:srgbClr val="A4A3A4"/>
          </p15:clr>
        </p15:guide>
        <p15:guide id="2" pos="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680" y="200"/>
      </p:cViewPr>
      <p:guideLst>
        <p:guide orient="horz" pos="728"/>
        <p:guide pos="5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F4F1B-BD2E-D040-A3BB-452B824B0450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EA725-2AB0-CD43-8030-85868B51D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EA725-2AB0-CD43-8030-85868B51DA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8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EA725-2AB0-CD43-8030-85868B51DA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EA725-2AB0-CD43-8030-85868B51DA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EA725-2AB0-CD43-8030-85868B51DA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5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1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2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42D1-A86B-564F-83C8-595C4EEB585C}" type="datetimeFigureOut">
              <a:rPr lang="en-US" smtClean="0"/>
              <a:t>6/23/16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4F4D-2B88-8544-B97B-ED99F7402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smith2016@student.hult.edu" TargetMode="External"/><Relationship Id="rId4" Type="http://schemas.openxmlformats.org/officeDocument/2006/relationships/hyperlink" Target="https://help.linkedin.com/app/answers/detail/a_id/87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ult ppt_cover_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2500" y="5353616"/>
            <a:ext cx="5615741" cy="125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Undergraduate Programs</a:t>
            </a:r>
          </a:p>
          <a:p>
            <a:pPr>
              <a:lnSpc>
                <a:spcPct val="150000"/>
              </a:lnSpc>
            </a:pPr>
            <a:r>
              <a:rPr lang="en-US" sz="16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Hult International Business School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© 2016-2017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2500" y="2083713"/>
            <a:ext cx="4329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chemeClr val="bg1"/>
                </a:solidFill>
                <a:latin typeface="Garamond"/>
                <a:cs typeface="Garamond"/>
              </a:rPr>
              <a:t>2016-2017 </a:t>
            </a:r>
          </a:p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chemeClr val="bg1"/>
                </a:solidFill>
                <a:latin typeface="Garamond"/>
                <a:cs typeface="Garamond"/>
              </a:rPr>
              <a:t>R</a:t>
            </a:r>
            <a:r>
              <a:rPr lang="en-GB" sz="4000" dirty="0" smtClean="0">
                <a:solidFill>
                  <a:schemeClr val="bg1"/>
                </a:solidFill>
                <a:latin typeface="Garamond"/>
                <a:cs typeface="Garamond"/>
              </a:rPr>
              <a:t>é</a:t>
            </a:r>
            <a:r>
              <a:rPr lang="en-US" sz="4000" dirty="0" smtClean="0">
                <a:solidFill>
                  <a:schemeClr val="bg1"/>
                </a:solidFill>
                <a:latin typeface="Garamond"/>
                <a:cs typeface="Garamond"/>
              </a:rPr>
              <a:t>sum</a:t>
            </a:r>
            <a:r>
              <a:rPr lang="en-GB" sz="4000" dirty="0" smtClean="0">
                <a:solidFill>
                  <a:schemeClr val="bg1"/>
                </a:solidFill>
                <a:latin typeface="Garamond"/>
                <a:cs typeface="Garamond"/>
              </a:rPr>
              <a:t>é</a:t>
            </a:r>
            <a:r>
              <a:rPr lang="en-US" sz="4000" dirty="0" smtClean="0">
                <a:solidFill>
                  <a:schemeClr val="bg1"/>
                </a:solidFill>
                <a:latin typeface="Garamond"/>
                <a:cs typeface="Garamond"/>
              </a:rPr>
              <a:t>/CV Guide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05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52" y="405114"/>
            <a:ext cx="4790015" cy="5794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713" y="646456"/>
            <a:ext cx="853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Header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7436" y="1529387"/>
            <a:ext cx="110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Education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5419" y="362633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Recent Experience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2290" y="558721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Relevant Info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3207547" y="516122"/>
            <a:ext cx="514914" cy="598196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3171327" y="2281029"/>
            <a:ext cx="551133" cy="3076621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3252117" y="5482234"/>
            <a:ext cx="470343" cy="717088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2040" y="6510003"/>
            <a:ext cx="3581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Copyright © 2016-2017 Hult International Business School.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Hult ppt_cover_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271" y="0"/>
            <a:ext cx="1218930" cy="6858000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>
            <a:off x="3167738" y="1219302"/>
            <a:ext cx="537557" cy="878206"/>
          </a:xfrm>
          <a:prstGeom prst="leftBrac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24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500" y="283345"/>
            <a:ext cx="31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Garamond"/>
                <a:cs typeface="Garamond"/>
              </a:rPr>
              <a:t>Fonts and Styles</a:t>
            </a:r>
            <a:endParaRPr lang="en-US" sz="3600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006" y="1014968"/>
            <a:ext cx="8587394" cy="56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 smtClean="0">
                <a:latin typeface="Arial"/>
                <a:cs typeface="Arial"/>
              </a:rPr>
              <a:t>Arial</a:t>
            </a:r>
            <a:r>
              <a:rPr lang="en-US" sz="1200" dirty="0" smtClean="0">
                <a:latin typeface="Arial"/>
                <a:cs typeface="Arial"/>
              </a:rPr>
              <a:t> is the Hult International Business School house font for CV text.  Bold or italic styles will be indicated per section as well as the point size and line breaks.</a:t>
            </a:r>
          </a:p>
          <a:p>
            <a:pPr>
              <a:lnSpc>
                <a:spcPct val="12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Arial"/>
                <a:cs typeface="Arial"/>
              </a:rPr>
              <a:t>Paper size is US letterhead (8.5 x 11 inches) which is slightly smaller than the United Kingdom A4 size.</a:t>
            </a:r>
          </a:p>
          <a:p>
            <a:pPr>
              <a:lnSpc>
                <a:spcPct val="120000"/>
              </a:lnSpc>
            </a:pP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Arial"/>
                <a:cs typeface="Arial"/>
              </a:rPr>
              <a:t>Important note: Do not include age, gender, birthday, marital status, nationality or a photo of yourself in the CV for the Hult Corporate Relations version of your CV.  You may adapt your CV for personal usage outside of Corporate Relations.</a:t>
            </a:r>
          </a:p>
          <a:p>
            <a:pPr>
              <a:lnSpc>
                <a:spcPct val="12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Garamond"/>
                <a:cs typeface="Garamond"/>
              </a:rPr>
              <a:t>Tips</a:t>
            </a:r>
          </a:p>
          <a:p>
            <a:pPr>
              <a:lnSpc>
                <a:spcPct val="140000"/>
              </a:lnSpc>
            </a:pPr>
            <a:endParaRPr lang="en-US" sz="1200" dirty="0">
              <a:latin typeface="Arial"/>
              <a:cs typeface="Arial"/>
            </a:endParaRP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If you have the right to work in a country other than your own, please indicate that in your CV under the Additional Information section (e.g., Work Authorization: USA visa)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Ensure even spacing before and after | symbols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Use US letterhead size paper (8.5 x 11 inches)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Left justification, not full justification of text in the body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Verify all headers are aligned correctly with text for body indented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Keep the HULT logo within printable regions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Know when to use apostrophes and when not to (e.g. its vs. it’s)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“Master” degrees are not plural (e.g. Master of International Business not…Masters)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Verify the local common way to display the area code in your phone number</a:t>
            </a:r>
          </a:p>
          <a:p>
            <a:pPr marL="628650" lvl="1" indent="-201168">
              <a:lnSpc>
                <a:spcPct val="140000"/>
              </a:lnSpc>
              <a:buFont typeface="Wingdings" charset="2"/>
              <a:buChar char="q"/>
            </a:pPr>
            <a:r>
              <a:rPr lang="en-US" sz="1200" dirty="0" smtClean="0">
                <a:latin typeface="Arial"/>
                <a:cs typeface="Arial"/>
              </a:rPr>
              <a:t>Remove all hyperlinks and color except for the e-mail addresses and LinkedIn URL in the header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2040" y="6510003"/>
            <a:ext cx="3581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Copyright © </a:t>
            </a:r>
            <a:r>
              <a:rPr lang="en-US" sz="1000" dirty="0">
                <a:latin typeface="Helvetica Neue"/>
                <a:cs typeface="Helvetica Neue"/>
              </a:rPr>
              <a:t>2016-2017 </a:t>
            </a:r>
            <a:r>
              <a:rPr lang="en-US" sz="1000" dirty="0" err="1">
                <a:latin typeface="Helvetica Neue"/>
                <a:cs typeface="Helvetica Neue"/>
              </a:rPr>
              <a:t>Hult</a:t>
            </a:r>
            <a:r>
              <a:rPr lang="en-US" sz="1000" dirty="0">
                <a:latin typeface="Helvetica Neue"/>
                <a:cs typeface="Helvetica Neue"/>
              </a:rPr>
              <a:t> </a:t>
            </a:r>
            <a:r>
              <a:rPr lang="en-US" sz="1000" dirty="0" smtClean="0">
                <a:latin typeface="Helvetica Neue"/>
                <a:cs typeface="Helvetica Neue"/>
              </a:rPr>
              <a:t>International Business School.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5" name="Picture 4" descr="Hult ppt_cover_M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271" y="0"/>
            <a:ext cx="35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951095"/>
            <a:ext cx="7937004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719" y="1239637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7462" y="1239637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00" y="23051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Garamond"/>
                <a:cs typeface="Garamond"/>
              </a:rPr>
              <a:t>Header</a:t>
            </a:r>
            <a:endParaRPr lang="en-US" sz="3600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3300" y="2640135"/>
            <a:ext cx="7543801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Hult logo is provided in the template.</a:t>
            </a:r>
          </a:p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First name and last name = </a:t>
            </a:r>
            <a:r>
              <a:rPr lang="en-US" sz="1200" b="1" dirty="0" smtClean="0">
                <a:latin typeface="Arial"/>
                <a:cs typeface="Arial"/>
              </a:rPr>
              <a:t>Arial 18 pt.</a:t>
            </a: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Contact information = </a:t>
            </a:r>
            <a:r>
              <a:rPr lang="en-US" sz="1200" b="1" dirty="0" smtClean="0">
                <a:latin typeface="Arial"/>
                <a:cs typeface="Arial"/>
              </a:rPr>
              <a:t>Arial 9 pt. gray tone (see color).</a:t>
            </a:r>
          </a:p>
          <a:p>
            <a:pPr>
              <a:lnSpc>
                <a:spcPct val="130000"/>
              </a:lnSpc>
            </a:pP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City, [State if applicable] and country are followed by 2 spaces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Insert a | (pipe symbol) between location and phone followed by 2 spaces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Phone number includes the country code and uses hyphens between digits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Hult email address is provided first, followed by personal email.  Hult email convention will be first initial last name followed by year then @student.hult.edu.  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  <a:hlinkClick r:id="rId3"/>
              </a:rPr>
              <a:t>jsmith2016@student.hult.edu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 pipe symbol is used between the two email addresses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An abbreviated LinkedIn profile URL is required.  To abbreviate your LinkedIn profile URL, click the Privacy and Settings link. </a:t>
            </a:r>
            <a:r>
              <a:rPr lang="en-US" sz="1200" dirty="0" smtClean="0">
                <a:latin typeface="Arial"/>
                <a:cs typeface="Arial"/>
                <a:hlinkClick r:id="rId4"/>
              </a:rPr>
              <a:t>https://help.linkedin.com/app/answers/detail/a_id/87</a:t>
            </a:r>
            <a:endParaRPr lang="en-US" sz="1200" dirty="0" smtClean="0">
              <a:latin typeface="Arial"/>
              <a:cs typeface="Arial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The name is separated from the logo in a table (2 column) with a black line border on the left cell border.  When editing, just click to edit the text directly to replace the existing name and contact info.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581" y="2733109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600" y="3290540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7350" y="1866900"/>
            <a:ext cx="2413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9040" y="6510003"/>
            <a:ext cx="3581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Copyright © </a:t>
            </a:r>
            <a:r>
              <a:rPr lang="en-US" sz="1000" dirty="0">
                <a:latin typeface="Helvetica Neue"/>
                <a:cs typeface="Helvetica Neue"/>
              </a:rPr>
              <a:t>2016-2017 </a:t>
            </a:r>
            <a:r>
              <a:rPr lang="en-US" sz="1000" dirty="0" err="1" smtClean="0">
                <a:latin typeface="Arial"/>
                <a:cs typeface="Arial"/>
              </a:rPr>
              <a:t>Hult</a:t>
            </a:r>
            <a:r>
              <a:rPr lang="en-US" sz="1000" dirty="0" smtClean="0">
                <a:latin typeface="Arial"/>
                <a:cs typeface="Arial"/>
              </a:rPr>
              <a:t> International Business School.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3" name="Picture 2" descr="Screen Shot 2015-06-12 at 11.56.06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8" b="14562"/>
          <a:stretch/>
        </p:blipFill>
        <p:spPr>
          <a:xfrm>
            <a:off x="6648449" y="2741735"/>
            <a:ext cx="1668539" cy="1855665"/>
          </a:xfrm>
          <a:prstGeom prst="rect">
            <a:avLst/>
          </a:prstGeom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20351991">
            <a:off x="4615468" y="3108054"/>
            <a:ext cx="2183014" cy="65318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02"/>
          <p:cNvSpPr>
            <a:spLocks noEditPoints="1"/>
          </p:cNvSpPr>
          <p:nvPr/>
        </p:nvSpPr>
        <p:spPr bwMode="auto">
          <a:xfrm>
            <a:off x="6591300" y="3251200"/>
            <a:ext cx="596911" cy="393571"/>
          </a:xfrm>
          <a:custGeom>
            <a:avLst/>
            <a:gdLst>
              <a:gd name="T0" fmla="*/ 685 w 1319"/>
              <a:gd name="T1" fmla="*/ 39 h 237"/>
              <a:gd name="T2" fmla="*/ 684 w 1319"/>
              <a:gd name="T3" fmla="*/ 48 h 237"/>
              <a:gd name="T4" fmla="*/ 686 w 1319"/>
              <a:gd name="T5" fmla="*/ 40 h 237"/>
              <a:gd name="T6" fmla="*/ 689 w 1319"/>
              <a:gd name="T7" fmla="*/ 38 h 237"/>
              <a:gd name="T8" fmla="*/ 1030 w 1319"/>
              <a:gd name="T9" fmla="*/ 43 h 237"/>
              <a:gd name="T10" fmla="*/ 1319 w 1319"/>
              <a:gd name="T11" fmla="*/ 126 h 237"/>
              <a:gd name="T12" fmla="*/ 1278 w 1319"/>
              <a:gd name="T13" fmla="*/ 85 h 237"/>
              <a:gd name="T14" fmla="*/ 1098 w 1319"/>
              <a:gd name="T15" fmla="*/ 53 h 237"/>
              <a:gd name="T16" fmla="*/ 927 w 1319"/>
              <a:gd name="T17" fmla="*/ 38 h 237"/>
              <a:gd name="T18" fmla="*/ 835 w 1319"/>
              <a:gd name="T19" fmla="*/ 36 h 237"/>
              <a:gd name="T20" fmla="*/ 809 w 1319"/>
              <a:gd name="T21" fmla="*/ 36 h 237"/>
              <a:gd name="T22" fmla="*/ 927 w 1319"/>
              <a:gd name="T23" fmla="*/ 39 h 237"/>
              <a:gd name="T24" fmla="*/ 906 w 1319"/>
              <a:gd name="T25" fmla="*/ 40 h 237"/>
              <a:gd name="T26" fmla="*/ 954 w 1319"/>
              <a:gd name="T27" fmla="*/ 43 h 237"/>
              <a:gd name="T28" fmla="*/ 718 w 1319"/>
              <a:gd name="T29" fmla="*/ 40 h 237"/>
              <a:gd name="T30" fmla="*/ 1084 w 1319"/>
              <a:gd name="T31" fmla="*/ 57 h 237"/>
              <a:gd name="T32" fmla="*/ 954 w 1319"/>
              <a:gd name="T33" fmla="*/ 48 h 237"/>
              <a:gd name="T34" fmla="*/ 688 w 1319"/>
              <a:gd name="T35" fmla="*/ 45 h 237"/>
              <a:gd name="T36" fmla="*/ 692 w 1319"/>
              <a:gd name="T37" fmla="*/ 45 h 237"/>
              <a:gd name="T38" fmla="*/ 941 w 1319"/>
              <a:gd name="T39" fmla="*/ 49 h 237"/>
              <a:gd name="T40" fmla="*/ 1142 w 1319"/>
              <a:gd name="T41" fmla="*/ 69 h 237"/>
              <a:gd name="T42" fmla="*/ 1291 w 1319"/>
              <a:gd name="T43" fmla="*/ 105 h 237"/>
              <a:gd name="T44" fmla="*/ 1300 w 1319"/>
              <a:gd name="T45" fmla="*/ 134 h 237"/>
              <a:gd name="T46" fmla="*/ 1171 w 1319"/>
              <a:gd name="T47" fmla="*/ 185 h 237"/>
              <a:gd name="T48" fmla="*/ 765 w 1319"/>
              <a:gd name="T49" fmla="*/ 221 h 237"/>
              <a:gd name="T50" fmla="*/ 244 w 1319"/>
              <a:gd name="T51" fmla="*/ 206 h 237"/>
              <a:gd name="T52" fmla="*/ 14 w 1319"/>
              <a:gd name="T53" fmla="*/ 149 h 237"/>
              <a:gd name="T54" fmla="*/ 350 w 1319"/>
              <a:gd name="T55" fmla="*/ 42 h 237"/>
              <a:gd name="T56" fmla="*/ 774 w 1319"/>
              <a:gd name="T57" fmla="*/ 16 h 237"/>
              <a:gd name="T58" fmla="*/ 1123 w 1319"/>
              <a:gd name="T59" fmla="*/ 36 h 237"/>
              <a:gd name="T60" fmla="*/ 1130 w 1319"/>
              <a:gd name="T61" fmla="*/ 38 h 237"/>
              <a:gd name="T62" fmla="*/ 1137 w 1319"/>
              <a:gd name="T63" fmla="*/ 38 h 237"/>
              <a:gd name="T64" fmla="*/ 1144 w 1319"/>
              <a:gd name="T65" fmla="*/ 33 h 237"/>
              <a:gd name="T66" fmla="*/ 1143 w 1319"/>
              <a:gd name="T67" fmla="*/ 25 h 237"/>
              <a:gd name="T68" fmla="*/ 1137 w 1319"/>
              <a:gd name="T69" fmla="*/ 20 h 237"/>
              <a:gd name="T70" fmla="*/ 1131 w 1319"/>
              <a:gd name="T71" fmla="*/ 19 h 237"/>
              <a:gd name="T72" fmla="*/ 1122 w 1319"/>
              <a:gd name="T73" fmla="*/ 19 h 237"/>
              <a:gd name="T74" fmla="*/ 920 w 1319"/>
              <a:gd name="T75" fmla="*/ 2 h 237"/>
              <a:gd name="T76" fmla="*/ 750 w 1319"/>
              <a:gd name="T77" fmla="*/ 1 h 237"/>
              <a:gd name="T78" fmla="*/ 385 w 1319"/>
              <a:gd name="T79" fmla="*/ 23 h 237"/>
              <a:gd name="T80" fmla="*/ 65 w 1319"/>
              <a:gd name="T81" fmla="*/ 94 h 237"/>
              <a:gd name="T82" fmla="*/ 7 w 1319"/>
              <a:gd name="T83" fmla="*/ 168 h 237"/>
              <a:gd name="T84" fmla="*/ 158 w 1319"/>
              <a:gd name="T85" fmla="*/ 212 h 237"/>
              <a:gd name="T86" fmla="*/ 992 w 1319"/>
              <a:gd name="T87" fmla="*/ 223 h 237"/>
              <a:gd name="T88" fmla="*/ 1284 w 1319"/>
              <a:gd name="T89" fmla="*/ 161 h 237"/>
              <a:gd name="T90" fmla="*/ 1319 w 1319"/>
              <a:gd name="T91" fmla="*/ 126 h 237"/>
              <a:gd name="T92" fmla="*/ 985 w 1319"/>
              <a:gd name="T93" fmla="*/ 52 h 237"/>
              <a:gd name="T94" fmla="*/ 688 w 1319"/>
              <a:gd name="T95" fmla="*/ 44 h 237"/>
              <a:gd name="T96" fmla="*/ 1041 w 1319"/>
              <a:gd name="T97" fmla="*/ 46 h 237"/>
              <a:gd name="T98" fmla="*/ 688 w 1319"/>
              <a:gd name="T99" fmla="*/ 45 h 237"/>
              <a:gd name="T100" fmla="*/ 1270 w 1319"/>
              <a:gd name="T101" fmla="*/ 96 h 237"/>
              <a:gd name="T102" fmla="*/ 688 w 1319"/>
              <a:gd name="T103" fmla="*/ 46 h 237"/>
              <a:gd name="T104" fmla="*/ 769 w 1319"/>
              <a:gd name="T105" fmla="*/ 37 h 237"/>
              <a:gd name="T106" fmla="*/ 926 w 1319"/>
              <a:gd name="T107" fmla="*/ 46 h 237"/>
              <a:gd name="T108" fmla="*/ 986 w 1319"/>
              <a:gd name="T109" fmla="*/ 52 h 237"/>
              <a:gd name="T110" fmla="*/ 687 w 1319"/>
              <a:gd name="T111" fmla="*/ 41 h 237"/>
              <a:gd name="T112" fmla="*/ 689 w 1319"/>
              <a:gd name="T113" fmla="*/ 38 h 237"/>
              <a:gd name="T114" fmla="*/ 689 w 1319"/>
              <a:gd name="T115" fmla="*/ 45 h 237"/>
              <a:gd name="T116" fmla="*/ 688 w 1319"/>
              <a:gd name="T117" fmla="*/ 41 h 237"/>
              <a:gd name="T118" fmla="*/ 689 w 1319"/>
              <a:gd name="T119" fmla="*/ 41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9" h="237">
                <a:moveTo>
                  <a:pt x="686" y="40"/>
                </a:move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5" y="40"/>
                  <a:pt x="684" y="40"/>
                </a:cubicBezTo>
                <a:cubicBezTo>
                  <a:pt x="684" y="40"/>
                  <a:pt x="684" y="40"/>
                  <a:pt x="684" y="40"/>
                </a:cubicBezTo>
                <a:cubicBezTo>
                  <a:pt x="684" y="40"/>
                  <a:pt x="684" y="40"/>
                  <a:pt x="683" y="40"/>
                </a:cubicBezTo>
                <a:cubicBezTo>
                  <a:pt x="684" y="39"/>
                  <a:pt x="685" y="40"/>
                  <a:pt x="685" y="39"/>
                </a:cubicBezTo>
                <a:cubicBezTo>
                  <a:pt x="685" y="39"/>
                  <a:pt x="685" y="39"/>
                  <a:pt x="685" y="39"/>
                </a:cubicBezTo>
                <a:cubicBezTo>
                  <a:pt x="686" y="39"/>
                  <a:pt x="687" y="39"/>
                  <a:pt x="688" y="39"/>
                </a:cubicBezTo>
                <a:cubicBezTo>
                  <a:pt x="687" y="40"/>
                  <a:pt x="686" y="39"/>
                  <a:pt x="686" y="40"/>
                </a:cubicBezTo>
                <a:close/>
                <a:moveTo>
                  <a:pt x="684" y="48"/>
                </a:moveTo>
                <a:cubicBezTo>
                  <a:pt x="685" y="48"/>
                  <a:pt x="685" y="48"/>
                  <a:pt x="685" y="48"/>
                </a:cubicBezTo>
                <a:cubicBezTo>
                  <a:pt x="685" y="48"/>
                  <a:pt x="684" y="48"/>
                  <a:pt x="684" y="4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ubicBezTo>
                  <a:pt x="685" y="46"/>
                  <a:pt x="685" y="46"/>
                  <a:pt x="685" y="46"/>
                </a:cubicBezTo>
                <a:close/>
                <a:moveTo>
                  <a:pt x="686" y="40"/>
                </a:moveTo>
                <a:cubicBezTo>
                  <a:pt x="686" y="40"/>
                  <a:pt x="687" y="40"/>
                  <a:pt x="687" y="40"/>
                </a:cubicBezTo>
                <a:cubicBezTo>
                  <a:pt x="686" y="40"/>
                  <a:pt x="686" y="40"/>
                  <a:pt x="686" y="40"/>
                </a:cubicBezTo>
                <a:cubicBezTo>
                  <a:pt x="686" y="40"/>
                  <a:pt x="686" y="40"/>
                  <a:pt x="686" y="40"/>
                </a:cubicBezTo>
                <a:close/>
                <a:moveTo>
                  <a:pt x="686" y="43"/>
                </a:moveTo>
                <a:cubicBezTo>
                  <a:pt x="686" y="44"/>
                  <a:pt x="686" y="43"/>
                  <a:pt x="686" y="43"/>
                </a:cubicBezTo>
                <a:close/>
                <a:moveTo>
                  <a:pt x="689" y="38"/>
                </a:moveTo>
                <a:cubicBezTo>
                  <a:pt x="688" y="38"/>
                  <a:pt x="688" y="38"/>
                  <a:pt x="688" y="39"/>
                </a:cubicBezTo>
                <a:cubicBezTo>
                  <a:pt x="688" y="39"/>
                  <a:pt x="689" y="39"/>
                  <a:pt x="689" y="38"/>
                </a:cubicBezTo>
                <a:close/>
                <a:moveTo>
                  <a:pt x="685" y="46"/>
                </a:moveTo>
                <a:cubicBezTo>
                  <a:pt x="685" y="46"/>
                  <a:pt x="685" y="46"/>
                  <a:pt x="685" y="46"/>
                </a:cubicBezTo>
                <a:close/>
                <a:moveTo>
                  <a:pt x="685" y="45"/>
                </a:moveTo>
                <a:cubicBezTo>
                  <a:pt x="685" y="45"/>
                  <a:pt x="685" y="45"/>
                  <a:pt x="685" y="45"/>
                </a:cubicBezTo>
                <a:cubicBezTo>
                  <a:pt x="685" y="45"/>
                  <a:pt x="685" y="45"/>
                  <a:pt x="685" y="45"/>
                </a:cubicBezTo>
                <a:close/>
                <a:moveTo>
                  <a:pt x="1030" y="43"/>
                </a:moveTo>
                <a:cubicBezTo>
                  <a:pt x="1023" y="42"/>
                  <a:pt x="1012" y="41"/>
                  <a:pt x="1009" y="41"/>
                </a:cubicBezTo>
                <a:cubicBezTo>
                  <a:pt x="1019" y="42"/>
                  <a:pt x="1026" y="43"/>
                  <a:pt x="1030" y="43"/>
                </a:cubicBezTo>
                <a:close/>
                <a:moveTo>
                  <a:pt x="1122" y="54"/>
                </a:moveTo>
                <a:cubicBezTo>
                  <a:pt x="1109" y="53"/>
                  <a:pt x="1109" y="53"/>
                  <a:pt x="1109" y="53"/>
                </a:cubicBezTo>
                <a:cubicBezTo>
                  <a:pt x="1108" y="53"/>
                  <a:pt x="1118" y="54"/>
                  <a:pt x="1122" y="54"/>
                </a:cubicBezTo>
                <a:close/>
                <a:moveTo>
                  <a:pt x="1319" y="126"/>
                </a:moveTo>
                <a:cubicBezTo>
                  <a:pt x="1319" y="125"/>
                  <a:pt x="1319" y="125"/>
                  <a:pt x="1319" y="125"/>
                </a:cubicBezTo>
                <a:cubicBezTo>
                  <a:pt x="1319" y="124"/>
                  <a:pt x="1319" y="124"/>
                  <a:pt x="1319" y="124"/>
                </a:cubicBezTo>
                <a:cubicBezTo>
                  <a:pt x="1319" y="118"/>
                  <a:pt x="1316" y="112"/>
                  <a:pt x="1313" y="108"/>
                </a:cubicBezTo>
                <a:cubicBezTo>
                  <a:pt x="1309" y="103"/>
                  <a:pt x="1305" y="100"/>
                  <a:pt x="1301" y="97"/>
                </a:cubicBezTo>
                <a:cubicBezTo>
                  <a:pt x="1293" y="91"/>
                  <a:pt x="1285" y="88"/>
                  <a:pt x="1279" y="86"/>
                </a:cubicBezTo>
                <a:cubicBezTo>
                  <a:pt x="1280" y="86"/>
                  <a:pt x="1280" y="86"/>
                  <a:pt x="1278" y="85"/>
                </a:cubicBezTo>
                <a:cubicBezTo>
                  <a:pt x="1272" y="83"/>
                  <a:pt x="1269" y="82"/>
                  <a:pt x="1262" y="80"/>
                </a:cubicBezTo>
                <a:cubicBezTo>
                  <a:pt x="1239" y="73"/>
                  <a:pt x="1219" y="70"/>
                  <a:pt x="1199" y="67"/>
                </a:cubicBezTo>
                <a:cubicBezTo>
                  <a:pt x="1180" y="64"/>
                  <a:pt x="1162" y="61"/>
                  <a:pt x="1142" y="58"/>
                </a:cubicBezTo>
                <a:cubicBezTo>
                  <a:pt x="1137" y="58"/>
                  <a:pt x="1123" y="55"/>
                  <a:pt x="1119" y="55"/>
                </a:cubicBezTo>
                <a:cubicBezTo>
                  <a:pt x="1126" y="56"/>
                  <a:pt x="1135" y="57"/>
                  <a:pt x="1134" y="57"/>
                </a:cubicBezTo>
                <a:cubicBezTo>
                  <a:pt x="1122" y="56"/>
                  <a:pt x="1106" y="54"/>
                  <a:pt x="1098" y="53"/>
                </a:cubicBezTo>
                <a:cubicBezTo>
                  <a:pt x="1083" y="51"/>
                  <a:pt x="1076" y="50"/>
                  <a:pt x="1062" y="49"/>
                </a:cubicBezTo>
                <a:cubicBezTo>
                  <a:pt x="1059" y="48"/>
                  <a:pt x="1065" y="49"/>
                  <a:pt x="1058" y="48"/>
                </a:cubicBezTo>
                <a:cubicBezTo>
                  <a:pt x="1037" y="46"/>
                  <a:pt x="1027" y="45"/>
                  <a:pt x="1008" y="43"/>
                </a:cubicBezTo>
                <a:cubicBezTo>
                  <a:pt x="1003" y="43"/>
                  <a:pt x="980" y="41"/>
                  <a:pt x="974" y="41"/>
                </a:cubicBezTo>
                <a:cubicBezTo>
                  <a:pt x="968" y="40"/>
                  <a:pt x="980" y="41"/>
                  <a:pt x="975" y="41"/>
                </a:cubicBezTo>
                <a:cubicBezTo>
                  <a:pt x="927" y="38"/>
                  <a:pt x="927" y="38"/>
                  <a:pt x="927" y="38"/>
                </a:cubicBezTo>
                <a:cubicBezTo>
                  <a:pt x="923" y="38"/>
                  <a:pt x="920" y="38"/>
                  <a:pt x="914" y="38"/>
                </a:cubicBezTo>
                <a:cubicBezTo>
                  <a:pt x="909" y="37"/>
                  <a:pt x="915" y="37"/>
                  <a:pt x="908" y="37"/>
                </a:cubicBezTo>
                <a:cubicBezTo>
                  <a:pt x="902" y="37"/>
                  <a:pt x="913" y="38"/>
                  <a:pt x="912" y="38"/>
                </a:cubicBezTo>
                <a:cubicBezTo>
                  <a:pt x="903" y="37"/>
                  <a:pt x="905" y="38"/>
                  <a:pt x="900" y="38"/>
                </a:cubicBezTo>
                <a:cubicBezTo>
                  <a:pt x="888" y="37"/>
                  <a:pt x="880" y="37"/>
                  <a:pt x="869" y="37"/>
                </a:cubicBezTo>
                <a:cubicBezTo>
                  <a:pt x="835" y="36"/>
                  <a:pt x="835" y="36"/>
                  <a:pt x="835" y="36"/>
                </a:cubicBezTo>
                <a:cubicBezTo>
                  <a:pt x="811" y="36"/>
                  <a:pt x="811" y="36"/>
                  <a:pt x="811" y="36"/>
                </a:cubicBezTo>
                <a:cubicBezTo>
                  <a:pt x="786" y="36"/>
                  <a:pt x="786" y="36"/>
                  <a:pt x="786" y="36"/>
                </a:cubicBezTo>
                <a:cubicBezTo>
                  <a:pt x="781" y="36"/>
                  <a:pt x="790" y="36"/>
                  <a:pt x="782" y="36"/>
                </a:cubicBezTo>
                <a:cubicBezTo>
                  <a:pt x="749" y="36"/>
                  <a:pt x="716" y="37"/>
                  <a:pt x="692" y="38"/>
                </a:cubicBezTo>
                <a:cubicBezTo>
                  <a:pt x="729" y="36"/>
                  <a:pt x="757" y="36"/>
                  <a:pt x="790" y="36"/>
                </a:cubicBezTo>
                <a:cubicBezTo>
                  <a:pt x="795" y="36"/>
                  <a:pt x="804" y="36"/>
                  <a:pt x="809" y="36"/>
                </a:cubicBezTo>
                <a:cubicBezTo>
                  <a:pt x="811" y="36"/>
                  <a:pt x="804" y="36"/>
                  <a:pt x="811" y="36"/>
                </a:cubicBezTo>
                <a:cubicBezTo>
                  <a:pt x="818" y="36"/>
                  <a:pt x="818" y="36"/>
                  <a:pt x="818" y="36"/>
                </a:cubicBezTo>
                <a:cubicBezTo>
                  <a:pt x="814" y="36"/>
                  <a:pt x="821" y="36"/>
                  <a:pt x="823" y="37"/>
                </a:cubicBezTo>
                <a:cubicBezTo>
                  <a:pt x="851" y="37"/>
                  <a:pt x="873" y="37"/>
                  <a:pt x="898" y="38"/>
                </a:cubicBezTo>
                <a:cubicBezTo>
                  <a:pt x="902" y="38"/>
                  <a:pt x="894" y="38"/>
                  <a:pt x="900" y="38"/>
                </a:cubicBezTo>
                <a:cubicBezTo>
                  <a:pt x="927" y="39"/>
                  <a:pt x="927" y="39"/>
                  <a:pt x="927" y="39"/>
                </a:cubicBezTo>
                <a:cubicBezTo>
                  <a:pt x="930" y="40"/>
                  <a:pt x="937" y="40"/>
                  <a:pt x="933" y="40"/>
                </a:cubicBezTo>
                <a:cubicBezTo>
                  <a:pt x="901" y="38"/>
                  <a:pt x="856" y="37"/>
                  <a:pt x="817" y="37"/>
                </a:cubicBezTo>
                <a:cubicBezTo>
                  <a:pt x="806" y="37"/>
                  <a:pt x="793" y="37"/>
                  <a:pt x="787" y="37"/>
                </a:cubicBezTo>
                <a:cubicBezTo>
                  <a:pt x="804" y="37"/>
                  <a:pt x="818" y="37"/>
                  <a:pt x="833" y="38"/>
                </a:cubicBezTo>
                <a:cubicBezTo>
                  <a:pt x="853" y="38"/>
                  <a:pt x="874" y="38"/>
                  <a:pt x="893" y="39"/>
                </a:cubicBezTo>
                <a:cubicBezTo>
                  <a:pt x="906" y="40"/>
                  <a:pt x="906" y="40"/>
                  <a:pt x="906" y="40"/>
                </a:cubicBezTo>
                <a:cubicBezTo>
                  <a:pt x="920" y="40"/>
                  <a:pt x="920" y="40"/>
                  <a:pt x="920" y="40"/>
                </a:cubicBezTo>
                <a:cubicBezTo>
                  <a:pt x="929" y="41"/>
                  <a:pt x="929" y="41"/>
                  <a:pt x="929" y="41"/>
                </a:cubicBezTo>
                <a:cubicBezTo>
                  <a:pt x="937" y="41"/>
                  <a:pt x="944" y="41"/>
                  <a:pt x="953" y="42"/>
                </a:cubicBezTo>
                <a:cubicBezTo>
                  <a:pt x="968" y="43"/>
                  <a:pt x="983" y="44"/>
                  <a:pt x="999" y="46"/>
                </a:cubicBezTo>
                <a:cubicBezTo>
                  <a:pt x="1002" y="46"/>
                  <a:pt x="1001" y="46"/>
                  <a:pt x="997" y="46"/>
                </a:cubicBezTo>
                <a:cubicBezTo>
                  <a:pt x="977" y="44"/>
                  <a:pt x="974" y="44"/>
                  <a:pt x="954" y="43"/>
                </a:cubicBezTo>
                <a:cubicBezTo>
                  <a:pt x="956" y="43"/>
                  <a:pt x="958" y="43"/>
                  <a:pt x="957" y="43"/>
                </a:cubicBezTo>
                <a:cubicBezTo>
                  <a:pt x="951" y="43"/>
                  <a:pt x="949" y="42"/>
                  <a:pt x="945" y="42"/>
                </a:cubicBezTo>
                <a:cubicBezTo>
                  <a:pt x="960" y="43"/>
                  <a:pt x="958" y="43"/>
                  <a:pt x="953" y="43"/>
                </a:cubicBezTo>
                <a:cubicBezTo>
                  <a:pt x="916" y="41"/>
                  <a:pt x="870" y="39"/>
                  <a:pt x="840" y="39"/>
                </a:cubicBezTo>
                <a:cubicBezTo>
                  <a:pt x="836" y="39"/>
                  <a:pt x="834" y="39"/>
                  <a:pt x="829" y="39"/>
                </a:cubicBezTo>
                <a:cubicBezTo>
                  <a:pt x="794" y="38"/>
                  <a:pt x="755" y="38"/>
                  <a:pt x="718" y="40"/>
                </a:cubicBezTo>
                <a:cubicBezTo>
                  <a:pt x="761" y="39"/>
                  <a:pt x="805" y="38"/>
                  <a:pt x="854" y="39"/>
                </a:cubicBezTo>
                <a:cubicBezTo>
                  <a:pt x="856" y="39"/>
                  <a:pt x="854" y="39"/>
                  <a:pt x="859" y="40"/>
                </a:cubicBezTo>
                <a:cubicBezTo>
                  <a:pt x="880" y="40"/>
                  <a:pt x="904" y="41"/>
                  <a:pt x="920" y="42"/>
                </a:cubicBezTo>
                <a:cubicBezTo>
                  <a:pt x="941" y="44"/>
                  <a:pt x="941" y="44"/>
                  <a:pt x="941" y="44"/>
                </a:cubicBezTo>
                <a:cubicBezTo>
                  <a:pt x="993" y="47"/>
                  <a:pt x="1030" y="51"/>
                  <a:pt x="1079" y="57"/>
                </a:cubicBezTo>
                <a:cubicBezTo>
                  <a:pt x="1079" y="57"/>
                  <a:pt x="1082" y="57"/>
                  <a:pt x="1084" y="57"/>
                </a:cubicBezTo>
                <a:cubicBezTo>
                  <a:pt x="1073" y="57"/>
                  <a:pt x="1073" y="57"/>
                  <a:pt x="1073" y="57"/>
                </a:cubicBezTo>
                <a:cubicBezTo>
                  <a:pt x="1049" y="54"/>
                  <a:pt x="1049" y="54"/>
                  <a:pt x="1049" y="54"/>
                </a:cubicBezTo>
                <a:cubicBezTo>
                  <a:pt x="1008" y="50"/>
                  <a:pt x="950" y="45"/>
                  <a:pt x="898" y="43"/>
                </a:cubicBezTo>
                <a:cubicBezTo>
                  <a:pt x="892" y="43"/>
                  <a:pt x="897" y="43"/>
                  <a:pt x="901" y="44"/>
                </a:cubicBezTo>
                <a:cubicBezTo>
                  <a:pt x="926" y="45"/>
                  <a:pt x="948" y="46"/>
                  <a:pt x="975" y="48"/>
                </a:cubicBezTo>
                <a:cubicBezTo>
                  <a:pt x="984" y="50"/>
                  <a:pt x="974" y="49"/>
                  <a:pt x="954" y="48"/>
                </a:cubicBezTo>
                <a:cubicBezTo>
                  <a:pt x="937" y="47"/>
                  <a:pt x="914" y="45"/>
                  <a:pt x="893" y="45"/>
                </a:cubicBezTo>
                <a:cubicBezTo>
                  <a:pt x="871" y="44"/>
                  <a:pt x="851" y="43"/>
                  <a:pt x="841" y="43"/>
                </a:cubicBezTo>
                <a:cubicBezTo>
                  <a:pt x="791" y="42"/>
                  <a:pt x="742" y="43"/>
                  <a:pt x="693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8" y="45"/>
                  <a:pt x="688" y="45"/>
                  <a:pt x="688" y="45"/>
                </a:cubicBezTo>
                <a:cubicBezTo>
                  <a:pt x="686" y="45"/>
                  <a:pt x="686" y="45"/>
                  <a:pt x="686" y="45"/>
                </a:cubicBezTo>
                <a:cubicBezTo>
                  <a:pt x="686" y="45"/>
                  <a:pt x="687" y="45"/>
                  <a:pt x="688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ubicBezTo>
                  <a:pt x="692" y="45"/>
                  <a:pt x="692" y="45"/>
                  <a:pt x="692" y="45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701" y="45"/>
                  <a:pt x="703" y="44"/>
                  <a:pt x="707" y="44"/>
                </a:cubicBezTo>
                <a:cubicBezTo>
                  <a:pt x="756" y="43"/>
                  <a:pt x="811" y="43"/>
                  <a:pt x="855" y="43"/>
                </a:cubicBezTo>
                <a:cubicBezTo>
                  <a:pt x="873" y="44"/>
                  <a:pt x="908" y="45"/>
                  <a:pt x="926" y="47"/>
                </a:cubicBezTo>
                <a:cubicBezTo>
                  <a:pt x="922" y="47"/>
                  <a:pt x="907" y="46"/>
                  <a:pt x="888" y="46"/>
                </a:cubicBezTo>
                <a:cubicBezTo>
                  <a:pt x="907" y="46"/>
                  <a:pt x="925" y="48"/>
                  <a:pt x="941" y="49"/>
                </a:cubicBezTo>
                <a:cubicBezTo>
                  <a:pt x="955" y="49"/>
                  <a:pt x="978" y="51"/>
                  <a:pt x="985" y="52"/>
                </a:cubicBezTo>
                <a:cubicBezTo>
                  <a:pt x="986" y="52"/>
                  <a:pt x="984" y="52"/>
                  <a:pt x="985" y="52"/>
                </a:cubicBezTo>
                <a:cubicBezTo>
                  <a:pt x="986" y="52"/>
                  <a:pt x="996" y="53"/>
                  <a:pt x="997" y="53"/>
                </a:cubicBezTo>
                <a:cubicBezTo>
                  <a:pt x="1004" y="53"/>
                  <a:pt x="1003" y="53"/>
                  <a:pt x="1011" y="54"/>
                </a:cubicBezTo>
                <a:cubicBezTo>
                  <a:pt x="1022" y="55"/>
                  <a:pt x="1022" y="55"/>
                  <a:pt x="1029" y="56"/>
                </a:cubicBezTo>
                <a:cubicBezTo>
                  <a:pt x="1067" y="59"/>
                  <a:pt x="1104" y="64"/>
                  <a:pt x="1142" y="69"/>
                </a:cubicBezTo>
                <a:cubicBezTo>
                  <a:pt x="1154" y="71"/>
                  <a:pt x="1154" y="71"/>
                  <a:pt x="1154" y="71"/>
                </a:cubicBezTo>
                <a:cubicBezTo>
                  <a:pt x="1158" y="72"/>
                  <a:pt x="1155" y="72"/>
                  <a:pt x="1159" y="72"/>
                </a:cubicBezTo>
                <a:cubicBezTo>
                  <a:pt x="1162" y="73"/>
                  <a:pt x="1161" y="72"/>
                  <a:pt x="1165" y="73"/>
                </a:cubicBezTo>
                <a:cubicBezTo>
                  <a:pt x="1179" y="75"/>
                  <a:pt x="1196" y="78"/>
                  <a:pt x="1211" y="81"/>
                </a:cubicBezTo>
                <a:cubicBezTo>
                  <a:pt x="1229" y="84"/>
                  <a:pt x="1249" y="88"/>
                  <a:pt x="1267" y="94"/>
                </a:cubicBezTo>
                <a:cubicBezTo>
                  <a:pt x="1275" y="97"/>
                  <a:pt x="1284" y="101"/>
                  <a:pt x="1291" y="105"/>
                </a:cubicBezTo>
                <a:cubicBezTo>
                  <a:pt x="1298" y="109"/>
                  <a:pt x="1303" y="114"/>
                  <a:pt x="1305" y="119"/>
                </a:cubicBezTo>
                <a:cubicBezTo>
                  <a:pt x="1306" y="122"/>
                  <a:pt x="1306" y="121"/>
                  <a:pt x="1306" y="121"/>
                </a:cubicBezTo>
                <a:cubicBezTo>
                  <a:pt x="1306" y="121"/>
                  <a:pt x="1306" y="121"/>
                  <a:pt x="1307" y="124"/>
                </a:cubicBezTo>
                <a:cubicBezTo>
                  <a:pt x="1307" y="125"/>
                  <a:pt x="1307" y="126"/>
                  <a:pt x="1307" y="126"/>
                </a:cubicBezTo>
                <a:cubicBezTo>
                  <a:pt x="1307" y="127"/>
                  <a:pt x="1306" y="127"/>
                  <a:pt x="1306" y="128"/>
                </a:cubicBezTo>
                <a:cubicBezTo>
                  <a:pt x="1304" y="130"/>
                  <a:pt x="1302" y="132"/>
                  <a:pt x="1300" y="134"/>
                </a:cubicBezTo>
                <a:cubicBezTo>
                  <a:pt x="1296" y="138"/>
                  <a:pt x="1291" y="142"/>
                  <a:pt x="1285" y="145"/>
                </a:cubicBezTo>
                <a:cubicBezTo>
                  <a:pt x="1274" y="152"/>
                  <a:pt x="1262" y="158"/>
                  <a:pt x="1250" y="163"/>
                </a:cubicBezTo>
                <a:cubicBezTo>
                  <a:pt x="1247" y="164"/>
                  <a:pt x="1244" y="165"/>
                  <a:pt x="1241" y="166"/>
                </a:cubicBezTo>
                <a:cubicBezTo>
                  <a:pt x="1231" y="169"/>
                  <a:pt x="1231" y="169"/>
                  <a:pt x="1231" y="169"/>
                </a:cubicBezTo>
                <a:cubicBezTo>
                  <a:pt x="1224" y="171"/>
                  <a:pt x="1218" y="173"/>
                  <a:pt x="1211" y="175"/>
                </a:cubicBezTo>
                <a:cubicBezTo>
                  <a:pt x="1198" y="178"/>
                  <a:pt x="1184" y="182"/>
                  <a:pt x="1171" y="185"/>
                </a:cubicBezTo>
                <a:cubicBezTo>
                  <a:pt x="1167" y="186"/>
                  <a:pt x="1170" y="185"/>
                  <a:pt x="1164" y="186"/>
                </a:cubicBezTo>
                <a:cubicBezTo>
                  <a:pt x="1156" y="188"/>
                  <a:pt x="1158" y="188"/>
                  <a:pt x="1152" y="189"/>
                </a:cubicBezTo>
                <a:cubicBezTo>
                  <a:pt x="1147" y="190"/>
                  <a:pt x="1144" y="191"/>
                  <a:pt x="1141" y="191"/>
                </a:cubicBezTo>
                <a:cubicBezTo>
                  <a:pt x="1110" y="197"/>
                  <a:pt x="1078" y="201"/>
                  <a:pt x="1045" y="205"/>
                </a:cubicBezTo>
                <a:cubicBezTo>
                  <a:pt x="1013" y="208"/>
                  <a:pt x="980" y="210"/>
                  <a:pt x="947" y="213"/>
                </a:cubicBezTo>
                <a:cubicBezTo>
                  <a:pt x="885" y="217"/>
                  <a:pt x="823" y="220"/>
                  <a:pt x="765" y="221"/>
                </a:cubicBezTo>
                <a:cubicBezTo>
                  <a:pt x="719" y="222"/>
                  <a:pt x="675" y="223"/>
                  <a:pt x="633" y="222"/>
                </a:cubicBezTo>
                <a:cubicBezTo>
                  <a:pt x="578" y="222"/>
                  <a:pt x="530" y="221"/>
                  <a:pt x="478" y="219"/>
                </a:cubicBezTo>
                <a:cubicBezTo>
                  <a:pt x="441" y="218"/>
                  <a:pt x="400" y="216"/>
                  <a:pt x="368" y="214"/>
                </a:cubicBezTo>
                <a:cubicBezTo>
                  <a:pt x="350" y="214"/>
                  <a:pt x="350" y="214"/>
                  <a:pt x="350" y="214"/>
                </a:cubicBezTo>
                <a:cubicBezTo>
                  <a:pt x="321" y="212"/>
                  <a:pt x="321" y="212"/>
                  <a:pt x="321" y="212"/>
                </a:cubicBezTo>
                <a:cubicBezTo>
                  <a:pt x="296" y="210"/>
                  <a:pt x="270" y="209"/>
                  <a:pt x="244" y="206"/>
                </a:cubicBezTo>
                <a:cubicBezTo>
                  <a:pt x="215" y="204"/>
                  <a:pt x="188" y="201"/>
                  <a:pt x="160" y="198"/>
                </a:cubicBezTo>
                <a:cubicBezTo>
                  <a:pt x="144" y="196"/>
                  <a:pt x="129" y="194"/>
                  <a:pt x="114" y="191"/>
                </a:cubicBezTo>
                <a:cubicBezTo>
                  <a:pt x="103" y="189"/>
                  <a:pt x="93" y="187"/>
                  <a:pt x="82" y="185"/>
                </a:cubicBezTo>
                <a:cubicBezTo>
                  <a:pt x="68" y="182"/>
                  <a:pt x="53" y="178"/>
                  <a:pt x="40" y="172"/>
                </a:cubicBezTo>
                <a:cubicBezTo>
                  <a:pt x="33" y="170"/>
                  <a:pt x="26" y="166"/>
                  <a:pt x="22" y="163"/>
                </a:cubicBezTo>
                <a:cubicBezTo>
                  <a:pt x="17" y="159"/>
                  <a:pt x="14" y="154"/>
                  <a:pt x="14" y="149"/>
                </a:cubicBezTo>
                <a:cubicBezTo>
                  <a:pt x="14" y="144"/>
                  <a:pt x="19" y="137"/>
                  <a:pt x="26" y="131"/>
                </a:cubicBezTo>
                <a:cubicBezTo>
                  <a:pt x="33" y="126"/>
                  <a:pt x="41" y="121"/>
                  <a:pt x="50" y="117"/>
                </a:cubicBezTo>
                <a:cubicBezTo>
                  <a:pt x="67" y="108"/>
                  <a:pt x="85" y="101"/>
                  <a:pt x="103" y="95"/>
                </a:cubicBezTo>
                <a:cubicBezTo>
                  <a:pt x="144" y="82"/>
                  <a:pt x="195" y="70"/>
                  <a:pt x="235" y="61"/>
                </a:cubicBezTo>
                <a:cubicBezTo>
                  <a:pt x="268" y="55"/>
                  <a:pt x="302" y="49"/>
                  <a:pt x="340" y="44"/>
                </a:cubicBezTo>
                <a:cubicBezTo>
                  <a:pt x="350" y="42"/>
                  <a:pt x="350" y="42"/>
                  <a:pt x="350" y="42"/>
                </a:cubicBezTo>
                <a:cubicBezTo>
                  <a:pt x="407" y="35"/>
                  <a:pt x="471" y="28"/>
                  <a:pt x="517" y="25"/>
                </a:cubicBezTo>
                <a:cubicBezTo>
                  <a:pt x="534" y="24"/>
                  <a:pt x="549" y="23"/>
                  <a:pt x="565" y="22"/>
                </a:cubicBezTo>
                <a:cubicBezTo>
                  <a:pt x="583" y="21"/>
                  <a:pt x="599" y="20"/>
                  <a:pt x="616" y="19"/>
                </a:cubicBezTo>
                <a:cubicBezTo>
                  <a:pt x="632" y="19"/>
                  <a:pt x="632" y="19"/>
                  <a:pt x="632" y="19"/>
                </a:cubicBezTo>
                <a:cubicBezTo>
                  <a:pt x="649" y="18"/>
                  <a:pt x="666" y="17"/>
                  <a:pt x="684" y="17"/>
                </a:cubicBezTo>
                <a:cubicBezTo>
                  <a:pt x="712" y="16"/>
                  <a:pt x="742" y="16"/>
                  <a:pt x="774" y="16"/>
                </a:cubicBezTo>
                <a:cubicBezTo>
                  <a:pt x="799" y="16"/>
                  <a:pt x="836" y="16"/>
                  <a:pt x="864" y="16"/>
                </a:cubicBezTo>
                <a:cubicBezTo>
                  <a:pt x="912" y="18"/>
                  <a:pt x="961" y="19"/>
                  <a:pt x="1010" y="23"/>
                </a:cubicBezTo>
                <a:cubicBezTo>
                  <a:pt x="1026" y="24"/>
                  <a:pt x="1041" y="26"/>
                  <a:pt x="1058" y="27"/>
                </a:cubicBezTo>
                <a:cubicBezTo>
                  <a:pt x="1075" y="29"/>
                  <a:pt x="1096" y="31"/>
                  <a:pt x="1117" y="35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3" y="36"/>
                  <a:pt x="1123" y="36"/>
                  <a:pt x="1123" y="36"/>
                </a:cubicBezTo>
                <a:cubicBezTo>
                  <a:pt x="1124" y="36"/>
                  <a:pt x="1124" y="36"/>
                  <a:pt x="1124" y="36"/>
                </a:cubicBezTo>
                <a:cubicBezTo>
                  <a:pt x="1125" y="36"/>
                  <a:pt x="1125" y="36"/>
                  <a:pt x="1125" y="36"/>
                </a:cubicBezTo>
                <a:cubicBezTo>
                  <a:pt x="1125" y="36"/>
                  <a:pt x="1127" y="36"/>
                  <a:pt x="1127" y="37"/>
                </a:cubicBezTo>
                <a:cubicBezTo>
                  <a:pt x="1127" y="38"/>
                  <a:pt x="1128" y="36"/>
                  <a:pt x="1129" y="37"/>
                </a:cubicBezTo>
                <a:cubicBezTo>
                  <a:pt x="1129" y="37"/>
                  <a:pt x="1129" y="37"/>
                  <a:pt x="1129" y="38"/>
                </a:cubicBezTo>
                <a:cubicBezTo>
                  <a:pt x="1129" y="38"/>
                  <a:pt x="1129" y="38"/>
                  <a:pt x="1130" y="38"/>
                </a:cubicBezTo>
                <a:cubicBezTo>
                  <a:pt x="1130" y="38"/>
                  <a:pt x="1130" y="39"/>
                  <a:pt x="1131" y="39"/>
                </a:cubicBezTo>
                <a:cubicBezTo>
                  <a:pt x="1131" y="39"/>
                  <a:pt x="1131" y="39"/>
                  <a:pt x="1131" y="39"/>
                </a:cubicBezTo>
                <a:cubicBezTo>
                  <a:pt x="1132" y="39"/>
                  <a:pt x="1132" y="39"/>
                  <a:pt x="1133" y="39"/>
                </a:cubicBezTo>
                <a:cubicBezTo>
                  <a:pt x="1133" y="39"/>
                  <a:pt x="1134" y="39"/>
                  <a:pt x="1134" y="39"/>
                </a:cubicBezTo>
                <a:cubicBezTo>
                  <a:pt x="1135" y="39"/>
                  <a:pt x="1135" y="39"/>
                  <a:pt x="1135" y="39"/>
                </a:cubicBezTo>
                <a:cubicBezTo>
                  <a:pt x="1136" y="39"/>
                  <a:pt x="1136" y="39"/>
                  <a:pt x="1137" y="38"/>
                </a:cubicBezTo>
                <a:cubicBezTo>
                  <a:pt x="1137" y="38"/>
                  <a:pt x="1138" y="38"/>
                  <a:pt x="1138" y="38"/>
                </a:cubicBezTo>
                <a:cubicBezTo>
                  <a:pt x="1138" y="38"/>
                  <a:pt x="1139" y="38"/>
                  <a:pt x="1139" y="38"/>
                </a:cubicBezTo>
                <a:cubicBezTo>
                  <a:pt x="1140" y="37"/>
                  <a:pt x="1141" y="36"/>
                  <a:pt x="1142" y="36"/>
                </a:cubicBezTo>
                <a:cubicBezTo>
                  <a:pt x="1142" y="36"/>
                  <a:pt x="1142" y="35"/>
                  <a:pt x="1143" y="35"/>
                </a:cubicBezTo>
                <a:cubicBezTo>
                  <a:pt x="1143" y="35"/>
                  <a:pt x="1143" y="35"/>
                  <a:pt x="1143" y="35"/>
                </a:cubicBezTo>
                <a:cubicBezTo>
                  <a:pt x="1143" y="34"/>
                  <a:pt x="1143" y="33"/>
                  <a:pt x="1144" y="33"/>
                </a:cubicBezTo>
                <a:cubicBezTo>
                  <a:pt x="1144" y="33"/>
                  <a:pt x="1144" y="33"/>
                  <a:pt x="1144" y="33"/>
                </a:cubicBezTo>
                <a:cubicBezTo>
                  <a:pt x="1144" y="32"/>
                  <a:pt x="1144" y="31"/>
                  <a:pt x="1144" y="30"/>
                </a:cubicBezTo>
                <a:cubicBezTo>
                  <a:pt x="1144" y="29"/>
                  <a:pt x="1144" y="28"/>
                  <a:pt x="1144" y="28"/>
                </a:cubicBezTo>
                <a:cubicBezTo>
                  <a:pt x="1144" y="28"/>
                  <a:pt x="1144" y="27"/>
                  <a:pt x="1144" y="27"/>
                </a:cubicBezTo>
                <a:cubicBezTo>
                  <a:pt x="1144" y="26"/>
                  <a:pt x="1143" y="26"/>
                  <a:pt x="1143" y="26"/>
                </a:cubicBezTo>
                <a:cubicBezTo>
                  <a:pt x="1143" y="25"/>
                  <a:pt x="1143" y="25"/>
                  <a:pt x="1143" y="25"/>
                </a:cubicBezTo>
                <a:cubicBezTo>
                  <a:pt x="1143" y="25"/>
                  <a:pt x="1142" y="24"/>
                  <a:pt x="1142" y="24"/>
                </a:cubicBezTo>
                <a:cubicBezTo>
                  <a:pt x="1142" y="24"/>
                  <a:pt x="1142" y="24"/>
                  <a:pt x="1142" y="24"/>
                </a:cubicBezTo>
                <a:cubicBezTo>
                  <a:pt x="1141" y="23"/>
                  <a:pt x="1141" y="22"/>
                  <a:pt x="1140" y="22"/>
                </a:cubicBezTo>
                <a:cubicBezTo>
                  <a:pt x="1140" y="22"/>
                  <a:pt x="1139" y="21"/>
                  <a:pt x="1139" y="21"/>
                </a:cubicBezTo>
                <a:cubicBezTo>
                  <a:pt x="1138" y="21"/>
                  <a:pt x="1137" y="21"/>
                  <a:pt x="1137" y="20"/>
                </a:cubicBezTo>
                <a:cubicBezTo>
                  <a:pt x="1137" y="20"/>
                  <a:pt x="1137" y="20"/>
                  <a:pt x="1137" y="20"/>
                </a:cubicBezTo>
                <a:cubicBezTo>
                  <a:pt x="1137" y="20"/>
                  <a:pt x="1136" y="20"/>
                  <a:pt x="1136" y="20"/>
                </a:cubicBezTo>
                <a:cubicBezTo>
                  <a:pt x="1136" y="20"/>
                  <a:pt x="1135" y="20"/>
                  <a:pt x="1135" y="20"/>
                </a:cubicBezTo>
                <a:cubicBezTo>
                  <a:pt x="1135" y="20"/>
                  <a:pt x="1134" y="19"/>
                  <a:pt x="1134" y="19"/>
                </a:cubicBezTo>
                <a:cubicBezTo>
                  <a:pt x="1134" y="19"/>
                  <a:pt x="1134" y="20"/>
                  <a:pt x="1133" y="20"/>
                </a:cubicBezTo>
                <a:cubicBezTo>
                  <a:pt x="1133" y="20"/>
                  <a:pt x="1132" y="19"/>
                  <a:pt x="1132" y="19"/>
                </a:cubicBezTo>
                <a:cubicBezTo>
                  <a:pt x="1131" y="19"/>
                  <a:pt x="1131" y="19"/>
                  <a:pt x="1131" y="19"/>
                </a:cubicBezTo>
                <a:cubicBezTo>
                  <a:pt x="1131" y="19"/>
                  <a:pt x="1130" y="19"/>
                  <a:pt x="1130" y="20"/>
                </a:cubicBezTo>
                <a:cubicBezTo>
                  <a:pt x="1130" y="20"/>
                  <a:pt x="1128" y="19"/>
                  <a:pt x="1127" y="20"/>
                </a:cubicBezTo>
                <a:cubicBezTo>
                  <a:pt x="1127" y="19"/>
                  <a:pt x="1127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6" y="19"/>
                  <a:pt x="1126" y="19"/>
                  <a:pt x="1126" y="19"/>
                </a:cubicBezTo>
                <a:cubicBezTo>
                  <a:pt x="1122" y="19"/>
                  <a:pt x="1122" y="19"/>
                  <a:pt x="1122" y="19"/>
                </a:cubicBezTo>
                <a:cubicBezTo>
                  <a:pt x="1103" y="16"/>
                  <a:pt x="1103" y="16"/>
                  <a:pt x="1103" y="16"/>
                </a:cubicBezTo>
                <a:cubicBezTo>
                  <a:pt x="1098" y="15"/>
                  <a:pt x="1092" y="15"/>
                  <a:pt x="1087" y="14"/>
                </a:cubicBezTo>
                <a:cubicBezTo>
                  <a:pt x="1078" y="13"/>
                  <a:pt x="1067" y="12"/>
                  <a:pt x="1056" y="11"/>
                </a:cubicBezTo>
                <a:cubicBezTo>
                  <a:pt x="1037" y="9"/>
                  <a:pt x="1021" y="8"/>
                  <a:pt x="1005" y="7"/>
                </a:cubicBezTo>
                <a:cubicBezTo>
                  <a:pt x="981" y="5"/>
                  <a:pt x="964" y="4"/>
                  <a:pt x="944" y="3"/>
                </a:cubicBezTo>
                <a:cubicBezTo>
                  <a:pt x="920" y="2"/>
                  <a:pt x="920" y="2"/>
                  <a:pt x="920" y="2"/>
                </a:cubicBezTo>
                <a:cubicBezTo>
                  <a:pt x="898" y="2"/>
                  <a:pt x="898" y="2"/>
                  <a:pt x="898" y="2"/>
                </a:cubicBezTo>
                <a:cubicBezTo>
                  <a:pt x="875" y="1"/>
                  <a:pt x="875" y="1"/>
                  <a:pt x="875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44" y="0"/>
                  <a:pt x="844" y="0"/>
                  <a:pt x="844" y="0"/>
                </a:cubicBezTo>
                <a:cubicBezTo>
                  <a:pt x="824" y="0"/>
                  <a:pt x="824" y="0"/>
                  <a:pt x="824" y="0"/>
                </a:cubicBezTo>
                <a:cubicBezTo>
                  <a:pt x="800" y="0"/>
                  <a:pt x="773" y="0"/>
                  <a:pt x="750" y="1"/>
                </a:cubicBezTo>
                <a:cubicBezTo>
                  <a:pt x="708" y="1"/>
                  <a:pt x="671" y="2"/>
                  <a:pt x="622" y="4"/>
                </a:cubicBezTo>
                <a:cubicBezTo>
                  <a:pt x="587" y="6"/>
                  <a:pt x="587" y="6"/>
                  <a:pt x="587" y="6"/>
                </a:cubicBezTo>
                <a:cubicBezTo>
                  <a:pt x="584" y="6"/>
                  <a:pt x="584" y="6"/>
                  <a:pt x="580" y="6"/>
                </a:cubicBezTo>
                <a:cubicBezTo>
                  <a:pt x="554" y="7"/>
                  <a:pt x="527" y="10"/>
                  <a:pt x="500" y="11"/>
                </a:cubicBezTo>
                <a:cubicBezTo>
                  <a:pt x="497" y="12"/>
                  <a:pt x="497" y="12"/>
                  <a:pt x="497" y="12"/>
                </a:cubicBezTo>
                <a:cubicBezTo>
                  <a:pt x="460" y="14"/>
                  <a:pt x="414" y="19"/>
                  <a:pt x="385" y="23"/>
                </a:cubicBezTo>
                <a:cubicBezTo>
                  <a:pt x="363" y="25"/>
                  <a:pt x="337" y="29"/>
                  <a:pt x="309" y="33"/>
                </a:cubicBezTo>
                <a:cubicBezTo>
                  <a:pt x="297" y="35"/>
                  <a:pt x="284" y="37"/>
                  <a:pt x="272" y="39"/>
                </a:cubicBezTo>
                <a:cubicBezTo>
                  <a:pt x="249" y="44"/>
                  <a:pt x="218" y="50"/>
                  <a:pt x="196" y="55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64" y="63"/>
                  <a:pt x="152" y="66"/>
                  <a:pt x="139" y="69"/>
                </a:cubicBezTo>
                <a:cubicBezTo>
                  <a:pt x="115" y="76"/>
                  <a:pt x="89" y="84"/>
                  <a:pt x="65" y="94"/>
                </a:cubicBezTo>
                <a:cubicBezTo>
                  <a:pt x="53" y="99"/>
                  <a:pt x="41" y="104"/>
                  <a:pt x="30" y="111"/>
                </a:cubicBezTo>
                <a:cubicBezTo>
                  <a:pt x="25" y="114"/>
                  <a:pt x="19" y="118"/>
                  <a:pt x="15" y="122"/>
                </a:cubicBezTo>
                <a:cubicBezTo>
                  <a:pt x="10" y="127"/>
                  <a:pt x="5" y="131"/>
                  <a:pt x="2" y="138"/>
                </a:cubicBezTo>
                <a:cubicBezTo>
                  <a:pt x="1" y="142"/>
                  <a:pt x="0" y="146"/>
                  <a:pt x="0" y="151"/>
                </a:cubicBezTo>
                <a:cubicBezTo>
                  <a:pt x="0" y="155"/>
                  <a:pt x="1" y="159"/>
                  <a:pt x="3" y="163"/>
                </a:cubicBezTo>
                <a:cubicBezTo>
                  <a:pt x="4" y="165"/>
                  <a:pt x="6" y="166"/>
                  <a:pt x="7" y="168"/>
                </a:cubicBezTo>
                <a:cubicBezTo>
                  <a:pt x="8" y="169"/>
                  <a:pt x="10" y="171"/>
                  <a:pt x="11" y="172"/>
                </a:cubicBezTo>
                <a:cubicBezTo>
                  <a:pt x="14" y="175"/>
                  <a:pt x="17" y="177"/>
                  <a:pt x="21" y="179"/>
                </a:cubicBezTo>
                <a:cubicBezTo>
                  <a:pt x="33" y="186"/>
                  <a:pt x="45" y="190"/>
                  <a:pt x="58" y="193"/>
                </a:cubicBezTo>
                <a:cubicBezTo>
                  <a:pt x="70" y="197"/>
                  <a:pt x="83" y="200"/>
                  <a:pt x="95" y="202"/>
                </a:cubicBezTo>
                <a:cubicBezTo>
                  <a:pt x="101" y="203"/>
                  <a:pt x="108" y="204"/>
                  <a:pt x="113" y="205"/>
                </a:cubicBezTo>
                <a:cubicBezTo>
                  <a:pt x="128" y="208"/>
                  <a:pt x="142" y="210"/>
                  <a:pt x="158" y="212"/>
                </a:cubicBezTo>
                <a:cubicBezTo>
                  <a:pt x="197" y="217"/>
                  <a:pt x="236" y="220"/>
                  <a:pt x="272" y="223"/>
                </a:cubicBezTo>
                <a:cubicBezTo>
                  <a:pt x="318" y="226"/>
                  <a:pt x="386" y="230"/>
                  <a:pt x="440" y="232"/>
                </a:cubicBezTo>
                <a:cubicBezTo>
                  <a:pt x="452" y="232"/>
                  <a:pt x="464" y="233"/>
                  <a:pt x="476" y="233"/>
                </a:cubicBezTo>
                <a:cubicBezTo>
                  <a:pt x="515" y="234"/>
                  <a:pt x="564" y="235"/>
                  <a:pt x="605" y="236"/>
                </a:cubicBezTo>
                <a:cubicBezTo>
                  <a:pt x="690" y="237"/>
                  <a:pt x="777" y="235"/>
                  <a:pt x="863" y="231"/>
                </a:cubicBezTo>
                <a:cubicBezTo>
                  <a:pt x="906" y="229"/>
                  <a:pt x="950" y="227"/>
                  <a:pt x="992" y="223"/>
                </a:cubicBezTo>
                <a:cubicBezTo>
                  <a:pt x="1035" y="220"/>
                  <a:pt x="1078" y="216"/>
                  <a:pt x="1120" y="209"/>
                </a:cubicBezTo>
                <a:cubicBezTo>
                  <a:pt x="1133" y="207"/>
                  <a:pt x="1153" y="203"/>
                  <a:pt x="1164" y="200"/>
                </a:cubicBezTo>
                <a:cubicBezTo>
                  <a:pt x="1167" y="200"/>
                  <a:pt x="1174" y="198"/>
                  <a:pt x="1180" y="197"/>
                </a:cubicBezTo>
                <a:cubicBezTo>
                  <a:pt x="1201" y="191"/>
                  <a:pt x="1226" y="184"/>
                  <a:pt x="1252" y="176"/>
                </a:cubicBezTo>
                <a:cubicBezTo>
                  <a:pt x="1259" y="174"/>
                  <a:pt x="1274" y="167"/>
                  <a:pt x="1282" y="162"/>
                </a:cubicBezTo>
                <a:cubicBezTo>
                  <a:pt x="1286" y="160"/>
                  <a:pt x="1277" y="165"/>
                  <a:pt x="1284" y="161"/>
                </a:cubicBezTo>
                <a:cubicBezTo>
                  <a:pt x="1288" y="159"/>
                  <a:pt x="1294" y="155"/>
                  <a:pt x="1301" y="150"/>
                </a:cubicBezTo>
                <a:cubicBezTo>
                  <a:pt x="1304" y="148"/>
                  <a:pt x="1308" y="145"/>
                  <a:pt x="1311" y="141"/>
                </a:cubicBezTo>
                <a:cubicBezTo>
                  <a:pt x="1313" y="139"/>
                  <a:pt x="1315" y="137"/>
                  <a:pt x="1317" y="134"/>
                </a:cubicBezTo>
                <a:cubicBezTo>
                  <a:pt x="1317" y="133"/>
                  <a:pt x="1318" y="132"/>
                  <a:pt x="1319" y="130"/>
                </a:cubicBezTo>
                <a:cubicBezTo>
                  <a:pt x="1319" y="129"/>
                  <a:pt x="1319" y="128"/>
                  <a:pt x="1319" y="127"/>
                </a:cubicBezTo>
                <a:cubicBezTo>
                  <a:pt x="1319" y="126"/>
                  <a:pt x="1319" y="126"/>
                  <a:pt x="1319" y="126"/>
                </a:cubicBezTo>
                <a:close/>
                <a:moveTo>
                  <a:pt x="1104" y="52"/>
                </a:moveTo>
                <a:cubicBezTo>
                  <a:pt x="1102" y="51"/>
                  <a:pt x="1092" y="50"/>
                  <a:pt x="1091" y="50"/>
                </a:cubicBezTo>
                <a:cubicBezTo>
                  <a:pt x="1095" y="50"/>
                  <a:pt x="1103" y="52"/>
                  <a:pt x="1104" y="52"/>
                </a:cubicBezTo>
                <a:close/>
                <a:moveTo>
                  <a:pt x="985" y="52"/>
                </a:moveTo>
                <a:cubicBezTo>
                  <a:pt x="985" y="52"/>
                  <a:pt x="985" y="52"/>
                  <a:pt x="985" y="52"/>
                </a:cubicBezTo>
                <a:cubicBezTo>
                  <a:pt x="985" y="52"/>
                  <a:pt x="985" y="52"/>
                  <a:pt x="985" y="52"/>
                </a:cubicBezTo>
                <a:close/>
                <a:moveTo>
                  <a:pt x="689" y="44"/>
                </a:moveTo>
                <a:cubicBezTo>
                  <a:pt x="689" y="43"/>
                  <a:pt x="688" y="44"/>
                  <a:pt x="688" y="43"/>
                </a:cubicBezTo>
                <a:cubicBezTo>
                  <a:pt x="689" y="43"/>
                  <a:pt x="689" y="43"/>
                  <a:pt x="689" y="43"/>
                </a:cubicBezTo>
                <a:cubicBezTo>
                  <a:pt x="689" y="43"/>
                  <a:pt x="687" y="43"/>
                  <a:pt x="687" y="43"/>
                </a:cubicBezTo>
                <a:cubicBezTo>
                  <a:pt x="687" y="43"/>
                  <a:pt x="688" y="44"/>
                  <a:pt x="688" y="43"/>
                </a:cubicBezTo>
                <a:cubicBezTo>
                  <a:pt x="688" y="43"/>
                  <a:pt x="688" y="43"/>
                  <a:pt x="688" y="44"/>
                </a:cubicBezTo>
                <a:cubicBezTo>
                  <a:pt x="688" y="44"/>
                  <a:pt x="688" y="43"/>
                  <a:pt x="688" y="43"/>
                </a:cubicBezTo>
                <a:cubicBezTo>
                  <a:pt x="688" y="44"/>
                  <a:pt x="688" y="44"/>
                  <a:pt x="688" y="44"/>
                </a:cubicBezTo>
                <a:cubicBezTo>
                  <a:pt x="689" y="44"/>
                  <a:pt x="689" y="44"/>
                  <a:pt x="689" y="44"/>
                </a:cubicBezTo>
                <a:close/>
                <a:moveTo>
                  <a:pt x="1041" y="46"/>
                </a:moveTo>
                <a:cubicBezTo>
                  <a:pt x="1044" y="47"/>
                  <a:pt x="1051" y="47"/>
                  <a:pt x="1053" y="48"/>
                </a:cubicBezTo>
                <a:cubicBezTo>
                  <a:pt x="1049" y="47"/>
                  <a:pt x="1042" y="46"/>
                  <a:pt x="1041" y="46"/>
                </a:cubicBezTo>
                <a:close/>
                <a:moveTo>
                  <a:pt x="689" y="39"/>
                </a:moveTo>
                <a:cubicBezTo>
                  <a:pt x="689" y="39"/>
                  <a:pt x="688" y="39"/>
                  <a:pt x="688" y="39"/>
                </a:cubicBezTo>
                <a:cubicBezTo>
                  <a:pt x="689" y="39"/>
                  <a:pt x="689" y="39"/>
                  <a:pt x="689" y="39"/>
                </a:cubicBezTo>
                <a:close/>
                <a:moveTo>
                  <a:pt x="688" y="45"/>
                </a:moveTo>
                <a:cubicBezTo>
                  <a:pt x="688" y="45"/>
                  <a:pt x="688" y="45"/>
                  <a:pt x="687" y="45"/>
                </a:cubicBezTo>
                <a:cubicBezTo>
                  <a:pt x="688" y="45"/>
                  <a:pt x="688" y="45"/>
                  <a:pt x="688" y="45"/>
                </a:cubicBezTo>
                <a:close/>
                <a:moveTo>
                  <a:pt x="863" y="47"/>
                </a:moveTo>
                <a:cubicBezTo>
                  <a:pt x="849" y="46"/>
                  <a:pt x="839" y="46"/>
                  <a:pt x="830" y="46"/>
                </a:cubicBezTo>
                <a:cubicBezTo>
                  <a:pt x="838" y="46"/>
                  <a:pt x="848" y="46"/>
                  <a:pt x="853" y="47"/>
                </a:cubicBezTo>
                <a:cubicBezTo>
                  <a:pt x="855" y="46"/>
                  <a:pt x="860" y="47"/>
                  <a:pt x="863" y="47"/>
                </a:cubicBezTo>
                <a:close/>
                <a:moveTo>
                  <a:pt x="1279" y="100"/>
                </a:moveTo>
                <a:cubicBezTo>
                  <a:pt x="1276" y="98"/>
                  <a:pt x="1271" y="96"/>
                  <a:pt x="1270" y="96"/>
                </a:cubicBezTo>
                <a:cubicBezTo>
                  <a:pt x="1274" y="98"/>
                  <a:pt x="1277" y="99"/>
                  <a:pt x="1279" y="100"/>
                </a:cubicBezTo>
                <a:close/>
                <a:moveTo>
                  <a:pt x="688" y="39"/>
                </a:move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39"/>
                  <a:pt x="688" y="39"/>
                  <a:pt x="688" y="39"/>
                </a:cubicBezTo>
                <a:close/>
                <a:moveTo>
                  <a:pt x="688" y="46"/>
                </a:moveTo>
                <a:cubicBezTo>
                  <a:pt x="688" y="46"/>
                  <a:pt x="689" y="46"/>
                  <a:pt x="689" y="46"/>
                </a:cubicBezTo>
                <a:cubicBezTo>
                  <a:pt x="688" y="46"/>
                  <a:pt x="688" y="46"/>
                  <a:pt x="688" y="46"/>
                </a:cubicBezTo>
                <a:close/>
                <a:moveTo>
                  <a:pt x="769" y="37"/>
                </a:moveTo>
                <a:cubicBezTo>
                  <a:pt x="762" y="37"/>
                  <a:pt x="762" y="37"/>
                  <a:pt x="762" y="37"/>
                </a:cubicBezTo>
                <a:cubicBezTo>
                  <a:pt x="761" y="37"/>
                  <a:pt x="762" y="37"/>
                  <a:pt x="763" y="37"/>
                </a:cubicBezTo>
                <a:cubicBezTo>
                  <a:pt x="768" y="37"/>
                  <a:pt x="769" y="37"/>
                  <a:pt x="769" y="37"/>
                </a:cubicBezTo>
                <a:close/>
                <a:moveTo>
                  <a:pt x="923" y="41"/>
                </a:moveTo>
                <a:cubicBezTo>
                  <a:pt x="912" y="40"/>
                  <a:pt x="912" y="40"/>
                  <a:pt x="912" y="40"/>
                </a:cubicBezTo>
                <a:cubicBezTo>
                  <a:pt x="907" y="40"/>
                  <a:pt x="879" y="39"/>
                  <a:pt x="882" y="39"/>
                </a:cubicBezTo>
                <a:cubicBezTo>
                  <a:pt x="899" y="40"/>
                  <a:pt x="924" y="41"/>
                  <a:pt x="938" y="42"/>
                </a:cubicBezTo>
                <a:cubicBezTo>
                  <a:pt x="933" y="41"/>
                  <a:pt x="928" y="41"/>
                  <a:pt x="923" y="41"/>
                </a:cubicBezTo>
                <a:close/>
                <a:moveTo>
                  <a:pt x="926" y="46"/>
                </a:moveTo>
                <a:cubicBezTo>
                  <a:pt x="967" y="48"/>
                  <a:pt x="967" y="48"/>
                  <a:pt x="967" y="48"/>
                </a:cubicBezTo>
                <a:cubicBezTo>
                  <a:pt x="954" y="47"/>
                  <a:pt x="939" y="46"/>
                  <a:pt x="926" y="46"/>
                </a:cubicBezTo>
                <a:close/>
                <a:moveTo>
                  <a:pt x="683" y="48"/>
                </a:moveTo>
                <a:cubicBezTo>
                  <a:pt x="683" y="48"/>
                  <a:pt x="683" y="48"/>
                  <a:pt x="683" y="48"/>
                </a:cubicBezTo>
                <a:close/>
                <a:moveTo>
                  <a:pt x="985" y="52"/>
                </a:moveTo>
                <a:cubicBezTo>
                  <a:pt x="985" y="52"/>
                  <a:pt x="986" y="52"/>
                  <a:pt x="986" y="52"/>
                </a:cubicBezTo>
                <a:cubicBezTo>
                  <a:pt x="986" y="52"/>
                  <a:pt x="985" y="52"/>
                  <a:pt x="985" y="52"/>
                </a:cubicBezTo>
                <a:close/>
                <a:moveTo>
                  <a:pt x="687" y="40"/>
                </a:moveTo>
                <a:cubicBezTo>
                  <a:pt x="687" y="40"/>
                  <a:pt x="687" y="40"/>
                  <a:pt x="687" y="40"/>
                </a:cubicBezTo>
                <a:cubicBezTo>
                  <a:pt x="687" y="40"/>
                  <a:pt x="687" y="40"/>
                  <a:pt x="687" y="40"/>
                </a:cubicBezTo>
                <a:close/>
                <a:moveTo>
                  <a:pt x="687" y="41"/>
                </a:moveTo>
                <a:cubicBezTo>
                  <a:pt x="687" y="41"/>
                  <a:pt x="687" y="41"/>
                  <a:pt x="687" y="41"/>
                </a:cubicBezTo>
                <a:cubicBezTo>
                  <a:pt x="687" y="41"/>
                  <a:pt x="687" y="41"/>
                  <a:pt x="687" y="41"/>
                </a:cubicBezTo>
                <a:close/>
                <a:moveTo>
                  <a:pt x="689" y="38"/>
                </a:move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89" y="38"/>
                  <a:pt x="689" y="38"/>
                </a:cubicBezTo>
                <a:cubicBezTo>
                  <a:pt x="689" y="38"/>
                  <a:pt x="690" y="38"/>
                  <a:pt x="690" y="38"/>
                </a:cubicBezTo>
                <a:cubicBezTo>
                  <a:pt x="689" y="38"/>
                  <a:pt x="689" y="38"/>
                  <a:pt x="689" y="38"/>
                </a:cubicBezTo>
                <a:close/>
                <a:moveTo>
                  <a:pt x="689" y="45"/>
                </a:moveTo>
                <a:cubicBezTo>
                  <a:pt x="689" y="44"/>
                  <a:pt x="689" y="45"/>
                  <a:pt x="689" y="45"/>
                </a:cubicBezTo>
                <a:cubicBezTo>
                  <a:pt x="689" y="45"/>
                  <a:pt x="689" y="45"/>
                  <a:pt x="689" y="45"/>
                </a:cubicBezTo>
                <a:close/>
                <a:moveTo>
                  <a:pt x="688" y="39"/>
                </a:moveTo>
                <a:cubicBezTo>
                  <a:pt x="688" y="39"/>
                  <a:pt x="687" y="38"/>
                  <a:pt x="687" y="39"/>
                </a:cubicBezTo>
                <a:cubicBezTo>
                  <a:pt x="687" y="39"/>
                  <a:pt x="688" y="39"/>
                  <a:pt x="688" y="39"/>
                </a:cubicBez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7" y="41"/>
                  <a:pt x="688" y="41"/>
                  <a:pt x="688" y="41"/>
                </a:cubicBezTo>
                <a:close/>
                <a:moveTo>
                  <a:pt x="699" y="40"/>
                </a:moveTo>
                <a:cubicBezTo>
                  <a:pt x="689" y="41"/>
                  <a:pt x="689" y="41"/>
                  <a:pt x="689" y="41"/>
                </a:cubicBezTo>
                <a:cubicBezTo>
                  <a:pt x="689" y="41"/>
                  <a:pt x="688" y="41"/>
                  <a:pt x="688" y="41"/>
                </a:cubicBezTo>
                <a:cubicBezTo>
                  <a:pt x="688" y="41"/>
                  <a:pt x="689" y="41"/>
                  <a:pt x="689" y="41"/>
                </a:cubicBezTo>
                <a:cubicBezTo>
                  <a:pt x="689" y="41"/>
                  <a:pt x="689" y="41"/>
                  <a:pt x="689" y="41"/>
                </a:cubicBezTo>
                <a:lnTo>
                  <a:pt x="699" y="40"/>
                </a:lnTo>
                <a:close/>
                <a:moveTo>
                  <a:pt x="688" y="41"/>
                </a:move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ubicBezTo>
                  <a:pt x="688" y="41"/>
                  <a:pt x="688" y="41"/>
                  <a:pt x="688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9" name="Picture 18" descr="Hult ppt_cover_MA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271" y="0"/>
            <a:ext cx="35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24469"/>
            <a:ext cx="7667121" cy="2443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230510"/>
            <a:ext cx="2035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Garamond"/>
                <a:cs typeface="Garamond"/>
              </a:rPr>
              <a:t>Education</a:t>
            </a:r>
            <a:endParaRPr lang="en-US" sz="3600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605335"/>
            <a:ext cx="8053994" cy="296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Education header = </a:t>
            </a:r>
            <a:r>
              <a:rPr lang="en-US" sz="1200" b="1" dirty="0" smtClean="0">
                <a:latin typeface="Arial"/>
                <a:cs typeface="Arial"/>
              </a:rPr>
              <a:t>Arial, 12 pt</a:t>
            </a:r>
            <a:r>
              <a:rPr lang="en-US" sz="1200" dirty="0" smtClean="0">
                <a:latin typeface="Arial"/>
                <a:cs typeface="Arial"/>
              </a:rPr>
              <a:t>. </a:t>
            </a:r>
            <a:r>
              <a:rPr lang="en-US" sz="1200" b="1" dirty="0" smtClean="0">
                <a:latin typeface="Arial"/>
                <a:cs typeface="Arial"/>
              </a:rPr>
              <a:t>Bold</a:t>
            </a:r>
            <a:r>
              <a:rPr lang="en-US" sz="1200" dirty="0" smtClean="0">
                <a:latin typeface="Arial"/>
                <a:cs typeface="Arial"/>
              </a:rPr>
              <a:t> followed by a line that stretches to the right margin.  There is one line break below the header before the university list.  Two line breaks are used between sections of the CV.</a:t>
            </a:r>
          </a:p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You may list any number of university degree programs starting with the most recent first (Hult International Business School).  Font is </a:t>
            </a:r>
            <a:r>
              <a:rPr lang="en-US" sz="1200" b="1" dirty="0" smtClean="0">
                <a:latin typeface="Arial"/>
                <a:cs typeface="Arial"/>
              </a:rPr>
              <a:t>Arial 10 pt.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Degree program = 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with initials for program in parentheses (e.g. MBA).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University = regular, </a:t>
            </a:r>
            <a:r>
              <a:rPr lang="en-US" sz="1200" b="1" dirty="0" smtClean="0">
                <a:latin typeface="Arial"/>
                <a:cs typeface="Arial"/>
              </a:rPr>
              <a:t>Arial 10 pt. </a:t>
            </a:r>
            <a:r>
              <a:rPr lang="en-US" sz="1200" dirty="0" smtClean="0">
                <a:latin typeface="Arial"/>
                <a:cs typeface="Arial"/>
              </a:rPr>
              <a:t>followed by a space then | then space, then city, state or country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The month and year of graduation is aligned with the margin on the right side.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All Hult programs assume an “expected” graduation date (month year).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Any activities or Dean’s List designations are in a bullet below the school (left .15 and hanging .18)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681" y="3711009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700" y="4382740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1683" y="2122924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7201" y="883405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0140" y="6510003"/>
            <a:ext cx="3581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Copyright © </a:t>
            </a:r>
            <a:r>
              <a:rPr lang="en-US" sz="1000" dirty="0">
                <a:latin typeface="Helvetica Neue"/>
                <a:cs typeface="Helvetica Neue"/>
              </a:rPr>
              <a:t>2016-2017 </a:t>
            </a:r>
            <a:r>
              <a:rPr lang="en-US" sz="1000" dirty="0" err="1">
                <a:latin typeface="Helvetica Neue"/>
                <a:cs typeface="Helvetica Neue"/>
              </a:rPr>
              <a:t>Hult</a:t>
            </a:r>
            <a:r>
              <a:rPr lang="en-US" sz="1000" dirty="0">
                <a:latin typeface="Helvetica Neue"/>
                <a:cs typeface="Helvetica Neue"/>
              </a:rPr>
              <a:t> </a:t>
            </a:r>
            <a:r>
              <a:rPr lang="en-US" sz="1000" dirty="0" smtClean="0">
                <a:latin typeface="Helvetica Neue"/>
                <a:cs typeface="Helvetica Neue"/>
              </a:rPr>
              <a:t>International Business School.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3" name="Picture 12" descr="Hult ppt_cover_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271" y="0"/>
            <a:ext cx="35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02" y="601620"/>
            <a:ext cx="4024273" cy="2766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00" y="230510"/>
            <a:ext cx="21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Garamond"/>
                <a:cs typeface="Garamond"/>
              </a:rPr>
              <a:t>Experience</a:t>
            </a:r>
            <a:endParaRPr lang="en-US" sz="3600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800" y="3262435"/>
            <a:ext cx="7558694" cy="32131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Experience header = </a:t>
            </a:r>
            <a:r>
              <a:rPr lang="en-US" sz="1200" b="1" dirty="0" smtClean="0">
                <a:latin typeface="Arial"/>
                <a:cs typeface="Arial"/>
              </a:rPr>
              <a:t>Arial, 12 pt</a:t>
            </a:r>
            <a:r>
              <a:rPr lang="en-US" sz="1200" dirty="0" smtClean="0">
                <a:latin typeface="Arial"/>
                <a:cs typeface="Arial"/>
              </a:rPr>
              <a:t>. </a:t>
            </a:r>
            <a:r>
              <a:rPr lang="en-US" sz="1200" b="1" dirty="0" smtClean="0">
                <a:latin typeface="Arial"/>
                <a:cs typeface="Arial"/>
              </a:rPr>
              <a:t>Bold</a:t>
            </a:r>
            <a:r>
              <a:rPr lang="en-US" sz="1200" dirty="0" smtClean="0">
                <a:latin typeface="Arial"/>
                <a:cs typeface="Arial"/>
              </a:rPr>
              <a:t> followed by a line that stretches to the right margin.  There is one line break below the header before the company name.</a:t>
            </a:r>
          </a:p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Company Name = </a:t>
            </a:r>
            <a:r>
              <a:rPr lang="en-US" sz="1200" b="1" dirty="0" smtClean="0">
                <a:latin typeface="Arial"/>
                <a:cs typeface="Arial"/>
              </a:rPr>
              <a:t>Arial 10 pt. Bold ALL CAPS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b="1" dirty="0" smtClean="0">
                <a:latin typeface="Arial"/>
                <a:cs typeface="Arial"/>
              </a:rPr>
              <a:t>Use an em dash — </a:t>
            </a:r>
            <a:r>
              <a:rPr lang="en-US" sz="1200" dirty="0" smtClean="0">
                <a:latin typeface="Arial"/>
                <a:cs typeface="Arial"/>
              </a:rPr>
              <a:t>after the company and before the city, country (not bolded text for location)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Bullets are indented .38cm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All bullets end in a period.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Please see appended file for action words and C.A.R. statements for the most impactful way to create your bulleted list of accomplishments focused on “results.”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* For students with 0 years experience, you may use Volunteer Experience or Student Projects and include your results and key accomplishments for volunteer or internship roles.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081" y="3368109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" y="4560540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6683" y="1416542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7283" y="141248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540" y="6510003"/>
            <a:ext cx="3581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Copyright © </a:t>
            </a:r>
            <a:r>
              <a:rPr lang="en-US" sz="1000" dirty="0">
                <a:latin typeface="Helvetica Neue"/>
                <a:cs typeface="Helvetica Neue"/>
              </a:rPr>
              <a:t>2016-2017 </a:t>
            </a:r>
            <a:r>
              <a:rPr lang="en-US" sz="1000" dirty="0" err="1">
                <a:latin typeface="Helvetica Neue"/>
                <a:cs typeface="Helvetica Neue"/>
              </a:rPr>
              <a:t>Hult</a:t>
            </a:r>
            <a:r>
              <a:rPr lang="en-US" sz="1000" dirty="0">
                <a:latin typeface="Helvetica Neue"/>
                <a:cs typeface="Helvetica Neue"/>
              </a:rPr>
              <a:t> </a:t>
            </a:r>
            <a:r>
              <a:rPr lang="en-US" sz="1000" dirty="0" smtClean="0">
                <a:latin typeface="Helvetica Neue"/>
                <a:cs typeface="Helvetica Neue"/>
              </a:rPr>
              <a:t>International Business School.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619" y="916886"/>
            <a:ext cx="2175053" cy="200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Note:</a:t>
            </a:r>
          </a:p>
          <a:p>
            <a:pPr>
              <a:lnSpc>
                <a:spcPct val="130000"/>
              </a:lnSpc>
            </a:pPr>
            <a:r>
              <a:rPr lang="en-US" sz="1200" i="1" dirty="0" smtClean="0">
                <a:latin typeface="Arial"/>
                <a:cs typeface="Arial"/>
              </a:rPr>
              <a:t>If you have more than one role in a single company, please repeat the role and bullets for the second or third role under the same company header with date ranges in parentheses.</a:t>
            </a:r>
            <a:endParaRPr lang="en-US" sz="1200" i="1" dirty="0">
              <a:latin typeface="Arial"/>
              <a:cs typeface="Arial"/>
            </a:endParaRPr>
          </a:p>
        </p:txBody>
      </p:sp>
      <p:pic>
        <p:nvPicPr>
          <p:cNvPr id="14" name="Picture 13" descr="Hult ppt_cover_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271" y="0"/>
            <a:ext cx="35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0" y="1312538"/>
            <a:ext cx="6549219" cy="154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230510"/>
            <a:ext cx="4395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Garamond"/>
                <a:cs typeface="Garamond"/>
              </a:rPr>
              <a:t>Additional Information</a:t>
            </a:r>
            <a:endParaRPr lang="en-US" sz="3600" dirty="0">
              <a:solidFill>
                <a:srgbClr val="E46C0A"/>
              </a:solidFill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580" y="2767135"/>
            <a:ext cx="7853591" cy="32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Additional Information header = </a:t>
            </a:r>
            <a:r>
              <a:rPr lang="en-US" sz="1200" b="1" dirty="0" smtClean="0">
                <a:latin typeface="Arial"/>
                <a:cs typeface="Arial"/>
              </a:rPr>
              <a:t>Arial, 12 pt</a:t>
            </a:r>
            <a:r>
              <a:rPr lang="en-US" sz="1200" dirty="0" smtClean="0">
                <a:latin typeface="Arial"/>
                <a:cs typeface="Arial"/>
              </a:rPr>
              <a:t>. </a:t>
            </a:r>
            <a:r>
              <a:rPr lang="en-US" sz="1200" b="1" dirty="0" smtClean="0">
                <a:latin typeface="Arial"/>
                <a:cs typeface="Arial"/>
              </a:rPr>
              <a:t>Bold</a:t>
            </a:r>
            <a:r>
              <a:rPr lang="en-US" sz="1200" dirty="0" smtClean="0">
                <a:latin typeface="Arial"/>
                <a:cs typeface="Arial"/>
              </a:rPr>
              <a:t> followed by a line that stretches to the right margin.  There is one line break below the header before the first skill.  There are 2 line breaks between sections of the CV.</a:t>
            </a:r>
          </a:p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200" dirty="0" smtClean="0">
                <a:latin typeface="Arial"/>
                <a:cs typeface="Arial"/>
              </a:rPr>
              <a:t>Skills category labels may include: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Work Authorization=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followed by a colon, then the country or countries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Languages = 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followed by a colon, then the list with proficiency levels in parentheses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Certifications= 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followed by a colon, then the list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Technologies= 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followed by a colon, then the list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Affiliations= 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followed by a colon, then the list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Social= </a:t>
            </a:r>
            <a:r>
              <a:rPr lang="en-US" sz="1200" b="1" dirty="0" smtClean="0">
                <a:latin typeface="Arial"/>
                <a:cs typeface="Arial"/>
              </a:rPr>
              <a:t>Arial 10 pt. Bold </a:t>
            </a:r>
            <a:r>
              <a:rPr lang="en-US" sz="1200" dirty="0" smtClean="0">
                <a:latin typeface="Arial"/>
                <a:cs typeface="Arial"/>
              </a:rPr>
              <a:t>followed by a colon, then the list</a:t>
            </a:r>
          </a:p>
          <a:p>
            <a:pPr marL="171450" indent="-171450">
              <a:lnSpc>
                <a:spcPct val="13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No period at the end of additional information phrases (e.g. Languages: English, Hindi)</a:t>
            </a:r>
          </a:p>
          <a:p>
            <a:pPr>
              <a:lnSpc>
                <a:spcPct val="130000"/>
              </a:lnSpc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862" y="2872809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881" y="3836640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0772" y="1757723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46C0A"/>
                </a:solidFill>
                <a:latin typeface="Wingdings 2" charset="2"/>
                <a:cs typeface="Wingdings 2" charset="2"/>
              </a:rPr>
              <a:t>v</a:t>
            </a:r>
            <a:endParaRPr lang="en-US" sz="3600" dirty="0">
              <a:solidFill>
                <a:srgbClr val="E46C0A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2889" y="989373"/>
            <a:ext cx="32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E46C0A"/>
                </a:solidFill>
                <a:latin typeface="Wingdings 2" charset="2"/>
                <a:cs typeface="Wingdings 2" charset="2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2040" y="6510003"/>
            <a:ext cx="3581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Copyright © </a:t>
            </a:r>
            <a:r>
              <a:rPr lang="en-US" sz="1000" dirty="0">
                <a:latin typeface="Helvetica Neue"/>
                <a:cs typeface="Helvetica Neue"/>
              </a:rPr>
              <a:t>2016-2017 </a:t>
            </a:r>
            <a:r>
              <a:rPr lang="en-US" sz="1000" dirty="0" err="1" smtClean="0">
                <a:latin typeface="Arial"/>
                <a:cs typeface="Arial"/>
              </a:rPr>
              <a:t>Hult</a:t>
            </a:r>
            <a:r>
              <a:rPr lang="en-US" sz="1000" dirty="0" smtClean="0">
                <a:latin typeface="Arial"/>
                <a:cs typeface="Arial"/>
              </a:rPr>
              <a:t> International Business School.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13" name="Picture 12" descr="Hult ppt_cover_MA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271" y="0"/>
            <a:ext cx="35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1026</Words>
  <Application>Microsoft Macintosh PowerPoint</Application>
  <PresentationFormat>Letter Paper (8.5x11 in)</PresentationFormat>
  <Paragraphs>103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Helvetica Neue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Hult International Business School - EF Education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Markow</dc:creator>
  <cp:lastModifiedBy>Microsoft Office User</cp:lastModifiedBy>
  <cp:revision>55</cp:revision>
  <cp:lastPrinted>2015-06-12T11:43:22Z</cp:lastPrinted>
  <dcterms:created xsi:type="dcterms:W3CDTF">2015-06-11T18:13:04Z</dcterms:created>
  <dcterms:modified xsi:type="dcterms:W3CDTF">2016-06-23T10:39:38Z</dcterms:modified>
</cp:coreProperties>
</file>