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8288000" cy="10287000"/>
  <p:notesSz cx="6858000" cy="9144000"/>
  <p:embeddedFontLst>
    <p:embeddedFont>
      <p:font typeface="Arial Bold"/>
      <p:regular r:id="rId17"/>
    </p:embeddedFont>
    <p:embeddedFont>
      <p:font typeface="Arial Italics" panose="020B0604020202020204" charset="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EA78450-4F91-469D-B8F2-4266BBE6DA38}" v="10" dt="2025-08-12T19:39:40.2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0" d="100"/>
          <a:sy n="70" d="100"/>
        </p:scale>
        <p:origin x="774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d Ishrak Mashroor" userId="e451b154c326eb62" providerId="LiveId" clId="{CEA78450-4F91-469D-B8F2-4266BBE6DA38}"/>
    <pc:docChg chg="undo custSel modSld sldOrd modMainMaster">
      <pc:chgData name="Md Ishrak Mashroor" userId="e451b154c326eb62" providerId="LiveId" clId="{CEA78450-4F91-469D-B8F2-4266BBE6DA38}" dt="2025-08-12T19:47:34.792" v="268"/>
      <pc:docMkLst>
        <pc:docMk/>
      </pc:docMkLst>
      <pc:sldChg chg="addSp delSp modSp mod">
        <pc:chgData name="Md Ishrak Mashroor" userId="e451b154c326eb62" providerId="LiveId" clId="{CEA78450-4F91-469D-B8F2-4266BBE6DA38}" dt="2025-08-12T19:28:14.950" v="29" actId="1076"/>
        <pc:sldMkLst>
          <pc:docMk/>
          <pc:sldMk cId="0" sldId="256"/>
        </pc:sldMkLst>
        <pc:spChg chg="add del">
          <ac:chgData name="Md Ishrak Mashroor" userId="e451b154c326eb62" providerId="LiveId" clId="{CEA78450-4F91-469D-B8F2-4266BBE6DA38}" dt="2025-08-11T17:54:12.148" v="18" actId="478"/>
          <ac:spMkLst>
            <pc:docMk/>
            <pc:sldMk cId="0" sldId="256"/>
            <ac:spMk id="2" creationId="{00000000-0000-0000-0000-000000000000}"/>
          </ac:spMkLst>
        </pc:spChg>
        <pc:spChg chg="mod">
          <ac:chgData name="Md Ishrak Mashroor" userId="e451b154c326eb62" providerId="LiveId" clId="{CEA78450-4F91-469D-B8F2-4266BBE6DA38}" dt="2025-08-12T19:28:14.950" v="29" actId="1076"/>
          <ac:spMkLst>
            <pc:docMk/>
            <pc:sldMk cId="0" sldId="256"/>
            <ac:spMk id="8" creationId="{00000000-0000-0000-0000-000000000000}"/>
          </ac:spMkLst>
        </pc:spChg>
        <pc:spChg chg="add del mod">
          <ac:chgData name="Md Ishrak Mashroor" userId="e451b154c326eb62" providerId="LiveId" clId="{CEA78450-4F91-469D-B8F2-4266BBE6DA38}" dt="2025-08-11T17:54:32.038" v="20" actId="478"/>
          <ac:spMkLst>
            <pc:docMk/>
            <pc:sldMk cId="0" sldId="256"/>
            <ac:spMk id="9" creationId="{00000000-0000-0000-0000-000000000000}"/>
          </ac:spMkLst>
        </pc:spChg>
        <pc:spChg chg="add del">
          <ac:chgData name="Md Ishrak Mashroor" userId="e451b154c326eb62" providerId="LiveId" clId="{CEA78450-4F91-469D-B8F2-4266BBE6DA38}" dt="2025-08-11T17:54:32.038" v="20" actId="478"/>
          <ac:spMkLst>
            <pc:docMk/>
            <pc:sldMk cId="0" sldId="256"/>
            <ac:spMk id="10" creationId="{00000000-0000-0000-0000-000000000000}"/>
          </ac:spMkLst>
        </pc:spChg>
        <pc:spChg chg="add del">
          <ac:chgData name="Md Ishrak Mashroor" userId="e451b154c326eb62" providerId="LiveId" clId="{CEA78450-4F91-469D-B8F2-4266BBE6DA38}" dt="2025-08-11T17:54:32.038" v="20" actId="478"/>
          <ac:spMkLst>
            <pc:docMk/>
            <pc:sldMk cId="0" sldId="256"/>
            <ac:spMk id="11" creationId="{00000000-0000-0000-0000-000000000000}"/>
          </ac:spMkLst>
        </pc:spChg>
        <pc:spChg chg="add del">
          <ac:chgData name="Md Ishrak Mashroor" userId="e451b154c326eb62" providerId="LiveId" clId="{CEA78450-4F91-469D-B8F2-4266BBE6DA38}" dt="2025-08-11T17:54:42.792" v="21" actId="478"/>
          <ac:spMkLst>
            <pc:docMk/>
            <pc:sldMk cId="0" sldId="256"/>
            <ac:spMk id="12" creationId="{00000000-0000-0000-0000-000000000000}"/>
          </ac:spMkLst>
        </pc:spChg>
        <pc:spChg chg="add del mod">
          <ac:chgData name="Md Ishrak Mashroor" userId="e451b154c326eb62" providerId="LiveId" clId="{CEA78450-4F91-469D-B8F2-4266BBE6DA38}" dt="2025-08-11T17:54:32.038" v="20" actId="478"/>
          <ac:spMkLst>
            <pc:docMk/>
            <pc:sldMk cId="0" sldId="256"/>
            <ac:spMk id="13" creationId="{95BDB542-AE66-9604-86B8-8EDCDE226610}"/>
          </ac:spMkLst>
        </pc:spChg>
        <pc:grpChg chg="mod">
          <ac:chgData name="Md Ishrak Mashroor" userId="e451b154c326eb62" providerId="LiveId" clId="{CEA78450-4F91-469D-B8F2-4266BBE6DA38}" dt="2025-08-12T19:28:10.067" v="28" actId="1076"/>
          <ac:grpSpMkLst>
            <pc:docMk/>
            <pc:sldMk cId="0" sldId="256"/>
            <ac:grpSpMk id="5" creationId="{00000000-0000-0000-0000-000000000000}"/>
          </ac:grpSpMkLst>
        </pc:grpChg>
      </pc:sldChg>
      <pc:sldChg chg="modSp mod">
        <pc:chgData name="Md Ishrak Mashroor" userId="e451b154c326eb62" providerId="LiveId" clId="{CEA78450-4F91-469D-B8F2-4266BBE6DA38}" dt="2025-08-12T19:28:29.090" v="39" actId="20577"/>
        <pc:sldMkLst>
          <pc:docMk/>
          <pc:sldMk cId="0" sldId="257"/>
        </pc:sldMkLst>
        <pc:spChg chg="mod">
          <ac:chgData name="Md Ishrak Mashroor" userId="e451b154c326eb62" providerId="LiveId" clId="{CEA78450-4F91-469D-B8F2-4266BBE6DA38}" dt="2025-08-11T17:48:06.172" v="9" actId="14100"/>
          <ac:spMkLst>
            <pc:docMk/>
            <pc:sldMk cId="0" sldId="257"/>
            <ac:spMk id="3" creationId="{00000000-0000-0000-0000-000000000000}"/>
          </ac:spMkLst>
        </pc:spChg>
        <pc:spChg chg="mod">
          <ac:chgData name="Md Ishrak Mashroor" userId="e451b154c326eb62" providerId="LiveId" clId="{CEA78450-4F91-469D-B8F2-4266BBE6DA38}" dt="2025-08-12T19:28:29.090" v="39" actId="20577"/>
          <ac:spMkLst>
            <pc:docMk/>
            <pc:sldMk cId="0" sldId="257"/>
            <ac:spMk id="7" creationId="{00000000-0000-0000-0000-000000000000}"/>
          </ac:spMkLst>
        </pc:spChg>
      </pc:sldChg>
      <pc:sldChg chg="delSp modSp mod ord">
        <pc:chgData name="Md Ishrak Mashroor" userId="e451b154c326eb62" providerId="LiveId" clId="{CEA78450-4F91-469D-B8F2-4266BBE6DA38}" dt="2025-08-12T19:47:34.792" v="268"/>
        <pc:sldMkLst>
          <pc:docMk/>
          <pc:sldMk cId="0" sldId="258"/>
        </pc:sldMkLst>
        <pc:spChg chg="del">
          <ac:chgData name="Md Ishrak Mashroor" userId="e451b154c326eb62" providerId="LiveId" clId="{CEA78450-4F91-469D-B8F2-4266BBE6DA38}" dt="2025-08-12T19:29:03.653" v="44" actId="478"/>
          <ac:spMkLst>
            <pc:docMk/>
            <pc:sldMk cId="0" sldId="258"/>
            <ac:spMk id="2" creationId="{00000000-0000-0000-0000-000000000000}"/>
          </ac:spMkLst>
        </pc:spChg>
        <pc:spChg chg="del mod">
          <ac:chgData name="Md Ishrak Mashroor" userId="e451b154c326eb62" providerId="LiveId" clId="{CEA78450-4F91-469D-B8F2-4266BBE6DA38}" dt="2025-08-12T19:29:08.302" v="46" actId="478"/>
          <ac:spMkLst>
            <pc:docMk/>
            <pc:sldMk cId="0" sldId="258"/>
            <ac:spMk id="3" creationId="{00000000-0000-0000-0000-000000000000}"/>
          </ac:spMkLst>
        </pc:spChg>
        <pc:spChg chg="del mod">
          <ac:chgData name="Md Ishrak Mashroor" userId="e451b154c326eb62" providerId="LiveId" clId="{CEA78450-4F91-469D-B8F2-4266BBE6DA38}" dt="2025-08-12T19:29:30.046" v="56"/>
          <ac:spMkLst>
            <pc:docMk/>
            <pc:sldMk cId="0" sldId="258"/>
            <ac:spMk id="4" creationId="{00000000-0000-0000-0000-000000000000}"/>
          </ac:spMkLst>
        </pc:spChg>
        <pc:spChg chg="del mod">
          <ac:chgData name="Md Ishrak Mashroor" userId="e451b154c326eb62" providerId="LiveId" clId="{CEA78450-4F91-469D-B8F2-4266BBE6DA38}" dt="2025-08-12T19:29:15.004" v="48" actId="478"/>
          <ac:spMkLst>
            <pc:docMk/>
            <pc:sldMk cId="0" sldId="258"/>
            <ac:spMk id="5" creationId="{00000000-0000-0000-0000-000000000000}"/>
          </ac:spMkLst>
        </pc:spChg>
        <pc:spChg chg="mod">
          <ac:chgData name="Md Ishrak Mashroor" userId="e451b154c326eb62" providerId="LiveId" clId="{CEA78450-4F91-469D-B8F2-4266BBE6DA38}" dt="2025-08-12T19:28:40.112" v="40" actId="14100"/>
          <ac:spMkLst>
            <pc:docMk/>
            <pc:sldMk cId="0" sldId="258"/>
            <ac:spMk id="6" creationId="{00000000-0000-0000-0000-000000000000}"/>
          </ac:spMkLst>
        </pc:spChg>
        <pc:spChg chg="del mod">
          <ac:chgData name="Md Ishrak Mashroor" userId="e451b154c326eb62" providerId="LiveId" clId="{CEA78450-4F91-469D-B8F2-4266BBE6DA38}" dt="2025-08-12T19:29:21.610" v="50" actId="478"/>
          <ac:spMkLst>
            <pc:docMk/>
            <pc:sldMk cId="0" sldId="258"/>
            <ac:spMk id="8" creationId="{00000000-0000-0000-0000-000000000000}"/>
          </ac:spMkLst>
        </pc:spChg>
      </pc:sldChg>
      <pc:sldChg chg="delSp modSp mod">
        <pc:chgData name="Md Ishrak Mashroor" userId="e451b154c326eb62" providerId="LiveId" clId="{CEA78450-4F91-469D-B8F2-4266BBE6DA38}" dt="2025-08-12T19:31:20.373" v="113" actId="14100"/>
        <pc:sldMkLst>
          <pc:docMk/>
          <pc:sldMk cId="0" sldId="259"/>
        </pc:sldMkLst>
        <pc:spChg chg="del mod">
          <ac:chgData name="Md Ishrak Mashroor" userId="e451b154c326eb62" providerId="LiveId" clId="{CEA78450-4F91-469D-B8F2-4266BBE6DA38}" dt="2025-08-12T19:29:55.169" v="61" actId="478"/>
          <ac:spMkLst>
            <pc:docMk/>
            <pc:sldMk cId="0" sldId="259"/>
            <ac:spMk id="2" creationId="{00000000-0000-0000-0000-000000000000}"/>
          </ac:spMkLst>
        </pc:spChg>
        <pc:spChg chg="mod">
          <ac:chgData name="Md Ishrak Mashroor" userId="e451b154c326eb62" providerId="LiveId" clId="{CEA78450-4F91-469D-B8F2-4266BBE6DA38}" dt="2025-08-12T19:30:42.786" v="82" actId="14100"/>
          <ac:spMkLst>
            <pc:docMk/>
            <pc:sldMk cId="0" sldId="259"/>
            <ac:spMk id="7" creationId="{00000000-0000-0000-0000-000000000000}"/>
          </ac:spMkLst>
        </pc:spChg>
        <pc:spChg chg="del mod">
          <ac:chgData name="Md Ishrak Mashroor" userId="e451b154c326eb62" providerId="LiveId" clId="{CEA78450-4F91-469D-B8F2-4266BBE6DA38}" dt="2025-08-12T19:30:01.360" v="63" actId="478"/>
          <ac:spMkLst>
            <pc:docMk/>
            <pc:sldMk cId="0" sldId="259"/>
            <ac:spMk id="10" creationId="{00000000-0000-0000-0000-000000000000}"/>
          </ac:spMkLst>
        </pc:spChg>
        <pc:spChg chg="del mod">
          <ac:chgData name="Md Ishrak Mashroor" userId="e451b154c326eb62" providerId="LiveId" clId="{CEA78450-4F91-469D-B8F2-4266BBE6DA38}" dt="2025-08-12T19:30:19.874" v="79"/>
          <ac:spMkLst>
            <pc:docMk/>
            <pc:sldMk cId="0" sldId="259"/>
            <ac:spMk id="11" creationId="{00000000-0000-0000-0000-000000000000}"/>
          </ac:spMkLst>
        </pc:spChg>
        <pc:spChg chg="del">
          <ac:chgData name="Md Ishrak Mashroor" userId="e451b154c326eb62" providerId="LiveId" clId="{CEA78450-4F91-469D-B8F2-4266BBE6DA38}" dt="2025-08-12T19:30:05.631" v="64" actId="478"/>
          <ac:spMkLst>
            <pc:docMk/>
            <pc:sldMk cId="0" sldId="259"/>
            <ac:spMk id="12" creationId="{00000000-0000-0000-0000-000000000000}"/>
          </ac:spMkLst>
        </pc:spChg>
        <pc:spChg chg="mod">
          <ac:chgData name="Md Ishrak Mashroor" userId="e451b154c326eb62" providerId="LiveId" clId="{CEA78450-4F91-469D-B8F2-4266BBE6DA38}" dt="2025-08-12T19:30:23.270" v="80" actId="14100"/>
          <ac:spMkLst>
            <pc:docMk/>
            <pc:sldMk cId="0" sldId="259"/>
            <ac:spMk id="13" creationId="{00000000-0000-0000-0000-000000000000}"/>
          </ac:spMkLst>
        </pc:spChg>
        <pc:spChg chg="del">
          <ac:chgData name="Md Ishrak Mashroor" userId="e451b154c326eb62" providerId="LiveId" clId="{CEA78450-4F91-469D-B8F2-4266BBE6DA38}" dt="2025-08-12T19:30:09.420" v="65" actId="478"/>
          <ac:spMkLst>
            <pc:docMk/>
            <pc:sldMk cId="0" sldId="259"/>
            <ac:spMk id="14" creationId="{00000000-0000-0000-0000-000000000000}"/>
          </ac:spMkLst>
        </pc:spChg>
        <pc:grpChg chg="mod">
          <ac:chgData name="Md Ishrak Mashroor" userId="e451b154c326eb62" providerId="LiveId" clId="{CEA78450-4F91-469D-B8F2-4266BBE6DA38}" dt="2025-08-12T19:31:20.373" v="113" actId="14100"/>
          <ac:grpSpMkLst>
            <pc:docMk/>
            <pc:sldMk cId="0" sldId="259"/>
            <ac:grpSpMk id="3" creationId="{00000000-0000-0000-0000-000000000000}"/>
          </ac:grpSpMkLst>
        </pc:grpChg>
      </pc:sldChg>
      <pc:sldChg chg="modSp mod">
        <pc:chgData name="Md Ishrak Mashroor" userId="e451b154c326eb62" providerId="LiveId" clId="{CEA78450-4F91-469D-B8F2-4266BBE6DA38}" dt="2025-08-12T19:32:09.458" v="126" actId="20577"/>
        <pc:sldMkLst>
          <pc:docMk/>
          <pc:sldMk cId="0" sldId="260"/>
        </pc:sldMkLst>
        <pc:spChg chg="mod">
          <ac:chgData name="Md Ishrak Mashroor" userId="e451b154c326eb62" providerId="LiveId" clId="{CEA78450-4F91-469D-B8F2-4266BBE6DA38}" dt="2025-08-12T19:31:41.781" v="118" actId="1076"/>
          <ac:spMkLst>
            <pc:docMk/>
            <pc:sldMk cId="0" sldId="260"/>
            <ac:spMk id="2" creationId="{00000000-0000-0000-0000-000000000000}"/>
          </ac:spMkLst>
        </pc:spChg>
        <pc:spChg chg="mod">
          <ac:chgData name="Md Ishrak Mashroor" userId="e451b154c326eb62" providerId="LiveId" clId="{CEA78450-4F91-469D-B8F2-4266BBE6DA38}" dt="2025-08-12T19:31:31.360" v="116" actId="20577"/>
          <ac:spMkLst>
            <pc:docMk/>
            <pc:sldMk cId="0" sldId="260"/>
            <ac:spMk id="3" creationId="{00000000-0000-0000-0000-000000000000}"/>
          </ac:spMkLst>
        </pc:spChg>
        <pc:spChg chg="mod">
          <ac:chgData name="Md Ishrak Mashroor" userId="e451b154c326eb62" providerId="LiveId" clId="{CEA78450-4F91-469D-B8F2-4266BBE6DA38}" dt="2025-08-12T19:31:58.061" v="124" actId="20577"/>
          <ac:spMkLst>
            <pc:docMk/>
            <pc:sldMk cId="0" sldId="260"/>
            <ac:spMk id="10" creationId="{00000000-0000-0000-0000-000000000000}"/>
          </ac:spMkLst>
        </pc:spChg>
        <pc:spChg chg="mod">
          <ac:chgData name="Md Ishrak Mashroor" userId="e451b154c326eb62" providerId="LiveId" clId="{CEA78450-4F91-469D-B8F2-4266BBE6DA38}" dt="2025-08-12T19:32:09.458" v="126" actId="20577"/>
          <ac:spMkLst>
            <pc:docMk/>
            <pc:sldMk cId="0" sldId="260"/>
            <ac:spMk id="13" creationId="{00000000-0000-0000-0000-000000000000}"/>
          </ac:spMkLst>
        </pc:spChg>
        <pc:grpChg chg="mod">
          <ac:chgData name="Md Ishrak Mashroor" userId="e451b154c326eb62" providerId="LiveId" clId="{CEA78450-4F91-469D-B8F2-4266BBE6DA38}" dt="2025-08-12T19:31:45.262" v="119" actId="1076"/>
          <ac:grpSpMkLst>
            <pc:docMk/>
            <pc:sldMk cId="0" sldId="260"/>
            <ac:grpSpMk id="8" creationId="{00000000-0000-0000-0000-000000000000}"/>
          </ac:grpSpMkLst>
        </pc:grpChg>
      </pc:sldChg>
      <pc:sldChg chg="delSp modSp mod">
        <pc:chgData name="Md Ishrak Mashroor" userId="e451b154c326eb62" providerId="LiveId" clId="{CEA78450-4F91-469D-B8F2-4266BBE6DA38}" dt="2025-08-12T19:32:48.998" v="152" actId="14100"/>
        <pc:sldMkLst>
          <pc:docMk/>
          <pc:sldMk cId="0" sldId="261"/>
        </pc:sldMkLst>
        <pc:spChg chg="del">
          <ac:chgData name="Md Ishrak Mashroor" userId="e451b154c326eb62" providerId="LiveId" clId="{CEA78450-4F91-469D-B8F2-4266BBE6DA38}" dt="2025-08-12T19:32:27.652" v="127" actId="478"/>
          <ac:spMkLst>
            <pc:docMk/>
            <pc:sldMk cId="0" sldId="261"/>
            <ac:spMk id="2" creationId="{00000000-0000-0000-0000-000000000000}"/>
          </ac:spMkLst>
        </pc:spChg>
        <pc:spChg chg="del mod">
          <ac:chgData name="Md Ishrak Mashroor" userId="e451b154c326eb62" providerId="LiveId" clId="{CEA78450-4F91-469D-B8F2-4266BBE6DA38}" dt="2025-08-12T19:32:36.876" v="149"/>
          <ac:spMkLst>
            <pc:docMk/>
            <pc:sldMk cId="0" sldId="261"/>
            <ac:spMk id="3" creationId="{00000000-0000-0000-0000-000000000000}"/>
          </ac:spMkLst>
        </pc:spChg>
        <pc:spChg chg="mod">
          <ac:chgData name="Md Ishrak Mashroor" userId="e451b154c326eb62" providerId="LiveId" clId="{CEA78450-4F91-469D-B8F2-4266BBE6DA38}" dt="2025-08-12T19:32:48.998" v="152" actId="14100"/>
          <ac:spMkLst>
            <pc:docMk/>
            <pc:sldMk cId="0" sldId="261"/>
            <ac:spMk id="6" creationId="{00000000-0000-0000-0000-000000000000}"/>
          </ac:spMkLst>
        </pc:spChg>
        <pc:spChg chg="mod">
          <ac:chgData name="Md Ishrak Mashroor" userId="e451b154c326eb62" providerId="LiveId" clId="{CEA78450-4F91-469D-B8F2-4266BBE6DA38}" dt="2025-08-12T19:32:44.473" v="151" actId="20577"/>
          <ac:spMkLst>
            <pc:docMk/>
            <pc:sldMk cId="0" sldId="261"/>
            <ac:spMk id="8" creationId="{00000000-0000-0000-0000-000000000000}"/>
          </ac:spMkLst>
        </pc:spChg>
      </pc:sldChg>
      <pc:sldChg chg="delSp modSp mod">
        <pc:chgData name="Md Ishrak Mashroor" userId="e451b154c326eb62" providerId="LiveId" clId="{CEA78450-4F91-469D-B8F2-4266BBE6DA38}" dt="2025-08-12T19:33:19.996" v="178" actId="478"/>
        <pc:sldMkLst>
          <pc:docMk/>
          <pc:sldMk cId="0" sldId="262"/>
        </pc:sldMkLst>
        <pc:spChg chg="del">
          <ac:chgData name="Md Ishrak Mashroor" userId="e451b154c326eb62" providerId="LiveId" clId="{CEA78450-4F91-469D-B8F2-4266BBE6DA38}" dt="2025-08-12T19:33:01.627" v="154" actId="478"/>
          <ac:spMkLst>
            <pc:docMk/>
            <pc:sldMk cId="0" sldId="262"/>
            <ac:spMk id="2" creationId="{00000000-0000-0000-0000-000000000000}"/>
          </ac:spMkLst>
        </pc:spChg>
        <pc:spChg chg="del mod">
          <ac:chgData name="Md Ishrak Mashroor" userId="e451b154c326eb62" providerId="LiveId" clId="{CEA78450-4F91-469D-B8F2-4266BBE6DA38}" dt="2025-08-12T19:33:08.517" v="176"/>
          <ac:spMkLst>
            <pc:docMk/>
            <pc:sldMk cId="0" sldId="262"/>
            <ac:spMk id="3" creationId="{00000000-0000-0000-0000-000000000000}"/>
          </ac:spMkLst>
        </pc:spChg>
        <pc:spChg chg="del">
          <ac:chgData name="Md Ishrak Mashroor" userId="e451b154c326eb62" providerId="LiveId" clId="{CEA78450-4F91-469D-B8F2-4266BBE6DA38}" dt="2025-08-12T19:33:19.996" v="178" actId="478"/>
          <ac:spMkLst>
            <pc:docMk/>
            <pc:sldMk cId="0" sldId="262"/>
            <ac:spMk id="4" creationId="{00000000-0000-0000-0000-000000000000}"/>
          </ac:spMkLst>
        </pc:spChg>
        <pc:spChg chg="del">
          <ac:chgData name="Md Ishrak Mashroor" userId="e451b154c326eb62" providerId="LiveId" clId="{CEA78450-4F91-469D-B8F2-4266BBE6DA38}" dt="2025-08-12T19:33:14.362" v="177" actId="478"/>
          <ac:spMkLst>
            <pc:docMk/>
            <pc:sldMk cId="0" sldId="262"/>
            <ac:spMk id="5" creationId="{00000000-0000-0000-0000-000000000000}"/>
          </ac:spMkLst>
        </pc:spChg>
        <pc:spChg chg="mod">
          <ac:chgData name="Md Ishrak Mashroor" userId="e451b154c326eb62" providerId="LiveId" clId="{CEA78450-4F91-469D-B8F2-4266BBE6DA38}" dt="2025-08-12T19:32:58.587" v="153" actId="14100"/>
          <ac:spMkLst>
            <pc:docMk/>
            <pc:sldMk cId="0" sldId="262"/>
            <ac:spMk id="6" creationId="{00000000-0000-0000-0000-000000000000}"/>
          </ac:spMkLst>
        </pc:spChg>
        <pc:spChg chg="del">
          <ac:chgData name="Md Ishrak Mashroor" userId="e451b154c326eb62" providerId="LiveId" clId="{CEA78450-4F91-469D-B8F2-4266BBE6DA38}" dt="2025-08-12T19:33:19.996" v="178" actId="478"/>
          <ac:spMkLst>
            <pc:docMk/>
            <pc:sldMk cId="0" sldId="262"/>
            <ac:spMk id="7" creationId="{00000000-0000-0000-0000-000000000000}"/>
          </ac:spMkLst>
        </pc:spChg>
      </pc:sldChg>
      <pc:sldChg chg="addSp delSp modSp mod">
        <pc:chgData name="Md Ishrak Mashroor" userId="e451b154c326eb62" providerId="LiveId" clId="{CEA78450-4F91-469D-B8F2-4266BBE6DA38}" dt="2025-08-12T19:34:22.879" v="194" actId="1076"/>
        <pc:sldMkLst>
          <pc:docMk/>
          <pc:sldMk cId="0" sldId="263"/>
        </pc:sldMkLst>
        <pc:spChg chg="del">
          <ac:chgData name="Md Ishrak Mashroor" userId="e451b154c326eb62" providerId="LiveId" clId="{CEA78450-4F91-469D-B8F2-4266BBE6DA38}" dt="2025-08-12T19:33:24.757" v="179" actId="478"/>
          <ac:spMkLst>
            <pc:docMk/>
            <pc:sldMk cId="0" sldId="263"/>
            <ac:spMk id="2" creationId="{00000000-0000-0000-0000-000000000000}"/>
          </ac:spMkLst>
        </pc:spChg>
        <pc:spChg chg="del">
          <ac:chgData name="Md Ishrak Mashroor" userId="e451b154c326eb62" providerId="LiveId" clId="{CEA78450-4F91-469D-B8F2-4266BBE6DA38}" dt="2025-08-12T19:33:36.259" v="183" actId="478"/>
          <ac:spMkLst>
            <pc:docMk/>
            <pc:sldMk cId="0" sldId="263"/>
            <ac:spMk id="3" creationId="{00000000-0000-0000-0000-000000000000}"/>
          </ac:spMkLst>
        </pc:spChg>
        <pc:spChg chg="del">
          <ac:chgData name="Md Ishrak Mashroor" userId="e451b154c326eb62" providerId="LiveId" clId="{CEA78450-4F91-469D-B8F2-4266BBE6DA38}" dt="2025-08-12T19:33:30.045" v="181" actId="478"/>
          <ac:spMkLst>
            <pc:docMk/>
            <pc:sldMk cId="0" sldId="263"/>
            <ac:spMk id="4" creationId="{00000000-0000-0000-0000-000000000000}"/>
          </ac:spMkLst>
        </pc:spChg>
        <pc:spChg chg="mod">
          <ac:chgData name="Md Ishrak Mashroor" userId="e451b154c326eb62" providerId="LiveId" clId="{CEA78450-4F91-469D-B8F2-4266BBE6DA38}" dt="2025-08-12T19:33:33.363" v="182" actId="14100"/>
          <ac:spMkLst>
            <pc:docMk/>
            <pc:sldMk cId="0" sldId="263"/>
            <ac:spMk id="6" creationId="{00000000-0000-0000-0000-000000000000}"/>
          </ac:spMkLst>
        </pc:spChg>
        <pc:spChg chg="del">
          <ac:chgData name="Md Ishrak Mashroor" userId="e451b154c326eb62" providerId="LiveId" clId="{CEA78450-4F91-469D-B8F2-4266BBE6DA38}" dt="2025-08-12T19:33:30.045" v="181" actId="478"/>
          <ac:spMkLst>
            <pc:docMk/>
            <pc:sldMk cId="0" sldId="263"/>
            <ac:spMk id="7" creationId="{00000000-0000-0000-0000-000000000000}"/>
          </ac:spMkLst>
        </pc:spChg>
        <pc:spChg chg="mod">
          <ac:chgData name="Md Ishrak Mashroor" userId="e451b154c326eb62" providerId="LiveId" clId="{CEA78450-4F91-469D-B8F2-4266BBE6DA38}" dt="2025-08-12T19:34:02.919" v="188" actId="20577"/>
          <ac:spMkLst>
            <pc:docMk/>
            <pc:sldMk cId="0" sldId="263"/>
            <ac:spMk id="9" creationId="{00000000-0000-0000-0000-000000000000}"/>
          </ac:spMkLst>
        </pc:spChg>
        <pc:spChg chg="mod">
          <ac:chgData name="Md Ishrak Mashroor" userId="e451b154c326eb62" providerId="LiveId" clId="{CEA78450-4F91-469D-B8F2-4266BBE6DA38}" dt="2025-08-12T19:34:05.732" v="189" actId="20577"/>
          <ac:spMkLst>
            <pc:docMk/>
            <pc:sldMk cId="0" sldId="263"/>
            <ac:spMk id="10" creationId="{00000000-0000-0000-0000-000000000000}"/>
          </ac:spMkLst>
        </pc:spChg>
        <pc:spChg chg="mod">
          <ac:chgData name="Md Ishrak Mashroor" userId="e451b154c326eb62" providerId="LiveId" clId="{CEA78450-4F91-469D-B8F2-4266BBE6DA38}" dt="2025-08-12T19:34:11.520" v="190" actId="20577"/>
          <ac:spMkLst>
            <pc:docMk/>
            <pc:sldMk cId="0" sldId="263"/>
            <ac:spMk id="13" creationId="{00000000-0000-0000-0000-000000000000}"/>
          </ac:spMkLst>
        </pc:spChg>
        <pc:spChg chg="mod">
          <ac:chgData name="Md Ishrak Mashroor" userId="e451b154c326eb62" providerId="LiveId" clId="{CEA78450-4F91-469D-B8F2-4266BBE6DA38}" dt="2025-08-12T19:34:13.920" v="191" actId="20577"/>
          <ac:spMkLst>
            <pc:docMk/>
            <pc:sldMk cId="0" sldId="263"/>
            <ac:spMk id="16" creationId="{00000000-0000-0000-0000-000000000000}"/>
          </ac:spMkLst>
        </pc:spChg>
        <pc:spChg chg="mod">
          <ac:chgData name="Md Ishrak Mashroor" userId="e451b154c326eb62" providerId="LiveId" clId="{CEA78450-4F91-469D-B8F2-4266BBE6DA38}" dt="2025-08-12T19:34:15.570" v="192" actId="20577"/>
          <ac:spMkLst>
            <pc:docMk/>
            <pc:sldMk cId="0" sldId="263"/>
            <ac:spMk id="19" creationId="{00000000-0000-0000-0000-000000000000}"/>
          </ac:spMkLst>
        </pc:spChg>
        <pc:spChg chg="mod">
          <ac:chgData name="Md Ishrak Mashroor" userId="e451b154c326eb62" providerId="LiveId" clId="{CEA78450-4F91-469D-B8F2-4266BBE6DA38}" dt="2025-08-12T19:34:17.232" v="193" actId="20577"/>
          <ac:spMkLst>
            <pc:docMk/>
            <pc:sldMk cId="0" sldId="263"/>
            <ac:spMk id="22" creationId="{00000000-0000-0000-0000-000000000000}"/>
          </ac:spMkLst>
        </pc:spChg>
        <pc:spChg chg="add del mod">
          <ac:chgData name="Md Ishrak Mashroor" userId="e451b154c326eb62" providerId="LiveId" clId="{CEA78450-4F91-469D-B8F2-4266BBE6DA38}" dt="2025-08-12T19:33:30.045" v="181" actId="478"/>
          <ac:spMkLst>
            <pc:docMk/>
            <pc:sldMk cId="0" sldId="263"/>
            <ac:spMk id="41" creationId="{DCF1E8B6-14AD-CC8F-A3FC-1D77A14872E6}"/>
          </ac:spMkLst>
        </pc:spChg>
        <pc:spChg chg="add del mod">
          <ac:chgData name="Md Ishrak Mashroor" userId="e451b154c326eb62" providerId="LiveId" clId="{CEA78450-4F91-469D-B8F2-4266BBE6DA38}" dt="2025-08-12T19:33:30.045" v="181" actId="478"/>
          <ac:spMkLst>
            <pc:docMk/>
            <pc:sldMk cId="0" sldId="263"/>
            <ac:spMk id="42" creationId="{573DD296-91DC-F0BF-5482-C601EE09D2C5}"/>
          </ac:spMkLst>
        </pc:spChg>
        <pc:grpChg chg="mod">
          <ac:chgData name="Md Ishrak Mashroor" userId="e451b154c326eb62" providerId="LiveId" clId="{CEA78450-4F91-469D-B8F2-4266BBE6DA38}" dt="2025-08-12T19:34:22.879" v="194" actId="1076"/>
          <ac:grpSpMkLst>
            <pc:docMk/>
            <pc:sldMk cId="0" sldId="263"/>
            <ac:grpSpMk id="8" creationId="{00000000-0000-0000-0000-000000000000}"/>
          </ac:grpSpMkLst>
        </pc:grpChg>
      </pc:sldChg>
      <pc:sldChg chg="delSp modSp mod">
        <pc:chgData name="Md Ishrak Mashroor" userId="e451b154c326eb62" providerId="LiveId" clId="{CEA78450-4F91-469D-B8F2-4266BBE6DA38}" dt="2025-08-12T19:37:10.399" v="238" actId="20577"/>
        <pc:sldMkLst>
          <pc:docMk/>
          <pc:sldMk cId="0" sldId="264"/>
        </pc:sldMkLst>
        <pc:spChg chg="del">
          <ac:chgData name="Md Ishrak Mashroor" userId="e451b154c326eb62" providerId="LiveId" clId="{CEA78450-4F91-469D-B8F2-4266BBE6DA38}" dt="2025-08-12T19:34:41.063" v="195" actId="478"/>
          <ac:spMkLst>
            <pc:docMk/>
            <pc:sldMk cId="0" sldId="264"/>
            <ac:spMk id="2" creationId="{00000000-0000-0000-0000-000000000000}"/>
          </ac:spMkLst>
        </pc:spChg>
        <pc:spChg chg="del">
          <ac:chgData name="Md Ishrak Mashroor" userId="e451b154c326eb62" providerId="LiveId" clId="{CEA78450-4F91-469D-B8F2-4266BBE6DA38}" dt="2025-08-12T19:34:41.063" v="195" actId="478"/>
          <ac:spMkLst>
            <pc:docMk/>
            <pc:sldMk cId="0" sldId="264"/>
            <ac:spMk id="3" creationId="{00000000-0000-0000-0000-000000000000}"/>
          </ac:spMkLst>
        </pc:spChg>
        <pc:spChg chg="del">
          <ac:chgData name="Md Ishrak Mashroor" userId="e451b154c326eb62" providerId="LiveId" clId="{CEA78450-4F91-469D-B8F2-4266BBE6DA38}" dt="2025-08-12T19:34:41.063" v="195" actId="478"/>
          <ac:spMkLst>
            <pc:docMk/>
            <pc:sldMk cId="0" sldId="264"/>
            <ac:spMk id="4" creationId="{00000000-0000-0000-0000-000000000000}"/>
          </ac:spMkLst>
        </pc:spChg>
        <pc:spChg chg="del">
          <ac:chgData name="Md Ishrak Mashroor" userId="e451b154c326eb62" providerId="LiveId" clId="{CEA78450-4F91-469D-B8F2-4266BBE6DA38}" dt="2025-08-12T19:34:41.063" v="195" actId="478"/>
          <ac:spMkLst>
            <pc:docMk/>
            <pc:sldMk cId="0" sldId="264"/>
            <ac:spMk id="5" creationId="{00000000-0000-0000-0000-000000000000}"/>
          </ac:spMkLst>
        </pc:spChg>
        <pc:spChg chg="del">
          <ac:chgData name="Md Ishrak Mashroor" userId="e451b154c326eb62" providerId="LiveId" clId="{CEA78450-4F91-469D-B8F2-4266BBE6DA38}" dt="2025-08-12T19:34:41.063" v="195" actId="478"/>
          <ac:spMkLst>
            <pc:docMk/>
            <pc:sldMk cId="0" sldId="264"/>
            <ac:spMk id="7" creationId="{00000000-0000-0000-0000-000000000000}"/>
          </ac:spMkLst>
        </pc:spChg>
        <pc:spChg chg="mod">
          <ac:chgData name="Md Ishrak Mashroor" userId="e451b154c326eb62" providerId="LiveId" clId="{CEA78450-4F91-469D-B8F2-4266BBE6DA38}" dt="2025-08-12T19:35:17.481" v="207" actId="1076"/>
          <ac:spMkLst>
            <pc:docMk/>
            <pc:sldMk cId="0" sldId="264"/>
            <ac:spMk id="9" creationId="{00000000-0000-0000-0000-000000000000}"/>
          </ac:spMkLst>
        </pc:spChg>
        <pc:spChg chg="mod">
          <ac:chgData name="Md Ishrak Mashroor" userId="e451b154c326eb62" providerId="LiveId" clId="{CEA78450-4F91-469D-B8F2-4266BBE6DA38}" dt="2025-08-12T19:36:48.486" v="233" actId="20577"/>
          <ac:spMkLst>
            <pc:docMk/>
            <pc:sldMk cId="0" sldId="264"/>
            <ac:spMk id="10" creationId="{00000000-0000-0000-0000-000000000000}"/>
          </ac:spMkLst>
        </pc:spChg>
        <pc:spChg chg="mod">
          <ac:chgData name="Md Ishrak Mashroor" userId="e451b154c326eb62" providerId="LiveId" clId="{CEA78450-4F91-469D-B8F2-4266BBE6DA38}" dt="2025-08-12T19:36:22.267" v="226" actId="1076"/>
          <ac:spMkLst>
            <pc:docMk/>
            <pc:sldMk cId="0" sldId="264"/>
            <ac:spMk id="12" creationId="{00000000-0000-0000-0000-000000000000}"/>
          </ac:spMkLst>
        </pc:spChg>
        <pc:spChg chg="mod">
          <ac:chgData name="Md Ishrak Mashroor" userId="e451b154c326eb62" providerId="LiveId" clId="{CEA78450-4F91-469D-B8F2-4266BBE6DA38}" dt="2025-08-12T19:36:33.768" v="229" actId="20577"/>
          <ac:spMkLst>
            <pc:docMk/>
            <pc:sldMk cId="0" sldId="264"/>
            <ac:spMk id="13" creationId="{00000000-0000-0000-0000-000000000000}"/>
          </ac:spMkLst>
        </pc:spChg>
        <pc:spChg chg="mod">
          <ac:chgData name="Md Ishrak Mashroor" userId="e451b154c326eb62" providerId="LiveId" clId="{CEA78450-4F91-469D-B8F2-4266BBE6DA38}" dt="2025-08-12T19:35:30.964" v="210" actId="20577"/>
          <ac:spMkLst>
            <pc:docMk/>
            <pc:sldMk cId="0" sldId="264"/>
            <ac:spMk id="16" creationId="{00000000-0000-0000-0000-000000000000}"/>
          </ac:spMkLst>
        </pc:spChg>
        <pc:spChg chg="mod">
          <ac:chgData name="Md Ishrak Mashroor" userId="e451b154c326eb62" providerId="LiveId" clId="{CEA78450-4F91-469D-B8F2-4266BBE6DA38}" dt="2025-08-12T19:35:42.261" v="213" actId="20577"/>
          <ac:spMkLst>
            <pc:docMk/>
            <pc:sldMk cId="0" sldId="264"/>
            <ac:spMk id="19" creationId="{00000000-0000-0000-0000-000000000000}"/>
          </ac:spMkLst>
        </pc:spChg>
        <pc:spChg chg="mod">
          <ac:chgData name="Md Ishrak Mashroor" userId="e451b154c326eb62" providerId="LiveId" clId="{CEA78450-4F91-469D-B8F2-4266BBE6DA38}" dt="2025-08-12T19:36:10.372" v="221" actId="1076"/>
          <ac:spMkLst>
            <pc:docMk/>
            <pc:sldMk cId="0" sldId="264"/>
            <ac:spMk id="21" creationId="{00000000-0000-0000-0000-000000000000}"/>
          </ac:spMkLst>
        </pc:spChg>
        <pc:spChg chg="mod">
          <ac:chgData name="Md Ishrak Mashroor" userId="e451b154c326eb62" providerId="LiveId" clId="{CEA78450-4F91-469D-B8F2-4266BBE6DA38}" dt="2025-08-12T19:36:14.357" v="222" actId="20577"/>
          <ac:spMkLst>
            <pc:docMk/>
            <pc:sldMk cId="0" sldId="264"/>
            <ac:spMk id="22" creationId="{00000000-0000-0000-0000-000000000000}"/>
          </ac:spMkLst>
        </pc:spChg>
        <pc:spChg chg="mod">
          <ac:chgData name="Md Ishrak Mashroor" userId="e451b154c326eb62" providerId="LiveId" clId="{CEA78450-4F91-469D-B8F2-4266BBE6DA38}" dt="2025-08-12T19:36:57.822" v="235" actId="1076"/>
          <ac:spMkLst>
            <pc:docMk/>
            <pc:sldMk cId="0" sldId="264"/>
            <ac:spMk id="24" creationId="{00000000-0000-0000-0000-000000000000}"/>
          </ac:spMkLst>
        </pc:spChg>
        <pc:spChg chg="mod">
          <ac:chgData name="Md Ishrak Mashroor" userId="e451b154c326eb62" providerId="LiveId" clId="{CEA78450-4F91-469D-B8F2-4266BBE6DA38}" dt="2025-08-12T19:37:10.399" v="238" actId="20577"/>
          <ac:spMkLst>
            <pc:docMk/>
            <pc:sldMk cId="0" sldId="264"/>
            <ac:spMk id="25" creationId="{00000000-0000-0000-0000-000000000000}"/>
          </ac:spMkLst>
        </pc:spChg>
        <pc:grpChg chg="mod">
          <ac:chgData name="Md Ishrak Mashroor" userId="e451b154c326eb62" providerId="LiveId" clId="{CEA78450-4F91-469D-B8F2-4266BBE6DA38}" dt="2025-08-12T19:35:07.677" v="203" actId="1076"/>
          <ac:grpSpMkLst>
            <pc:docMk/>
            <pc:sldMk cId="0" sldId="264"/>
            <ac:grpSpMk id="8" creationId="{00000000-0000-0000-0000-000000000000}"/>
          </ac:grpSpMkLst>
        </pc:grpChg>
        <pc:grpChg chg="mod">
          <ac:chgData name="Md Ishrak Mashroor" userId="e451b154c326eb62" providerId="LiveId" clId="{CEA78450-4F91-469D-B8F2-4266BBE6DA38}" dt="2025-08-12T19:35:59.732" v="218" actId="1076"/>
          <ac:grpSpMkLst>
            <pc:docMk/>
            <pc:sldMk cId="0" sldId="264"/>
            <ac:grpSpMk id="11" creationId="{00000000-0000-0000-0000-000000000000}"/>
          </ac:grpSpMkLst>
        </pc:grpChg>
        <pc:grpChg chg="mod">
          <ac:chgData name="Md Ishrak Mashroor" userId="e451b154c326eb62" providerId="LiveId" clId="{CEA78450-4F91-469D-B8F2-4266BBE6DA38}" dt="2025-08-12T19:35:14.958" v="206" actId="1076"/>
          <ac:grpSpMkLst>
            <pc:docMk/>
            <pc:sldMk cId="0" sldId="264"/>
            <ac:grpSpMk id="14" creationId="{00000000-0000-0000-0000-000000000000}"/>
          </ac:grpSpMkLst>
        </pc:grpChg>
        <pc:grpChg chg="mod">
          <ac:chgData name="Md Ishrak Mashroor" userId="e451b154c326eb62" providerId="LiveId" clId="{CEA78450-4F91-469D-B8F2-4266BBE6DA38}" dt="2025-08-12T19:35:13.698" v="205" actId="1076"/>
          <ac:grpSpMkLst>
            <pc:docMk/>
            <pc:sldMk cId="0" sldId="264"/>
            <ac:grpSpMk id="17" creationId="{00000000-0000-0000-0000-000000000000}"/>
          </ac:grpSpMkLst>
        </pc:grpChg>
        <pc:grpChg chg="mod">
          <ac:chgData name="Md Ishrak Mashroor" userId="e451b154c326eb62" providerId="LiveId" clId="{CEA78450-4F91-469D-B8F2-4266BBE6DA38}" dt="2025-08-12T19:36:04.033" v="219" actId="1076"/>
          <ac:grpSpMkLst>
            <pc:docMk/>
            <pc:sldMk cId="0" sldId="264"/>
            <ac:grpSpMk id="20" creationId="{00000000-0000-0000-0000-000000000000}"/>
          </ac:grpSpMkLst>
        </pc:grpChg>
      </pc:sldChg>
      <pc:sldChg chg="delSp mod">
        <pc:chgData name="Md Ishrak Mashroor" userId="e451b154c326eb62" providerId="LiveId" clId="{CEA78450-4F91-469D-B8F2-4266BBE6DA38}" dt="2025-08-12T19:39:18.650" v="248" actId="478"/>
        <pc:sldMkLst>
          <pc:docMk/>
          <pc:sldMk cId="0" sldId="265"/>
        </pc:sldMkLst>
        <pc:spChg chg="del">
          <ac:chgData name="Md Ishrak Mashroor" userId="e451b154c326eb62" providerId="LiveId" clId="{CEA78450-4F91-469D-B8F2-4266BBE6DA38}" dt="2025-08-12T19:39:18.650" v="248" actId="478"/>
          <ac:spMkLst>
            <pc:docMk/>
            <pc:sldMk cId="0" sldId="265"/>
            <ac:spMk id="3" creationId="{00000000-0000-0000-0000-000000000000}"/>
          </ac:spMkLst>
        </pc:spChg>
        <pc:spChg chg="del">
          <ac:chgData name="Md Ishrak Mashroor" userId="e451b154c326eb62" providerId="LiveId" clId="{CEA78450-4F91-469D-B8F2-4266BBE6DA38}" dt="2025-08-12T19:39:18.650" v="248" actId="478"/>
          <ac:spMkLst>
            <pc:docMk/>
            <pc:sldMk cId="0" sldId="265"/>
            <ac:spMk id="4" creationId="{00000000-0000-0000-0000-000000000000}"/>
          </ac:spMkLst>
        </pc:spChg>
        <pc:spChg chg="del">
          <ac:chgData name="Md Ishrak Mashroor" userId="e451b154c326eb62" providerId="LiveId" clId="{CEA78450-4F91-469D-B8F2-4266BBE6DA38}" dt="2025-08-12T19:39:18.650" v="248" actId="478"/>
          <ac:spMkLst>
            <pc:docMk/>
            <pc:sldMk cId="0" sldId="265"/>
            <ac:spMk id="5" creationId="{00000000-0000-0000-0000-000000000000}"/>
          </ac:spMkLst>
        </pc:spChg>
        <pc:spChg chg="del">
          <ac:chgData name="Md Ishrak Mashroor" userId="e451b154c326eb62" providerId="LiveId" clId="{CEA78450-4F91-469D-B8F2-4266BBE6DA38}" dt="2025-08-12T19:39:18.650" v="248" actId="478"/>
          <ac:spMkLst>
            <pc:docMk/>
            <pc:sldMk cId="0" sldId="265"/>
            <ac:spMk id="7" creationId="{00000000-0000-0000-0000-000000000000}"/>
          </ac:spMkLst>
        </pc:spChg>
      </pc:sldChg>
      <pc:sldChg chg="delSp mod">
        <pc:chgData name="Md Ishrak Mashroor" userId="e451b154c326eb62" providerId="LiveId" clId="{CEA78450-4F91-469D-B8F2-4266BBE6DA38}" dt="2025-08-12T19:39:06.432" v="247" actId="478"/>
        <pc:sldMkLst>
          <pc:docMk/>
          <pc:sldMk cId="0" sldId="266"/>
        </pc:sldMkLst>
        <pc:spChg chg="del">
          <ac:chgData name="Md Ishrak Mashroor" userId="e451b154c326eb62" providerId="LiveId" clId="{CEA78450-4F91-469D-B8F2-4266BBE6DA38}" dt="2025-08-12T19:39:06.432" v="247" actId="478"/>
          <ac:spMkLst>
            <pc:docMk/>
            <pc:sldMk cId="0" sldId="266"/>
            <ac:spMk id="2" creationId="{00000000-0000-0000-0000-000000000000}"/>
          </ac:spMkLst>
        </pc:spChg>
        <pc:spChg chg="del">
          <ac:chgData name="Md Ishrak Mashroor" userId="e451b154c326eb62" providerId="LiveId" clId="{CEA78450-4F91-469D-B8F2-4266BBE6DA38}" dt="2025-08-12T19:39:06.432" v="247" actId="478"/>
          <ac:spMkLst>
            <pc:docMk/>
            <pc:sldMk cId="0" sldId="266"/>
            <ac:spMk id="3" creationId="{00000000-0000-0000-0000-000000000000}"/>
          </ac:spMkLst>
        </pc:spChg>
        <pc:spChg chg="del">
          <ac:chgData name="Md Ishrak Mashroor" userId="e451b154c326eb62" providerId="LiveId" clId="{CEA78450-4F91-469D-B8F2-4266BBE6DA38}" dt="2025-08-12T19:39:06.432" v="247" actId="478"/>
          <ac:spMkLst>
            <pc:docMk/>
            <pc:sldMk cId="0" sldId="266"/>
            <ac:spMk id="4" creationId="{00000000-0000-0000-0000-000000000000}"/>
          </ac:spMkLst>
        </pc:spChg>
        <pc:spChg chg="del">
          <ac:chgData name="Md Ishrak Mashroor" userId="e451b154c326eb62" providerId="LiveId" clId="{CEA78450-4F91-469D-B8F2-4266BBE6DA38}" dt="2025-08-12T19:39:06.432" v="247" actId="478"/>
          <ac:spMkLst>
            <pc:docMk/>
            <pc:sldMk cId="0" sldId="266"/>
            <ac:spMk id="5" creationId="{00000000-0000-0000-0000-000000000000}"/>
          </ac:spMkLst>
        </pc:spChg>
        <pc:spChg chg="del">
          <ac:chgData name="Md Ishrak Mashroor" userId="e451b154c326eb62" providerId="LiveId" clId="{CEA78450-4F91-469D-B8F2-4266BBE6DA38}" dt="2025-08-12T19:39:06.432" v="247" actId="478"/>
          <ac:spMkLst>
            <pc:docMk/>
            <pc:sldMk cId="0" sldId="266"/>
            <ac:spMk id="7" creationId="{00000000-0000-0000-0000-000000000000}"/>
          </ac:spMkLst>
        </pc:spChg>
      </pc:sldChg>
      <pc:sldChg chg="delSp modSp mod">
        <pc:chgData name="Md Ishrak Mashroor" userId="e451b154c326eb62" providerId="LiveId" clId="{CEA78450-4F91-469D-B8F2-4266BBE6DA38}" dt="2025-08-12T19:38:54.870" v="246" actId="478"/>
        <pc:sldMkLst>
          <pc:docMk/>
          <pc:sldMk cId="0" sldId="267"/>
        </pc:sldMkLst>
        <pc:spChg chg="del">
          <ac:chgData name="Md Ishrak Mashroor" userId="e451b154c326eb62" providerId="LiveId" clId="{CEA78450-4F91-469D-B8F2-4266BBE6DA38}" dt="2025-08-12T19:38:54.870" v="246" actId="478"/>
          <ac:spMkLst>
            <pc:docMk/>
            <pc:sldMk cId="0" sldId="267"/>
            <ac:spMk id="2" creationId="{00000000-0000-0000-0000-000000000000}"/>
          </ac:spMkLst>
        </pc:spChg>
        <pc:spChg chg="del">
          <ac:chgData name="Md Ishrak Mashroor" userId="e451b154c326eb62" providerId="LiveId" clId="{CEA78450-4F91-469D-B8F2-4266BBE6DA38}" dt="2025-08-12T19:38:54.870" v="246" actId="478"/>
          <ac:spMkLst>
            <pc:docMk/>
            <pc:sldMk cId="0" sldId="267"/>
            <ac:spMk id="3" creationId="{00000000-0000-0000-0000-000000000000}"/>
          </ac:spMkLst>
        </pc:spChg>
        <pc:spChg chg="del">
          <ac:chgData name="Md Ishrak Mashroor" userId="e451b154c326eb62" providerId="LiveId" clId="{CEA78450-4F91-469D-B8F2-4266BBE6DA38}" dt="2025-08-12T19:38:54.870" v="246" actId="478"/>
          <ac:spMkLst>
            <pc:docMk/>
            <pc:sldMk cId="0" sldId="267"/>
            <ac:spMk id="4" creationId="{00000000-0000-0000-0000-000000000000}"/>
          </ac:spMkLst>
        </pc:spChg>
        <pc:spChg chg="del">
          <ac:chgData name="Md Ishrak Mashroor" userId="e451b154c326eb62" providerId="LiveId" clId="{CEA78450-4F91-469D-B8F2-4266BBE6DA38}" dt="2025-08-12T19:38:54.870" v="246" actId="478"/>
          <ac:spMkLst>
            <pc:docMk/>
            <pc:sldMk cId="0" sldId="267"/>
            <ac:spMk id="5" creationId="{00000000-0000-0000-0000-000000000000}"/>
          </ac:spMkLst>
        </pc:spChg>
        <pc:spChg chg="del">
          <ac:chgData name="Md Ishrak Mashroor" userId="e451b154c326eb62" providerId="LiveId" clId="{CEA78450-4F91-469D-B8F2-4266BBE6DA38}" dt="2025-08-12T19:38:54.870" v="246" actId="478"/>
          <ac:spMkLst>
            <pc:docMk/>
            <pc:sldMk cId="0" sldId="267"/>
            <ac:spMk id="7" creationId="{00000000-0000-0000-0000-000000000000}"/>
          </ac:spMkLst>
        </pc:spChg>
        <pc:spChg chg="mod">
          <ac:chgData name="Md Ishrak Mashroor" userId="e451b154c326eb62" providerId="LiveId" clId="{CEA78450-4F91-469D-B8F2-4266BBE6DA38}" dt="2025-08-12T19:38:29.410" v="241" actId="1076"/>
          <ac:spMkLst>
            <pc:docMk/>
            <pc:sldMk cId="0" sldId="267"/>
            <ac:spMk id="11" creationId="{00000000-0000-0000-0000-000000000000}"/>
          </ac:spMkLst>
        </pc:spChg>
        <pc:spChg chg="mod">
          <ac:chgData name="Md Ishrak Mashroor" userId="e451b154c326eb62" providerId="LiveId" clId="{CEA78450-4F91-469D-B8F2-4266BBE6DA38}" dt="2025-08-12T19:38:43.699" v="245" actId="1076"/>
          <ac:spMkLst>
            <pc:docMk/>
            <pc:sldMk cId="0" sldId="267"/>
            <ac:spMk id="18" creationId="{00000000-0000-0000-0000-000000000000}"/>
          </ac:spMkLst>
        </pc:spChg>
        <pc:spChg chg="mod">
          <ac:chgData name="Md Ishrak Mashroor" userId="e451b154c326eb62" providerId="LiveId" clId="{CEA78450-4F91-469D-B8F2-4266BBE6DA38}" dt="2025-08-12T19:38:37.347" v="243" actId="1076"/>
          <ac:spMkLst>
            <pc:docMk/>
            <pc:sldMk cId="0" sldId="267"/>
            <ac:spMk id="19" creationId="{00000000-0000-0000-0000-000000000000}"/>
          </ac:spMkLst>
        </pc:spChg>
        <pc:grpChg chg="mod">
          <ac:chgData name="Md Ishrak Mashroor" userId="e451b154c326eb62" providerId="LiveId" clId="{CEA78450-4F91-469D-B8F2-4266BBE6DA38}" dt="2025-08-12T19:38:19.871" v="239" actId="1076"/>
          <ac:grpSpMkLst>
            <pc:docMk/>
            <pc:sldMk cId="0" sldId="267"/>
            <ac:grpSpMk id="8" creationId="{00000000-0000-0000-0000-000000000000}"/>
          </ac:grpSpMkLst>
        </pc:grpChg>
      </pc:sldChg>
      <pc:sldChg chg="delSp modSp mod">
        <pc:chgData name="Md Ishrak Mashroor" userId="e451b154c326eb62" providerId="LiveId" clId="{CEA78450-4F91-469D-B8F2-4266BBE6DA38}" dt="2025-08-12T19:45:13.326" v="257" actId="478"/>
        <pc:sldMkLst>
          <pc:docMk/>
          <pc:sldMk cId="0" sldId="268"/>
        </pc:sldMkLst>
        <pc:spChg chg="del">
          <ac:chgData name="Md Ishrak Mashroor" userId="e451b154c326eb62" providerId="LiveId" clId="{CEA78450-4F91-469D-B8F2-4266BBE6DA38}" dt="2025-08-12T19:45:13.326" v="257" actId="478"/>
          <ac:spMkLst>
            <pc:docMk/>
            <pc:sldMk cId="0" sldId="268"/>
            <ac:spMk id="2" creationId="{00000000-0000-0000-0000-000000000000}"/>
          </ac:spMkLst>
        </pc:spChg>
        <pc:spChg chg="del">
          <ac:chgData name="Md Ishrak Mashroor" userId="e451b154c326eb62" providerId="LiveId" clId="{CEA78450-4F91-469D-B8F2-4266BBE6DA38}" dt="2025-08-12T19:45:13.326" v="257" actId="478"/>
          <ac:spMkLst>
            <pc:docMk/>
            <pc:sldMk cId="0" sldId="268"/>
            <ac:spMk id="3" creationId="{00000000-0000-0000-0000-000000000000}"/>
          </ac:spMkLst>
        </pc:spChg>
        <pc:spChg chg="del">
          <ac:chgData name="Md Ishrak Mashroor" userId="e451b154c326eb62" providerId="LiveId" clId="{CEA78450-4F91-469D-B8F2-4266BBE6DA38}" dt="2025-08-12T19:45:13.326" v="257" actId="478"/>
          <ac:spMkLst>
            <pc:docMk/>
            <pc:sldMk cId="0" sldId="268"/>
            <ac:spMk id="4" creationId="{00000000-0000-0000-0000-000000000000}"/>
          </ac:spMkLst>
        </pc:spChg>
        <pc:spChg chg="del">
          <ac:chgData name="Md Ishrak Mashroor" userId="e451b154c326eb62" providerId="LiveId" clId="{CEA78450-4F91-469D-B8F2-4266BBE6DA38}" dt="2025-08-12T19:45:13.326" v="257" actId="478"/>
          <ac:spMkLst>
            <pc:docMk/>
            <pc:sldMk cId="0" sldId="268"/>
            <ac:spMk id="5" creationId="{00000000-0000-0000-0000-000000000000}"/>
          </ac:spMkLst>
        </pc:spChg>
        <pc:spChg chg="del">
          <ac:chgData name="Md Ishrak Mashroor" userId="e451b154c326eb62" providerId="LiveId" clId="{CEA78450-4F91-469D-B8F2-4266BBE6DA38}" dt="2025-08-12T19:45:13.326" v="257" actId="478"/>
          <ac:spMkLst>
            <pc:docMk/>
            <pc:sldMk cId="0" sldId="268"/>
            <ac:spMk id="7" creationId="{00000000-0000-0000-0000-000000000000}"/>
          </ac:spMkLst>
        </pc:spChg>
        <pc:grpChg chg="mod">
          <ac:chgData name="Md Ishrak Mashroor" userId="e451b154c326eb62" providerId="LiveId" clId="{CEA78450-4F91-469D-B8F2-4266BBE6DA38}" dt="2025-08-11T18:19:30.782" v="22" actId="1076"/>
          <ac:grpSpMkLst>
            <pc:docMk/>
            <pc:sldMk cId="0" sldId="268"/>
            <ac:grpSpMk id="15" creationId="{00000000-0000-0000-0000-000000000000}"/>
          </ac:grpSpMkLst>
        </pc:grpChg>
      </pc:sldChg>
      <pc:sldChg chg="addSp delSp modSp mod">
        <pc:chgData name="Md Ishrak Mashroor" userId="e451b154c326eb62" providerId="LiveId" clId="{CEA78450-4F91-469D-B8F2-4266BBE6DA38}" dt="2025-08-12T19:41:26.466" v="256" actId="1076"/>
        <pc:sldMkLst>
          <pc:docMk/>
          <pc:sldMk cId="0" sldId="269"/>
        </pc:sldMkLst>
        <pc:spChg chg="del">
          <ac:chgData name="Md Ishrak Mashroor" userId="e451b154c326eb62" providerId="LiveId" clId="{CEA78450-4F91-469D-B8F2-4266BBE6DA38}" dt="2025-08-12T19:39:48.891" v="251" actId="478"/>
          <ac:spMkLst>
            <pc:docMk/>
            <pc:sldMk cId="0" sldId="269"/>
            <ac:spMk id="2" creationId="{00000000-0000-0000-0000-000000000000}"/>
          </ac:spMkLst>
        </pc:spChg>
        <pc:spChg chg="mod">
          <ac:chgData name="Md Ishrak Mashroor" userId="e451b154c326eb62" providerId="LiveId" clId="{CEA78450-4F91-469D-B8F2-4266BBE6DA38}" dt="2025-08-12T19:41:26.466" v="256" actId="1076"/>
          <ac:spMkLst>
            <pc:docMk/>
            <pc:sldMk cId="0" sldId="269"/>
            <ac:spMk id="3" creationId="{00000000-0000-0000-0000-000000000000}"/>
          </ac:spMkLst>
        </pc:spChg>
        <pc:spChg chg="del">
          <ac:chgData name="Md Ishrak Mashroor" userId="e451b154c326eb62" providerId="LiveId" clId="{CEA78450-4F91-469D-B8F2-4266BBE6DA38}" dt="2025-08-12T19:39:56.977" v="253" actId="478"/>
          <ac:spMkLst>
            <pc:docMk/>
            <pc:sldMk cId="0" sldId="269"/>
            <ac:spMk id="4" creationId="{00000000-0000-0000-0000-000000000000}"/>
          </ac:spMkLst>
        </pc:spChg>
        <pc:spChg chg="del">
          <ac:chgData name="Md Ishrak Mashroor" userId="e451b154c326eb62" providerId="LiveId" clId="{CEA78450-4F91-469D-B8F2-4266BBE6DA38}" dt="2025-08-12T19:39:48.891" v="251" actId="478"/>
          <ac:spMkLst>
            <pc:docMk/>
            <pc:sldMk cId="0" sldId="269"/>
            <ac:spMk id="5" creationId="{00000000-0000-0000-0000-000000000000}"/>
          </ac:spMkLst>
        </pc:spChg>
        <pc:spChg chg="mod">
          <ac:chgData name="Md Ishrak Mashroor" userId="e451b154c326eb62" providerId="LiveId" clId="{CEA78450-4F91-469D-B8F2-4266BBE6DA38}" dt="2025-08-12T19:40:24.860" v="254" actId="14100"/>
          <ac:spMkLst>
            <pc:docMk/>
            <pc:sldMk cId="0" sldId="269"/>
            <ac:spMk id="7" creationId="{00000000-0000-0000-0000-000000000000}"/>
          </ac:spMkLst>
        </pc:spChg>
        <pc:spChg chg="add del mod">
          <ac:chgData name="Md Ishrak Mashroor" userId="e451b154c326eb62" providerId="LiveId" clId="{CEA78450-4F91-469D-B8F2-4266BBE6DA38}" dt="2025-08-12T19:39:42.775" v="250" actId="478"/>
          <ac:spMkLst>
            <pc:docMk/>
            <pc:sldMk cId="0" sldId="269"/>
            <ac:spMk id="9" creationId="{CE77A23C-9056-424B-7758-E18E95576196}"/>
          </ac:spMkLst>
        </pc:spChg>
        <pc:spChg chg="add del mod">
          <ac:chgData name="Md Ishrak Mashroor" userId="e451b154c326eb62" providerId="LiveId" clId="{CEA78450-4F91-469D-B8F2-4266BBE6DA38}" dt="2025-08-12T19:39:42.775" v="250" actId="478"/>
          <ac:spMkLst>
            <pc:docMk/>
            <pc:sldMk cId="0" sldId="269"/>
            <ac:spMk id="10" creationId="{F84471CD-44BC-FAE2-C0CD-85D80F671DD4}"/>
          </ac:spMkLst>
        </pc:spChg>
        <pc:spChg chg="add del mod">
          <ac:chgData name="Md Ishrak Mashroor" userId="e451b154c326eb62" providerId="LiveId" clId="{CEA78450-4F91-469D-B8F2-4266BBE6DA38}" dt="2025-08-12T19:39:42.775" v="250" actId="478"/>
          <ac:spMkLst>
            <pc:docMk/>
            <pc:sldMk cId="0" sldId="269"/>
            <ac:spMk id="11" creationId="{34E5794B-0DB1-E880-795B-2BF05F281275}"/>
          </ac:spMkLst>
        </pc:spChg>
        <pc:spChg chg="add del mod">
          <ac:chgData name="Md Ishrak Mashroor" userId="e451b154c326eb62" providerId="LiveId" clId="{CEA78450-4F91-469D-B8F2-4266BBE6DA38}" dt="2025-08-12T19:39:42.775" v="250" actId="478"/>
          <ac:spMkLst>
            <pc:docMk/>
            <pc:sldMk cId="0" sldId="269"/>
            <ac:spMk id="12" creationId="{B22C3427-C27F-D576-71AF-668BA48856F6}"/>
          </ac:spMkLst>
        </pc:spChg>
      </pc:sldChg>
      <pc:sldChg chg="delSp modSp mod">
        <pc:chgData name="Md Ishrak Mashroor" userId="e451b154c326eb62" providerId="LiveId" clId="{CEA78450-4F91-469D-B8F2-4266BBE6DA38}" dt="2025-08-12T19:45:53.273" v="266" actId="1076"/>
        <pc:sldMkLst>
          <pc:docMk/>
          <pc:sldMk cId="0" sldId="270"/>
        </pc:sldMkLst>
        <pc:spChg chg="del">
          <ac:chgData name="Md Ishrak Mashroor" userId="e451b154c326eb62" providerId="LiveId" clId="{CEA78450-4F91-469D-B8F2-4266BBE6DA38}" dt="2025-08-12T19:45:21.948" v="258" actId="478"/>
          <ac:spMkLst>
            <pc:docMk/>
            <pc:sldMk cId="0" sldId="270"/>
            <ac:spMk id="2" creationId="{00000000-0000-0000-0000-000000000000}"/>
          </ac:spMkLst>
        </pc:spChg>
        <pc:spChg chg="del">
          <ac:chgData name="Md Ishrak Mashroor" userId="e451b154c326eb62" providerId="LiveId" clId="{CEA78450-4F91-469D-B8F2-4266BBE6DA38}" dt="2025-08-12T19:45:21.948" v="258" actId="478"/>
          <ac:spMkLst>
            <pc:docMk/>
            <pc:sldMk cId="0" sldId="270"/>
            <ac:spMk id="14" creationId="{00000000-0000-0000-0000-000000000000}"/>
          </ac:spMkLst>
        </pc:spChg>
        <pc:spChg chg="del">
          <ac:chgData name="Md Ishrak Mashroor" userId="e451b154c326eb62" providerId="LiveId" clId="{CEA78450-4F91-469D-B8F2-4266BBE6DA38}" dt="2025-08-12T19:45:21.948" v="258" actId="478"/>
          <ac:spMkLst>
            <pc:docMk/>
            <pc:sldMk cId="0" sldId="270"/>
            <ac:spMk id="15" creationId="{00000000-0000-0000-0000-000000000000}"/>
          </ac:spMkLst>
        </pc:spChg>
        <pc:spChg chg="del">
          <ac:chgData name="Md Ishrak Mashroor" userId="e451b154c326eb62" providerId="LiveId" clId="{CEA78450-4F91-469D-B8F2-4266BBE6DA38}" dt="2025-08-12T19:45:21.948" v="258" actId="478"/>
          <ac:spMkLst>
            <pc:docMk/>
            <pc:sldMk cId="0" sldId="270"/>
            <ac:spMk id="16" creationId="{00000000-0000-0000-0000-000000000000}"/>
          </ac:spMkLst>
        </pc:spChg>
        <pc:spChg chg="del">
          <ac:chgData name="Md Ishrak Mashroor" userId="e451b154c326eb62" providerId="LiveId" clId="{CEA78450-4F91-469D-B8F2-4266BBE6DA38}" dt="2025-08-12T19:45:21.948" v="258" actId="478"/>
          <ac:spMkLst>
            <pc:docMk/>
            <pc:sldMk cId="0" sldId="270"/>
            <ac:spMk id="17" creationId="{00000000-0000-0000-0000-000000000000}"/>
          </ac:spMkLst>
        </pc:spChg>
        <pc:grpChg chg="mod">
          <ac:chgData name="Md Ishrak Mashroor" userId="e451b154c326eb62" providerId="LiveId" clId="{CEA78450-4F91-469D-B8F2-4266BBE6DA38}" dt="2025-08-12T19:45:53.273" v="266" actId="1076"/>
          <ac:grpSpMkLst>
            <pc:docMk/>
            <pc:sldMk cId="0" sldId="270"/>
            <ac:grpSpMk id="8" creationId="{00000000-0000-0000-0000-000000000000}"/>
          </ac:grpSpMkLst>
        </pc:grpChg>
        <pc:grpChg chg="mod">
          <ac:chgData name="Md Ishrak Mashroor" userId="e451b154c326eb62" providerId="LiveId" clId="{CEA78450-4F91-469D-B8F2-4266BBE6DA38}" dt="2025-08-12T19:45:39.876" v="262" actId="1076"/>
          <ac:grpSpMkLst>
            <pc:docMk/>
            <pc:sldMk cId="0" sldId="270"/>
            <ac:grpSpMk id="11" creationId="{00000000-0000-0000-0000-000000000000}"/>
          </ac:grpSpMkLst>
        </pc:grpChg>
      </pc:sldChg>
      <pc:sldMasterChg chg="addSp modSp modSldLayout">
        <pc:chgData name="Md Ishrak Mashroor" userId="e451b154c326eb62" providerId="LiveId" clId="{CEA78450-4F91-469D-B8F2-4266BBE6DA38}" dt="2025-08-11T17:53:55.450" v="17"/>
        <pc:sldMasterMkLst>
          <pc:docMk/>
          <pc:sldMasterMk cId="0" sldId="2147483648"/>
        </pc:sldMasterMkLst>
        <pc:spChg chg="add mod">
          <ac:chgData name="Md Ishrak Mashroor" userId="e451b154c326eb62" providerId="LiveId" clId="{CEA78450-4F91-469D-B8F2-4266BBE6DA38}" dt="2025-08-11T17:53:11.173" v="14"/>
          <ac:spMkLst>
            <pc:docMk/>
            <pc:sldMasterMk cId="0" sldId="2147483648"/>
            <ac:spMk id="7" creationId="{FE887E9A-6FAB-0973-661E-E1F8F033C376}"/>
          </ac:spMkLst>
        </pc:spChg>
        <pc:spChg chg="add mod">
          <ac:chgData name="Md Ishrak Mashroor" userId="e451b154c326eb62" providerId="LiveId" clId="{CEA78450-4F91-469D-B8F2-4266BBE6DA38}" dt="2025-08-11T17:53:11.173" v="14"/>
          <ac:spMkLst>
            <pc:docMk/>
            <pc:sldMasterMk cId="0" sldId="2147483648"/>
            <ac:spMk id="8" creationId="{3CD6F446-6691-99BF-30C0-8B6AD00BC128}"/>
          </ac:spMkLst>
        </pc:spChg>
        <pc:spChg chg="add mod">
          <ac:chgData name="Md Ishrak Mashroor" userId="e451b154c326eb62" providerId="LiveId" clId="{CEA78450-4F91-469D-B8F2-4266BBE6DA38}" dt="2025-08-11T17:53:11.173" v="14"/>
          <ac:spMkLst>
            <pc:docMk/>
            <pc:sldMasterMk cId="0" sldId="2147483648"/>
            <ac:spMk id="9" creationId="{D92FC716-3B4A-2B82-1056-15028FD55A4F}"/>
          </ac:spMkLst>
        </pc:spChg>
        <pc:spChg chg="add mod">
          <ac:chgData name="Md Ishrak Mashroor" userId="e451b154c326eb62" providerId="LiveId" clId="{CEA78450-4F91-469D-B8F2-4266BBE6DA38}" dt="2025-08-11T17:53:11.173" v="14"/>
          <ac:spMkLst>
            <pc:docMk/>
            <pc:sldMasterMk cId="0" sldId="2147483648"/>
            <ac:spMk id="10" creationId="{766067AF-1FF9-3AB2-759A-A82F49C8A881}"/>
          </ac:spMkLst>
        </pc:spChg>
        <pc:spChg chg="add mod">
          <ac:chgData name="Md Ishrak Mashroor" userId="e451b154c326eb62" providerId="LiveId" clId="{CEA78450-4F91-469D-B8F2-4266BBE6DA38}" dt="2025-08-11T17:53:11.173" v="14"/>
          <ac:spMkLst>
            <pc:docMk/>
            <pc:sldMasterMk cId="0" sldId="2147483648"/>
            <ac:spMk id="11" creationId="{C6E71741-F4E9-3884-5454-71B085F498E0}"/>
          </ac:spMkLst>
        </pc:spChg>
        <pc:sldLayoutChg chg="addSp modSp">
          <pc:chgData name="Md Ishrak Mashroor" userId="e451b154c326eb62" providerId="LiveId" clId="{CEA78450-4F91-469D-B8F2-4266BBE6DA38}" dt="2025-08-11T17:53:55.450" v="17"/>
          <pc:sldLayoutMkLst>
            <pc:docMk/>
            <pc:sldMasterMk cId="0" sldId="2147483648"/>
            <pc:sldLayoutMk cId="0" sldId="2147483655"/>
          </pc:sldLayoutMkLst>
          <pc:spChg chg="add mod">
            <ac:chgData name="Md Ishrak Mashroor" userId="e451b154c326eb62" providerId="LiveId" clId="{CEA78450-4F91-469D-B8F2-4266BBE6DA38}" dt="2025-08-11T17:53:00.896" v="13"/>
            <ac:spMkLst>
              <pc:docMk/>
              <pc:sldMasterMk cId="0" sldId="2147483648"/>
              <pc:sldLayoutMk cId="0" sldId="2147483655"/>
              <ac:spMk id="5" creationId="{19C88126-290F-6BD0-DD6E-BBECC155B1B4}"/>
            </ac:spMkLst>
          </pc:spChg>
          <pc:spChg chg="add mod">
            <ac:chgData name="Md Ishrak Mashroor" userId="e451b154c326eb62" providerId="LiveId" clId="{CEA78450-4F91-469D-B8F2-4266BBE6DA38}" dt="2025-08-11T17:53:00.896" v="13"/>
            <ac:spMkLst>
              <pc:docMk/>
              <pc:sldMasterMk cId="0" sldId="2147483648"/>
              <pc:sldLayoutMk cId="0" sldId="2147483655"/>
              <ac:spMk id="6" creationId="{C8DDE6DF-5687-F2FD-F926-38AD6F1072D0}"/>
            </ac:spMkLst>
          </pc:spChg>
          <pc:spChg chg="add mod">
            <ac:chgData name="Md Ishrak Mashroor" userId="e451b154c326eb62" providerId="LiveId" clId="{CEA78450-4F91-469D-B8F2-4266BBE6DA38}" dt="2025-08-11T17:53:00.896" v="13"/>
            <ac:spMkLst>
              <pc:docMk/>
              <pc:sldMasterMk cId="0" sldId="2147483648"/>
              <pc:sldLayoutMk cId="0" sldId="2147483655"/>
              <ac:spMk id="7" creationId="{31139E41-4A3A-677F-BD02-4B6D281BCD61}"/>
            </ac:spMkLst>
          </pc:spChg>
          <pc:spChg chg="add mod">
            <ac:chgData name="Md Ishrak Mashroor" userId="e451b154c326eb62" providerId="LiveId" clId="{CEA78450-4F91-469D-B8F2-4266BBE6DA38}" dt="2025-08-11T17:53:00.896" v="13"/>
            <ac:spMkLst>
              <pc:docMk/>
              <pc:sldMasterMk cId="0" sldId="2147483648"/>
              <pc:sldLayoutMk cId="0" sldId="2147483655"/>
              <ac:spMk id="8" creationId="{CFE2DFDE-276E-A600-C8D2-FCDFCA90B37E}"/>
            </ac:spMkLst>
          </pc:spChg>
          <pc:spChg chg="add mod">
            <ac:chgData name="Md Ishrak Mashroor" userId="e451b154c326eb62" providerId="LiveId" clId="{CEA78450-4F91-469D-B8F2-4266BBE6DA38}" dt="2025-08-11T17:53:00.896" v="13"/>
            <ac:spMkLst>
              <pc:docMk/>
              <pc:sldMasterMk cId="0" sldId="2147483648"/>
              <pc:sldLayoutMk cId="0" sldId="2147483655"/>
              <ac:spMk id="9" creationId="{1143B96A-22E1-ACF5-B711-B152082A4463}"/>
            </ac:spMkLst>
          </pc:spChg>
          <pc:spChg chg="add mod">
            <ac:chgData name="Md Ishrak Mashroor" userId="e451b154c326eb62" providerId="LiveId" clId="{CEA78450-4F91-469D-B8F2-4266BBE6DA38}" dt="2025-08-11T17:53:55.450" v="17"/>
            <ac:spMkLst>
              <pc:docMk/>
              <pc:sldMasterMk cId="0" sldId="2147483648"/>
              <pc:sldLayoutMk cId="0" sldId="2147483655"/>
              <ac:spMk id="10" creationId="{52B3BB6D-544B-89E2-204F-94AD23A94CC9}"/>
            </ac:spMkLst>
          </pc:spChg>
          <pc:spChg chg="add mod">
            <ac:chgData name="Md Ishrak Mashroor" userId="e451b154c326eb62" providerId="LiveId" clId="{CEA78450-4F91-469D-B8F2-4266BBE6DA38}" dt="2025-08-11T17:53:55.450" v="17"/>
            <ac:spMkLst>
              <pc:docMk/>
              <pc:sldMasterMk cId="0" sldId="2147483648"/>
              <pc:sldLayoutMk cId="0" sldId="2147483655"/>
              <ac:spMk id="11" creationId="{D67D56AE-8D76-5DB2-7ED0-4911D584D0F0}"/>
            </ac:spMkLst>
          </pc:spChg>
          <pc:spChg chg="add mod">
            <ac:chgData name="Md Ishrak Mashroor" userId="e451b154c326eb62" providerId="LiveId" clId="{CEA78450-4F91-469D-B8F2-4266BBE6DA38}" dt="2025-08-11T17:53:55.450" v="17"/>
            <ac:spMkLst>
              <pc:docMk/>
              <pc:sldMasterMk cId="0" sldId="2147483648"/>
              <pc:sldLayoutMk cId="0" sldId="2147483655"/>
              <ac:spMk id="12" creationId="{AD6CCE5F-1BD6-05FE-877A-769D3EEB71BC}"/>
            </ac:spMkLst>
          </pc:spChg>
          <pc:spChg chg="add mod">
            <ac:chgData name="Md Ishrak Mashroor" userId="e451b154c326eb62" providerId="LiveId" clId="{CEA78450-4F91-469D-B8F2-4266BBE6DA38}" dt="2025-08-11T17:53:55.450" v="17"/>
            <ac:spMkLst>
              <pc:docMk/>
              <pc:sldMasterMk cId="0" sldId="2147483648"/>
              <pc:sldLayoutMk cId="0" sldId="2147483655"/>
              <ac:spMk id="13" creationId="{F9D589D0-9A31-6159-6156-BADC3C4581CF}"/>
            </ac:spMkLst>
          </pc:spChg>
          <pc:spChg chg="add mod">
            <ac:chgData name="Md Ishrak Mashroor" userId="e451b154c326eb62" providerId="LiveId" clId="{CEA78450-4F91-469D-B8F2-4266BBE6DA38}" dt="2025-08-11T17:53:55.450" v="17"/>
            <ac:spMkLst>
              <pc:docMk/>
              <pc:sldMasterMk cId="0" sldId="2147483648"/>
              <pc:sldLayoutMk cId="0" sldId="2147483655"/>
              <ac:spMk id="14" creationId="{534F3A79-1480-7D8D-D344-61EBEADEDBDA}"/>
            </ac:spMkLst>
          </pc:spChg>
        </pc:sldLayoutChg>
        <pc:sldLayoutChg chg="addSp modSp">
          <pc:chgData name="Md Ishrak Mashroor" userId="e451b154c326eb62" providerId="LiveId" clId="{CEA78450-4F91-469D-B8F2-4266BBE6DA38}" dt="2025-08-11T17:53:23.580" v="15"/>
          <pc:sldLayoutMkLst>
            <pc:docMk/>
            <pc:sldMasterMk cId="0" sldId="2147483648"/>
            <pc:sldLayoutMk cId="0" sldId="2147483659"/>
          </pc:sldLayoutMkLst>
          <pc:spChg chg="add mod">
            <ac:chgData name="Md Ishrak Mashroor" userId="e451b154c326eb62" providerId="LiveId" clId="{CEA78450-4F91-469D-B8F2-4266BBE6DA38}" dt="2025-08-11T17:53:23.580" v="15"/>
            <ac:spMkLst>
              <pc:docMk/>
              <pc:sldMasterMk cId="0" sldId="2147483648"/>
              <pc:sldLayoutMk cId="0" sldId="2147483659"/>
              <ac:spMk id="7" creationId="{559C32EF-07A2-D87E-4C0C-906538DF1558}"/>
            </ac:spMkLst>
          </pc:spChg>
          <pc:spChg chg="add mod">
            <ac:chgData name="Md Ishrak Mashroor" userId="e451b154c326eb62" providerId="LiveId" clId="{CEA78450-4F91-469D-B8F2-4266BBE6DA38}" dt="2025-08-11T17:53:23.580" v="15"/>
            <ac:spMkLst>
              <pc:docMk/>
              <pc:sldMasterMk cId="0" sldId="2147483648"/>
              <pc:sldLayoutMk cId="0" sldId="2147483659"/>
              <ac:spMk id="8" creationId="{883114A5-CD88-BFDE-3F16-D07EF5940AAF}"/>
            </ac:spMkLst>
          </pc:spChg>
          <pc:spChg chg="add mod">
            <ac:chgData name="Md Ishrak Mashroor" userId="e451b154c326eb62" providerId="LiveId" clId="{CEA78450-4F91-469D-B8F2-4266BBE6DA38}" dt="2025-08-11T17:53:23.580" v="15"/>
            <ac:spMkLst>
              <pc:docMk/>
              <pc:sldMasterMk cId="0" sldId="2147483648"/>
              <pc:sldLayoutMk cId="0" sldId="2147483659"/>
              <ac:spMk id="9" creationId="{E9E350CB-F938-44D2-056D-438EFBF50BC7}"/>
            </ac:spMkLst>
          </pc:spChg>
          <pc:spChg chg="add mod">
            <ac:chgData name="Md Ishrak Mashroor" userId="e451b154c326eb62" providerId="LiveId" clId="{CEA78450-4F91-469D-B8F2-4266BBE6DA38}" dt="2025-08-11T17:53:23.580" v="15"/>
            <ac:spMkLst>
              <pc:docMk/>
              <pc:sldMasterMk cId="0" sldId="2147483648"/>
              <pc:sldLayoutMk cId="0" sldId="2147483659"/>
              <ac:spMk id="10" creationId="{012A3E3D-E6E6-F218-D98E-C7534A182A03}"/>
            </ac:spMkLst>
          </pc:spChg>
          <pc:spChg chg="add mod">
            <ac:chgData name="Md Ishrak Mashroor" userId="e451b154c326eb62" providerId="LiveId" clId="{CEA78450-4F91-469D-B8F2-4266BBE6DA38}" dt="2025-08-11T17:53:23.580" v="15"/>
            <ac:spMkLst>
              <pc:docMk/>
              <pc:sldMasterMk cId="0" sldId="2147483648"/>
              <pc:sldLayoutMk cId="0" sldId="2147483659"/>
              <ac:spMk id="11" creationId="{02D01F9C-C927-6E67-9DA6-A873D7011018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reeform 2">
            <a:extLst>
              <a:ext uri="{FF2B5EF4-FFF2-40B4-BE49-F238E27FC236}">
                <a16:creationId xmlns:a16="http://schemas.microsoft.com/office/drawing/2014/main" id="{52B3BB6D-544B-89E2-204F-94AD23A94CC9}"/>
              </a:ext>
            </a:extLst>
          </p:cNvPr>
          <p:cNvSpPr/>
          <p:nvPr userDrawn="1"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22" b="-9222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TextBox 9">
            <a:extLst>
              <a:ext uri="{FF2B5EF4-FFF2-40B4-BE49-F238E27FC236}">
                <a16:creationId xmlns:a16="http://schemas.microsoft.com/office/drawing/2014/main" id="{D67D56AE-8D76-5DB2-7ED0-4911D584D0F0}"/>
              </a:ext>
            </a:extLst>
          </p:cNvPr>
          <p:cNvSpPr txBox="1"/>
          <p:nvPr userDrawn="1"/>
        </p:nvSpPr>
        <p:spPr>
          <a:xfrm>
            <a:off x="1028700" y="923925"/>
            <a:ext cx="3238500" cy="4221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3640"/>
              </a:lnSpc>
            </a:pPr>
            <a:r>
              <a:rPr lang="en-US" sz="2600" b="1" spc="-52" dirty="0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CSE 115.4 | Group 2</a:t>
            </a:r>
          </a:p>
        </p:txBody>
      </p:sp>
      <p:sp>
        <p:nvSpPr>
          <p:cNvPr id="12" name="TextBox 10">
            <a:extLst>
              <a:ext uri="{FF2B5EF4-FFF2-40B4-BE49-F238E27FC236}">
                <a16:creationId xmlns:a16="http://schemas.microsoft.com/office/drawing/2014/main" id="{AD6CCE5F-1BD6-05FE-877A-769D3EEB71BC}"/>
              </a:ext>
            </a:extLst>
          </p:cNvPr>
          <p:cNvSpPr txBox="1"/>
          <p:nvPr userDrawn="1"/>
        </p:nvSpPr>
        <p:spPr>
          <a:xfrm>
            <a:off x="1028700" y="8762415"/>
            <a:ext cx="2424961" cy="495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 i="1">
                <a:solidFill>
                  <a:srgbClr val="F7F7F7"/>
                </a:solidFill>
                <a:latin typeface="Arial Italics"/>
                <a:ea typeface="Arial Italics"/>
                <a:cs typeface="Arial Italics"/>
                <a:sym typeface="Arial Italics"/>
              </a:rPr>
              <a:t>Presented by</a:t>
            </a:r>
          </a:p>
        </p:txBody>
      </p:sp>
      <p:sp>
        <p:nvSpPr>
          <p:cNvPr id="13" name="TextBox 11">
            <a:extLst>
              <a:ext uri="{FF2B5EF4-FFF2-40B4-BE49-F238E27FC236}">
                <a16:creationId xmlns:a16="http://schemas.microsoft.com/office/drawing/2014/main" id="{F9D589D0-9A31-6159-6156-BADC3C4581CF}"/>
              </a:ext>
            </a:extLst>
          </p:cNvPr>
          <p:cNvSpPr txBox="1"/>
          <p:nvPr userDrawn="1"/>
        </p:nvSpPr>
        <p:spPr>
          <a:xfrm>
            <a:off x="3453661" y="8762415"/>
            <a:ext cx="13805639" cy="495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640"/>
              </a:lnSpc>
            </a:pPr>
            <a:r>
              <a:rPr lang="en-US" sz="2600" b="1" spc="-52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Avishek Dutta • Md. Ishrak Mashroor • Ashab Mahmud Raseen • Sneha Nandy</a:t>
            </a:r>
          </a:p>
        </p:txBody>
      </p:sp>
      <p:sp>
        <p:nvSpPr>
          <p:cNvPr id="14" name="TextBox 12">
            <a:extLst>
              <a:ext uri="{FF2B5EF4-FFF2-40B4-BE49-F238E27FC236}">
                <a16:creationId xmlns:a16="http://schemas.microsoft.com/office/drawing/2014/main" id="{534F3A79-1480-7D8D-D344-61EBEADEDBDA}"/>
              </a:ext>
            </a:extLst>
          </p:cNvPr>
          <p:cNvSpPr txBox="1"/>
          <p:nvPr userDrawn="1"/>
        </p:nvSpPr>
        <p:spPr>
          <a:xfrm>
            <a:off x="14276612" y="923925"/>
            <a:ext cx="2982688" cy="495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640"/>
              </a:lnSpc>
            </a:pPr>
            <a:r>
              <a:rPr lang="en-US" sz="2600" b="1" spc="-52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TicTacX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 rot="-147946">
            <a:off x="1106824" y="6329106"/>
            <a:ext cx="16230600" cy="13271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999"/>
              </a:lnSpc>
            </a:pPr>
            <a:r>
              <a:rPr lang="en-US" sz="9999" b="1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Classic TicTacToe Game</a:t>
            </a:r>
          </a:p>
        </p:txBody>
      </p:sp>
      <p:sp>
        <p:nvSpPr>
          <p:cNvPr id="4" name="TextBox 4"/>
          <p:cNvSpPr txBox="1"/>
          <p:nvPr/>
        </p:nvSpPr>
        <p:spPr>
          <a:xfrm rot="-147946">
            <a:off x="1013607" y="2924668"/>
            <a:ext cx="16230600" cy="33238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916"/>
              </a:lnSpc>
            </a:pPr>
            <a:r>
              <a:rPr lang="en-US" sz="24895" b="1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TicTacX</a:t>
            </a:r>
          </a:p>
        </p:txBody>
      </p:sp>
      <p:grpSp>
        <p:nvGrpSpPr>
          <p:cNvPr id="5" name="Group 5"/>
          <p:cNvGrpSpPr/>
          <p:nvPr/>
        </p:nvGrpSpPr>
        <p:grpSpPr>
          <a:xfrm rot="-316424">
            <a:off x="8991935" y="4731667"/>
            <a:ext cx="6482892" cy="1038710"/>
            <a:chOff x="0" y="0"/>
            <a:chExt cx="1113791" cy="23134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113791" cy="231340"/>
            </a:xfrm>
            <a:custGeom>
              <a:avLst/>
              <a:gdLst/>
              <a:ahLst/>
              <a:cxnLst/>
              <a:rect l="l" t="t" r="r" b="b"/>
              <a:pathLst>
                <a:path w="1113791" h="231340">
                  <a:moveTo>
                    <a:pt x="0" y="0"/>
                  </a:moveTo>
                  <a:lnTo>
                    <a:pt x="1113791" y="0"/>
                  </a:lnTo>
                  <a:lnTo>
                    <a:pt x="1113791" y="231340"/>
                  </a:lnTo>
                  <a:lnTo>
                    <a:pt x="0" y="231340"/>
                  </a:lnTo>
                  <a:close/>
                </a:path>
              </a:pathLst>
            </a:custGeom>
            <a:solidFill>
              <a:srgbClr val="026256"/>
            </a:solidFill>
            <a:ln w="95250" cap="sq">
              <a:solidFill>
                <a:srgbClr val="F7F7F7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1113791" cy="269440"/>
            </a:xfrm>
            <a:prstGeom prst="rect">
              <a:avLst/>
            </a:prstGeom>
          </p:spPr>
          <p:txBody>
            <a:bodyPr lIns="93682" tIns="93682" rIns="93682" bIns="93682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 rot="-316424">
            <a:off x="8908377" y="5063271"/>
            <a:ext cx="6590036" cy="5304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93"/>
              </a:lnSpc>
            </a:pPr>
            <a:r>
              <a:rPr lang="en-US" sz="4991" b="1" dirty="0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CSE115.4 | Group 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22" b="-9222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TextBox 6"/>
          <p:cNvSpPr txBox="1"/>
          <p:nvPr/>
        </p:nvSpPr>
        <p:spPr>
          <a:xfrm>
            <a:off x="1028700" y="1456055"/>
            <a:ext cx="5854005" cy="13696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080"/>
              </a:lnSpc>
            </a:pPr>
            <a:r>
              <a:rPr lang="en-US" sz="7200" b="1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GAME LOGIC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/>
          <p:cNvSpPr txBox="1"/>
          <p:nvPr/>
        </p:nvSpPr>
        <p:spPr>
          <a:xfrm>
            <a:off x="1028700" y="1456055"/>
            <a:ext cx="9249172" cy="13696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080"/>
              </a:lnSpc>
            </a:pPr>
            <a:r>
              <a:rPr lang="en-US" sz="7200" b="1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AI IMPLEMENTATION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/>
          <p:cNvSpPr txBox="1"/>
          <p:nvPr/>
        </p:nvSpPr>
        <p:spPr>
          <a:xfrm>
            <a:off x="1028700" y="1456055"/>
            <a:ext cx="8433594" cy="13696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080"/>
              </a:lnSpc>
            </a:pPr>
            <a:r>
              <a:rPr lang="en-US" sz="7200" b="1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KEY CHALLENGES</a:t>
            </a:r>
          </a:p>
        </p:txBody>
      </p:sp>
      <p:grpSp>
        <p:nvGrpSpPr>
          <p:cNvPr id="8" name="Group 8"/>
          <p:cNvGrpSpPr/>
          <p:nvPr/>
        </p:nvGrpSpPr>
        <p:grpSpPr>
          <a:xfrm rot="-5400000">
            <a:off x="1949037" y="2693746"/>
            <a:ext cx="4084088" cy="4381078"/>
            <a:chOff x="0" y="0"/>
            <a:chExt cx="1075645" cy="1153864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075645" cy="1153864"/>
            </a:xfrm>
            <a:custGeom>
              <a:avLst/>
              <a:gdLst/>
              <a:ahLst/>
              <a:cxnLst/>
              <a:rect l="l" t="t" r="r" b="b"/>
              <a:pathLst>
                <a:path w="1075645" h="1153864">
                  <a:moveTo>
                    <a:pt x="0" y="0"/>
                  </a:moveTo>
                  <a:lnTo>
                    <a:pt x="872445" y="0"/>
                  </a:lnTo>
                  <a:lnTo>
                    <a:pt x="1075645" y="576932"/>
                  </a:lnTo>
                  <a:lnTo>
                    <a:pt x="872445" y="1153864"/>
                  </a:lnTo>
                  <a:lnTo>
                    <a:pt x="0" y="1153864"/>
                  </a:lnTo>
                  <a:lnTo>
                    <a:pt x="203200" y="5769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24F44"/>
            </a:solidFill>
            <a:ln w="38100" cap="sq">
              <a:solidFill>
                <a:srgbClr val="F7F7F7"/>
              </a:solidFill>
              <a:prstDash val="sysDot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177800" y="-104775"/>
              <a:ext cx="821645" cy="125863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40"/>
                </a:lnSpc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1820849" y="3385208"/>
            <a:ext cx="4381078" cy="2612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59"/>
              </a:lnSpc>
              <a:spcBef>
                <a:spcPct val="0"/>
              </a:spcBef>
            </a:pPr>
            <a:r>
              <a:rPr lang="en-US" sz="2899" b="1" spc="-57" dirty="0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Cross-platform compatibility (used preprocessor directives to support Windows, Linux, macOS)</a:t>
            </a:r>
          </a:p>
        </p:txBody>
      </p:sp>
      <p:grpSp>
        <p:nvGrpSpPr>
          <p:cNvPr id="12" name="Group 12"/>
          <p:cNvGrpSpPr/>
          <p:nvPr/>
        </p:nvGrpSpPr>
        <p:grpSpPr>
          <a:xfrm rot="-5400000">
            <a:off x="7101956" y="2677255"/>
            <a:ext cx="4084088" cy="4381078"/>
            <a:chOff x="0" y="0"/>
            <a:chExt cx="1075645" cy="1153864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075645" cy="1153864"/>
            </a:xfrm>
            <a:custGeom>
              <a:avLst/>
              <a:gdLst/>
              <a:ahLst/>
              <a:cxnLst/>
              <a:rect l="l" t="t" r="r" b="b"/>
              <a:pathLst>
                <a:path w="1075645" h="1153864">
                  <a:moveTo>
                    <a:pt x="0" y="0"/>
                  </a:moveTo>
                  <a:lnTo>
                    <a:pt x="872445" y="0"/>
                  </a:lnTo>
                  <a:lnTo>
                    <a:pt x="1075645" y="576932"/>
                  </a:lnTo>
                  <a:lnTo>
                    <a:pt x="872445" y="1153864"/>
                  </a:lnTo>
                  <a:lnTo>
                    <a:pt x="0" y="1153864"/>
                  </a:lnTo>
                  <a:lnTo>
                    <a:pt x="203200" y="5769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24F44"/>
            </a:solidFill>
            <a:ln w="38100" cap="sq">
              <a:solidFill>
                <a:srgbClr val="F7F7F7"/>
              </a:solidFill>
              <a:prstDash val="sysDot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177800" y="-104775"/>
              <a:ext cx="821645" cy="125863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40"/>
                </a:lnSpc>
              </a:pPr>
              <a:endParaRPr/>
            </a:p>
          </p:txBody>
        </p:sp>
      </p:grpSp>
      <p:grpSp>
        <p:nvGrpSpPr>
          <p:cNvPr id="15" name="Group 15"/>
          <p:cNvGrpSpPr/>
          <p:nvPr/>
        </p:nvGrpSpPr>
        <p:grpSpPr>
          <a:xfrm rot="-5400000">
            <a:off x="12444682" y="2677255"/>
            <a:ext cx="4084088" cy="4381078"/>
            <a:chOff x="0" y="0"/>
            <a:chExt cx="1075645" cy="1153864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1075645" cy="1153864"/>
            </a:xfrm>
            <a:custGeom>
              <a:avLst/>
              <a:gdLst/>
              <a:ahLst/>
              <a:cxnLst/>
              <a:rect l="l" t="t" r="r" b="b"/>
              <a:pathLst>
                <a:path w="1075645" h="1153864">
                  <a:moveTo>
                    <a:pt x="0" y="0"/>
                  </a:moveTo>
                  <a:lnTo>
                    <a:pt x="872445" y="0"/>
                  </a:lnTo>
                  <a:lnTo>
                    <a:pt x="1075645" y="576932"/>
                  </a:lnTo>
                  <a:lnTo>
                    <a:pt x="872445" y="1153864"/>
                  </a:lnTo>
                  <a:lnTo>
                    <a:pt x="0" y="1153864"/>
                  </a:lnTo>
                  <a:lnTo>
                    <a:pt x="203200" y="5769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24F44"/>
            </a:solidFill>
            <a:ln w="38100" cap="sq">
              <a:solidFill>
                <a:srgbClr val="F7F7F7"/>
              </a:solidFill>
              <a:prstDash val="sysDot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177800" y="-104775"/>
              <a:ext cx="821645" cy="125863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40"/>
                </a:lnSpc>
              </a:pPr>
              <a:endParaRPr/>
            </a:p>
          </p:txBody>
        </p:sp>
      </p:grpSp>
      <p:sp>
        <p:nvSpPr>
          <p:cNvPr id="18" name="TextBox 18"/>
          <p:cNvSpPr txBox="1"/>
          <p:nvPr/>
        </p:nvSpPr>
        <p:spPr>
          <a:xfrm>
            <a:off x="12485994" y="3635799"/>
            <a:ext cx="4191271" cy="22574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479"/>
              </a:lnSpc>
            </a:pPr>
            <a:r>
              <a:rPr lang="en-US" sz="3199" b="1" spc="-63" dirty="0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Terminal formatting </a:t>
            </a:r>
          </a:p>
          <a:p>
            <a:pPr algn="ctr">
              <a:lnSpc>
                <a:spcPts val="4479"/>
              </a:lnSpc>
              <a:spcBef>
                <a:spcPct val="0"/>
              </a:spcBef>
            </a:pPr>
            <a:r>
              <a:rPr lang="en-US" sz="3199" b="1" spc="-63" dirty="0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 Used ANSI codes; managed screen clears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7172430" y="3635799"/>
            <a:ext cx="3943139" cy="215828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339"/>
              </a:lnSpc>
            </a:pPr>
            <a:r>
              <a:rPr lang="en-US" sz="3099" b="1" spc="-61" dirty="0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Input Validation </a:t>
            </a:r>
          </a:p>
          <a:p>
            <a:pPr algn="ctr">
              <a:lnSpc>
                <a:spcPts val="4339"/>
              </a:lnSpc>
              <a:spcBef>
                <a:spcPct val="0"/>
              </a:spcBef>
            </a:pPr>
            <a:r>
              <a:rPr lang="en-US" sz="3099" b="1" spc="-61" dirty="0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Had to flush input buffer to prevent infinite loops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/>
          <p:cNvSpPr txBox="1"/>
          <p:nvPr/>
        </p:nvSpPr>
        <p:spPr>
          <a:xfrm>
            <a:off x="1028700" y="1456055"/>
            <a:ext cx="8433594" cy="13696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080"/>
              </a:lnSpc>
            </a:pPr>
            <a:r>
              <a:rPr lang="en-US" sz="7200" b="1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KEY CHALLENGES</a:t>
            </a:r>
          </a:p>
        </p:txBody>
      </p:sp>
      <p:grpSp>
        <p:nvGrpSpPr>
          <p:cNvPr id="8" name="Group 8"/>
          <p:cNvGrpSpPr/>
          <p:nvPr/>
        </p:nvGrpSpPr>
        <p:grpSpPr>
          <a:xfrm rot="-5400000">
            <a:off x="1969344" y="2677255"/>
            <a:ext cx="4084088" cy="4381078"/>
            <a:chOff x="0" y="0"/>
            <a:chExt cx="1075645" cy="1153864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075645" cy="1153864"/>
            </a:xfrm>
            <a:custGeom>
              <a:avLst/>
              <a:gdLst/>
              <a:ahLst/>
              <a:cxnLst/>
              <a:rect l="l" t="t" r="r" b="b"/>
              <a:pathLst>
                <a:path w="1075645" h="1153864">
                  <a:moveTo>
                    <a:pt x="0" y="0"/>
                  </a:moveTo>
                  <a:lnTo>
                    <a:pt x="872445" y="0"/>
                  </a:lnTo>
                  <a:lnTo>
                    <a:pt x="1075645" y="576932"/>
                  </a:lnTo>
                  <a:lnTo>
                    <a:pt x="872445" y="1153864"/>
                  </a:lnTo>
                  <a:lnTo>
                    <a:pt x="0" y="1153864"/>
                  </a:lnTo>
                  <a:lnTo>
                    <a:pt x="203200" y="5769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24F44"/>
            </a:solidFill>
            <a:ln w="38100" cap="sq">
              <a:solidFill>
                <a:srgbClr val="F7F7F7"/>
              </a:solidFill>
              <a:prstDash val="sysDot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177800" y="-104775"/>
              <a:ext cx="821645" cy="125863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40"/>
                </a:lnSpc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1820849" y="3744421"/>
            <a:ext cx="4381078" cy="17284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79"/>
              </a:lnSpc>
              <a:spcBef>
                <a:spcPct val="0"/>
              </a:spcBef>
            </a:pPr>
            <a:r>
              <a:rPr lang="en-US" sz="3199" b="1" spc="-63" dirty="0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AI logic — Balanced simplicity with challenge</a:t>
            </a:r>
          </a:p>
        </p:txBody>
      </p:sp>
      <p:grpSp>
        <p:nvGrpSpPr>
          <p:cNvPr id="12" name="Group 12"/>
          <p:cNvGrpSpPr/>
          <p:nvPr/>
        </p:nvGrpSpPr>
        <p:grpSpPr>
          <a:xfrm rot="-5400000">
            <a:off x="7101956" y="2677255"/>
            <a:ext cx="4084088" cy="4381078"/>
            <a:chOff x="0" y="0"/>
            <a:chExt cx="1075645" cy="1153864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075645" cy="1153864"/>
            </a:xfrm>
            <a:custGeom>
              <a:avLst/>
              <a:gdLst/>
              <a:ahLst/>
              <a:cxnLst/>
              <a:rect l="l" t="t" r="r" b="b"/>
              <a:pathLst>
                <a:path w="1075645" h="1153864">
                  <a:moveTo>
                    <a:pt x="0" y="0"/>
                  </a:moveTo>
                  <a:lnTo>
                    <a:pt x="872445" y="0"/>
                  </a:lnTo>
                  <a:lnTo>
                    <a:pt x="1075645" y="576932"/>
                  </a:lnTo>
                  <a:lnTo>
                    <a:pt x="872445" y="1153864"/>
                  </a:lnTo>
                  <a:lnTo>
                    <a:pt x="0" y="1153864"/>
                  </a:lnTo>
                  <a:lnTo>
                    <a:pt x="203200" y="5769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24F44"/>
            </a:solidFill>
            <a:ln w="38100" cap="sq">
              <a:solidFill>
                <a:srgbClr val="F7F7F7"/>
              </a:solidFill>
              <a:prstDash val="sysDot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177800" y="-104775"/>
              <a:ext cx="821645" cy="125863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40"/>
                </a:lnSpc>
              </a:pPr>
              <a:endParaRPr/>
            </a:p>
          </p:txBody>
        </p:sp>
      </p:grpSp>
      <p:grpSp>
        <p:nvGrpSpPr>
          <p:cNvPr id="15" name="Group 15"/>
          <p:cNvGrpSpPr/>
          <p:nvPr/>
        </p:nvGrpSpPr>
        <p:grpSpPr>
          <a:xfrm rot="-5400000">
            <a:off x="12341153" y="2661901"/>
            <a:ext cx="4084088" cy="4381078"/>
            <a:chOff x="0" y="0"/>
            <a:chExt cx="1075645" cy="1153864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1075645" cy="1153864"/>
            </a:xfrm>
            <a:custGeom>
              <a:avLst/>
              <a:gdLst/>
              <a:ahLst/>
              <a:cxnLst/>
              <a:rect l="l" t="t" r="r" b="b"/>
              <a:pathLst>
                <a:path w="1075645" h="1153864">
                  <a:moveTo>
                    <a:pt x="0" y="0"/>
                  </a:moveTo>
                  <a:lnTo>
                    <a:pt x="872445" y="0"/>
                  </a:lnTo>
                  <a:lnTo>
                    <a:pt x="1075645" y="576932"/>
                  </a:lnTo>
                  <a:lnTo>
                    <a:pt x="872445" y="1153864"/>
                  </a:lnTo>
                  <a:lnTo>
                    <a:pt x="0" y="1153864"/>
                  </a:lnTo>
                  <a:lnTo>
                    <a:pt x="203200" y="5769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24F44"/>
            </a:solidFill>
            <a:ln w="38100" cap="sq">
              <a:solidFill>
                <a:srgbClr val="F7F7F7"/>
              </a:solidFill>
              <a:prstDash val="sysDot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177800" y="-104775"/>
              <a:ext cx="821645" cy="125863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40"/>
                </a:lnSpc>
              </a:pPr>
              <a:endParaRPr/>
            </a:p>
          </p:txBody>
        </p:sp>
      </p:grpSp>
      <p:sp>
        <p:nvSpPr>
          <p:cNvPr id="18" name="TextBox 18"/>
          <p:cNvSpPr txBox="1"/>
          <p:nvPr/>
        </p:nvSpPr>
        <p:spPr>
          <a:xfrm>
            <a:off x="12296187" y="3744421"/>
            <a:ext cx="4381078" cy="22904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79"/>
              </a:lnSpc>
              <a:spcBef>
                <a:spcPct val="0"/>
              </a:spcBef>
            </a:pPr>
            <a:r>
              <a:rPr lang="en-US" sz="3199" b="1" spc="-63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Modular design — Separated logic into game.c, board.c, GameAI.c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6953461" y="3744421"/>
            <a:ext cx="4381078" cy="17284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79"/>
              </a:lnSpc>
              <a:spcBef>
                <a:spcPct val="0"/>
              </a:spcBef>
            </a:pPr>
            <a:r>
              <a:rPr lang="en-US" sz="3199" b="1" spc="-63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Replay support without memory leak or crashing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1028700" y="2645054"/>
            <a:ext cx="5359535" cy="5359535"/>
          </a:xfrm>
          <a:custGeom>
            <a:avLst/>
            <a:gdLst/>
            <a:ahLst/>
            <a:cxnLst/>
            <a:rect l="l" t="t" r="r" b="b"/>
            <a:pathLst>
              <a:path w="5359535" h="5359535">
                <a:moveTo>
                  <a:pt x="0" y="0"/>
                </a:moveTo>
                <a:lnTo>
                  <a:pt x="5359535" y="0"/>
                </a:lnTo>
                <a:lnTo>
                  <a:pt x="5359535" y="5359535"/>
                </a:lnTo>
                <a:lnTo>
                  <a:pt x="0" y="535953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TextBox 6"/>
          <p:cNvSpPr txBox="1"/>
          <p:nvPr/>
        </p:nvSpPr>
        <p:spPr>
          <a:xfrm>
            <a:off x="14276612" y="923925"/>
            <a:ext cx="2982688" cy="495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640"/>
              </a:lnSpc>
            </a:pPr>
            <a:r>
              <a:rPr lang="en-US" sz="2600" b="1" spc="-52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TicTacX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8700" y="1456055"/>
            <a:ext cx="7124700" cy="11816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0080"/>
              </a:lnSpc>
            </a:pPr>
            <a:r>
              <a:rPr lang="en-US" sz="7200" b="1" dirty="0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CONCLUSION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3453661" y="8762415"/>
            <a:ext cx="13805639" cy="495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640"/>
              </a:lnSpc>
            </a:pPr>
            <a:r>
              <a:rPr lang="en-US" sz="2600" b="1" spc="-52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Avishek Dutta • Md. Ishrak Mashroor • Ashab Mahmud Raseen • Sneha Nandy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2792981" y="2867350"/>
            <a:ext cx="12702039" cy="43482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816"/>
              </a:lnSpc>
            </a:pPr>
            <a:r>
              <a:rPr lang="en-US" sz="18520" b="1" spc="-370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Thank You So Much!</a:t>
            </a:r>
          </a:p>
        </p:txBody>
      </p:sp>
      <p:grpSp>
        <p:nvGrpSpPr>
          <p:cNvPr id="4" name="Group 4"/>
          <p:cNvGrpSpPr/>
          <p:nvPr/>
        </p:nvGrpSpPr>
        <p:grpSpPr>
          <a:xfrm rot="-316424">
            <a:off x="9340994" y="6336756"/>
            <a:ext cx="5625408" cy="984326"/>
            <a:chOff x="0" y="0"/>
            <a:chExt cx="1322107" cy="23134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322107" cy="231340"/>
            </a:xfrm>
            <a:custGeom>
              <a:avLst/>
              <a:gdLst/>
              <a:ahLst/>
              <a:cxnLst/>
              <a:rect l="l" t="t" r="r" b="b"/>
              <a:pathLst>
                <a:path w="1322107" h="231340">
                  <a:moveTo>
                    <a:pt x="0" y="0"/>
                  </a:moveTo>
                  <a:lnTo>
                    <a:pt x="1322107" y="0"/>
                  </a:lnTo>
                  <a:lnTo>
                    <a:pt x="1322107" y="231340"/>
                  </a:lnTo>
                  <a:lnTo>
                    <a:pt x="0" y="231340"/>
                  </a:lnTo>
                  <a:close/>
                </a:path>
              </a:pathLst>
            </a:custGeom>
            <a:solidFill>
              <a:srgbClr val="024F44"/>
            </a:solidFill>
            <a:ln w="95250" cap="sq">
              <a:solidFill>
                <a:srgbClr val="F7F7F7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1322107" cy="269440"/>
            </a:xfrm>
            <a:prstGeom prst="rect">
              <a:avLst/>
            </a:prstGeom>
          </p:spPr>
          <p:txBody>
            <a:bodyPr lIns="45229" tIns="45229" rIns="45229" bIns="45229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7" name="TextBox 7"/>
          <p:cNvSpPr txBox="1"/>
          <p:nvPr/>
        </p:nvSpPr>
        <p:spPr>
          <a:xfrm rot="-316424">
            <a:off x="9216891" y="6598107"/>
            <a:ext cx="5880619" cy="537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39"/>
              </a:lnSpc>
            </a:pPr>
            <a:r>
              <a:rPr lang="en-US" sz="4049" b="1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CSE115.4 | Group 4</a:t>
            </a:r>
          </a:p>
        </p:txBody>
      </p:sp>
      <p:grpSp>
        <p:nvGrpSpPr>
          <p:cNvPr id="8" name="Group 8"/>
          <p:cNvGrpSpPr/>
          <p:nvPr/>
        </p:nvGrpSpPr>
        <p:grpSpPr>
          <a:xfrm rot="-5400000">
            <a:off x="17216472" y="2657883"/>
            <a:ext cx="338512" cy="1804545"/>
            <a:chOff x="0" y="0"/>
            <a:chExt cx="46981" cy="1705926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46981" cy="1705926"/>
            </a:xfrm>
            <a:custGeom>
              <a:avLst/>
              <a:gdLst/>
              <a:ahLst/>
              <a:cxnLst/>
              <a:rect l="l" t="t" r="r" b="b"/>
              <a:pathLst>
                <a:path w="46981" h="1705926">
                  <a:moveTo>
                    <a:pt x="0" y="0"/>
                  </a:moveTo>
                  <a:lnTo>
                    <a:pt x="46981" y="0"/>
                  </a:lnTo>
                  <a:lnTo>
                    <a:pt x="46981" y="1705926"/>
                  </a:lnTo>
                  <a:lnTo>
                    <a:pt x="0" y="1705926"/>
                  </a:lnTo>
                  <a:close/>
                </a:path>
              </a:pathLst>
            </a:custGeom>
            <a:solidFill>
              <a:srgbClr val="027166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104775"/>
              <a:ext cx="46981" cy="181070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just">
                <a:lnSpc>
                  <a:spcPts val="3640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 rot="-5400000">
            <a:off x="994065" y="7045036"/>
            <a:ext cx="228600" cy="2216727"/>
            <a:chOff x="0" y="0"/>
            <a:chExt cx="46981" cy="1705926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46981" cy="1705926"/>
            </a:xfrm>
            <a:custGeom>
              <a:avLst/>
              <a:gdLst/>
              <a:ahLst/>
              <a:cxnLst/>
              <a:rect l="l" t="t" r="r" b="b"/>
              <a:pathLst>
                <a:path w="46981" h="1705926">
                  <a:moveTo>
                    <a:pt x="0" y="0"/>
                  </a:moveTo>
                  <a:lnTo>
                    <a:pt x="46981" y="0"/>
                  </a:lnTo>
                  <a:lnTo>
                    <a:pt x="46981" y="1705926"/>
                  </a:lnTo>
                  <a:lnTo>
                    <a:pt x="0" y="1705926"/>
                  </a:lnTo>
                  <a:close/>
                </a:path>
              </a:pathLst>
            </a:custGeom>
            <a:solidFill>
              <a:srgbClr val="027166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104775"/>
              <a:ext cx="46981" cy="181070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just">
                <a:lnSpc>
                  <a:spcPts val="3640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/>
          <p:cNvSpPr txBox="1"/>
          <p:nvPr/>
        </p:nvSpPr>
        <p:spPr>
          <a:xfrm>
            <a:off x="1028700" y="1456055"/>
            <a:ext cx="7581900" cy="11816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0080"/>
              </a:lnSpc>
            </a:pPr>
            <a:r>
              <a:rPr lang="en-US" sz="7200" b="1" dirty="0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INTRODUCTION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8700" y="3317886"/>
            <a:ext cx="16230600" cy="45129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880"/>
              </a:lnSpc>
            </a:pPr>
            <a:r>
              <a:rPr lang="en-US" sz="4200" b="1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Course Instructor: Mohammad Shifat-E-Rabbi</a:t>
            </a:r>
          </a:p>
          <a:p>
            <a:pPr algn="l">
              <a:lnSpc>
                <a:spcPts val="5880"/>
              </a:lnSpc>
            </a:pPr>
            <a:endParaRPr lang="en-US" sz="4200" b="1">
              <a:solidFill>
                <a:srgbClr val="F7F7F7"/>
              </a:solidFill>
              <a:latin typeface="Arial Bold"/>
              <a:ea typeface="Arial Bold"/>
              <a:cs typeface="Arial Bold"/>
              <a:sym typeface="Arial Bold"/>
            </a:endParaRPr>
          </a:p>
          <a:p>
            <a:pPr marL="906780" lvl="1" indent="-453390" algn="l">
              <a:lnSpc>
                <a:spcPts val="5880"/>
              </a:lnSpc>
              <a:buFont typeface="Arial"/>
              <a:buChar char="•"/>
            </a:pPr>
            <a:r>
              <a:rPr lang="en-US" sz="4200" b="1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Avishek Dutta (Lead)  –  2524093042</a:t>
            </a:r>
          </a:p>
          <a:p>
            <a:pPr marL="906780" lvl="1" indent="-453390" algn="l">
              <a:lnSpc>
                <a:spcPts val="5880"/>
              </a:lnSpc>
              <a:buFont typeface="Arial"/>
              <a:buChar char="•"/>
            </a:pPr>
            <a:r>
              <a:rPr lang="en-US" sz="4200" b="1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Md Ishrak Mashroor  –  2524709042</a:t>
            </a:r>
          </a:p>
          <a:p>
            <a:pPr marL="906780" lvl="1" indent="-453390" algn="l">
              <a:lnSpc>
                <a:spcPts val="5880"/>
              </a:lnSpc>
              <a:buFont typeface="Arial"/>
              <a:buChar char="•"/>
            </a:pPr>
            <a:r>
              <a:rPr lang="en-US" sz="4200" b="1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Ashab Mahmud Raseen  –  2524767042</a:t>
            </a:r>
          </a:p>
          <a:p>
            <a:pPr marL="906780" lvl="1" indent="-453390" algn="l">
              <a:lnSpc>
                <a:spcPts val="5880"/>
              </a:lnSpc>
              <a:buFont typeface="Arial"/>
              <a:buChar char="•"/>
            </a:pPr>
            <a:r>
              <a:rPr lang="en-US" sz="4200" b="1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Sneha Nandy  –  2524508042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22" b="-9222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1028700" y="923925"/>
            <a:ext cx="3314700" cy="4221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3640"/>
              </a:lnSpc>
            </a:pPr>
            <a:r>
              <a:rPr lang="en-US" sz="2600" b="1" spc="-52" dirty="0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CSE 115.4 | Group 2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8762415"/>
            <a:ext cx="2424961" cy="495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 i="1">
                <a:solidFill>
                  <a:srgbClr val="F7F7F7"/>
                </a:solidFill>
                <a:latin typeface="Arial Italics"/>
                <a:ea typeface="Arial Italics"/>
                <a:cs typeface="Arial Italics"/>
                <a:sym typeface="Arial Italics"/>
              </a:rPr>
              <a:t>Presented by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4276612" y="923925"/>
            <a:ext cx="2982688" cy="495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640"/>
              </a:lnSpc>
            </a:pPr>
            <a:r>
              <a:rPr lang="en-US" sz="2600" b="1" spc="-52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TicTacX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8700" y="1456055"/>
            <a:ext cx="6249095" cy="13696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080"/>
              </a:lnSpc>
            </a:pPr>
            <a:r>
              <a:rPr lang="en-US" sz="7200" b="1" dirty="0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DESCRIPTION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303801" y="4261206"/>
            <a:ext cx="15680399" cy="2284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80"/>
              </a:lnSpc>
            </a:pPr>
            <a:r>
              <a:rPr lang="en-US" sz="4200" b="1" dirty="0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Project Description:  Developing a console-based interface version of the classic Tic-Tac-Toe game where two players can compete against each other.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3453661" y="8762415"/>
            <a:ext cx="13805639" cy="495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640"/>
              </a:lnSpc>
            </a:pPr>
            <a:r>
              <a:rPr lang="en-US" sz="2600" b="1" spc="-52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Avishek Dutta • Md. Ishrak Mashroor • Ashab Mahmud Raseen • Sneha Nandy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>
            <a:off x="838842" y="3363612"/>
            <a:ext cx="6698418" cy="1583422"/>
            <a:chOff x="0" y="0"/>
            <a:chExt cx="2007169" cy="50089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007169" cy="500890"/>
            </a:xfrm>
            <a:custGeom>
              <a:avLst/>
              <a:gdLst/>
              <a:ahLst/>
              <a:cxnLst/>
              <a:rect l="l" t="t" r="r" b="b"/>
              <a:pathLst>
                <a:path w="2007169" h="500890">
                  <a:moveTo>
                    <a:pt x="1803969" y="0"/>
                  </a:moveTo>
                  <a:lnTo>
                    <a:pt x="0" y="0"/>
                  </a:lnTo>
                  <a:lnTo>
                    <a:pt x="0" y="500890"/>
                  </a:lnTo>
                  <a:lnTo>
                    <a:pt x="1803969" y="500890"/>
                  </a:lnTo>
                  <a:lnTo>
                    <a:pt x="2007169" y="250445"/>
                  </a:lnTo>
                  <a:lnTo>
                    <a:pt x="1803969" y="0"/>
                  </a:lnTo>
                  <a:close/>
                </a:path>
              </a:pathLst>
            </a:custGeom>
            <a:solidFill>
              <a:srgbClr val="024F44"/>
            </a:solidFill>
            <a:ln w="38100" cap="sq">
              <a:solidFill>
                <a:srgbClr val="F7F7F7"/>
              </a:solidFill>
              <a:prstDash val="dash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104775"/>
              <a:ext cx="1892869" cy="60566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40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848037" y="5148879"/>
            <a:ext cx="6698418" cy="1914639"/>
            <a:chOff x="-57150" y="-104775"/>
            <a:chExt cx="2118938" cy="605665"/>
          </a:xfrm>
        </p:grpSpPr>
        <p:sp>
          <p:nvSpPr>
            <p:cNvPr id="7" name="Freeform 7"/>
            <p:cNvSpPr/>
            <p:nvPr/>
          </p:nvSpPr>
          <p:spPr>
            <a:xfrm>
              <a:off x="-57150" y="0"/>
              <a:ext cx="2118938" cy="500890"/>
            </a:xfrm>
            <a:custGeom>
              <a:avLst/>
              <a:gdLst/>
              <a:ahLst/>
              <a:cxnLst/>
              <a:rect l="l" t="t" r="r" b="b"/>
              <a:pathLst>
                <a:path w="2007169" h="500890">
                  <a:moveTo>
                    <a:pt x="1803969" y="0"/>
                  </a:moveTo>
                  <a:lnTo>
                    <a:pt x="0" y="0"/>
                  </a:lnTo>
                  <a:lnTo>
                    <a:pt x="0" y="500890"/>
                  </a:lnTo>
                  <a:lnTo>
                    <a:pt x="1803969" y="500890"/>
                  </a:lnTo>
                  <a:lnTo>
                    <a:pt x="2007169" y="250445"/>
                  </a:lnTo>
                  <a:lnTo>
                    <a:pt x="1803969" y="0"/>
                  </a:lnTo>
                  <a:close/>
                </a:path>
              </a:pathLst>
            </a:custGeom>
            <a:solidFill>
              <a:srgbClr val="024F44"/>
            </a:solidFill>
            <a:ln w="38100" cap="sq">
              <a:solidFill>
                <a:srgbClr val="F7F7F7"/>
              </a:solidFill>
              <a:prstDash val="dash"/>
              <a:miter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104775"/>
              <a:ext cx="1892869" cy="60566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40"/>
                </a:lnSpc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>
            <a:off x="11240634" y="3703994"/>
            <a:ext cx="4363491" cy="5917470"/>
          </a:xfrm>
          <a:custGeom>
            <a:avLst/>
            <a:gdLst/>
            <a:ahLst/>
            <a:cxnLst/>
            <a:rect l="l" t="t" r="r" b="b"/>
            <a:pathLst>
              <a:path w="4363491" h="5917470">
                <a:moveTo>
                  <a:pt x="0" y="0"/>
                </a:moveTo>
                <a:lnTo>
                  <a:pt x="4363491" y="0"/>
                </a:lnTo>
                <a:lnTo>
                  <a:pt x="4363491" y="5917471"/>
                </a:lnTo>
                <a:lnTo>
                  <a:pt x="0" y="591747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3" name="TextBox 13"/>
          <p:cNvSpPr txBox="1"/>
          <p:nvPr/>
        </p:nvSpPr>
        <p:spPr>
          <a:xfrm>
            <a:off x="1028700" y="1456055"/>
            <a:ext cx="9486900" cy="11816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0080"/>
              </a:lnSpc>
            </a:pPr>
            <a:r>
              <a:rPr lang="en-US" sz="7200" b="1" dirty="0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WHAT WE BUILT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109259" y="3589694"/>
            <a:ext cx="5804259" cy="10683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14"/>
              </a:lnSpc>
              <a:spcBef>
                <a:spcPct val="0"/>
              </a:spcBef>
            </a:pPr>
            <a:r>
              <a:rPr lang="en-US" sz="2938" b="1" spc="-58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Classic Tic-Tac-Toe game in the C programming language.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028700" y="5708696"/>
            <a:ext cx="6698418" cy="15566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14"/>
              </a:lnSpc>
            </a:pPr>
            <a:r>
              <a:rPr lang="en-US" sz="2938" b="1" spc="-58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CLI-based interface, modern UI/UX. Fully playable and interactive.</a:t>
            </a:r>
          </a:p>
          <a:p>
            <a:pPr algn="l">
              <a:lnSpc>
                <a:spcPts val="3834"/>
              </a:lnSpc>
              <a:spcBef>
                <a:spcPct val="0"/>
              </a:spcBef>
            </a:pPr>
            <a:endParaRPr lang="en-US" sz="2938" b="1" spc="-58">
              <a:solidFill>
                <a:srgbClr val="F7F7F7"/>
              </a:solidFill>
              <a:latin typeface="Arial Bold"/>
              <a:ea typeface="Arial Bold"/>
              <a:cs typeface="Arial Bold"/>
              <a:sym typeface="Arial Bo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22" b="-9222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1028700" y="923925"/>
            <a:ext cx="3390900" cy="4221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3640"/>
              </a:lnSpc>
            </a:pPr>
            <a:r>
              <a:rPr lang="en-US" sz="2600" b="1" spc="-52" dirty="0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CSE 115.4 | Group 2 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8762415"/>
            <a:ext cx="2424961" cy="495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 i="1">
                <a:solidFill>
                  <a:srgbClr val="F7F7F7"/>
                </a:solidFill>
                <a:latin typeface="Arial Italics"/>
                <a:ea typeface="Arial Italics"/>
                <a:cs typeface="Arial Italics"/>
                <a:sym typeface="Arial Italics"/>
              </a:rPr>
              <a:t>Presented by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4276612" y="923925"/>
            <a:ext cx="2982688" cy="495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640"/>
              </a:lnSpc>
            </a:pPr>
            <a:r>
              <a:rPr lang="en-US" sz="2600" b="1" spc="-52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TicTacX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8700" y="1456055"/>
            <a:ext cx="6350596" cy="13696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080"/>
              </a:lnSpc>
            </a:pPr>
            <a:r>
              <a:rPr lang="en-US" sz="7200" b="1" dirty="0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GAME MODES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3453661" y="8762415"/>
            <a:ext cx="13805639" cy="495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640"/>
              </a:lnSpc>
            </a:pPr>
            <a:r>
              <a:rPr lang="en-US" sz="2600" b="1" spc="-52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Avishek Dutta • Md. Ishrak Mashroor • Ashab Mahmud Raseen • Sneha Nandy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5743386" y="3112305"/>
            <a:ext cx="7655969" cy="2392079"/>
            <a:chOff x="0" y="0"/>
            <a:chExt cx="1363164" cy="425915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363164" cy="425915"/>
            </a:xfrm>
            <a:custGeom>
              <a:avLst/>
              <a:gdLst/>
              <a:ahLst/>
              <a:cxnLst/>
              <a:rect l="l" t="t" r="r" b="b"/>
              <a:pathLst>
                <a:path w="1363164" h="425915">
                  <a:moveTo>
                    <a:pt x="1159964" y="0"/>
                  </a:moveTo>
                  <a:lnTo>
                    <a:pt x="0" y="0"/>
                  </a:lnTo>
                  <a:lnTo>
                    <a:pt x="0" y="425915"/>
                  </a:lnTo>
                  <a:lnTo>
                    <a:pt x="1159964" y="425915"/>
                  </a:lnTo>
                  <a:lnTo>
                    <a:pt x="1363164" y="212958"/>
                  </a:lnTo>
                  <a:lnTo>
                    <a:pt x="1159964" y="0"/>
                  </a:lnTo>
                  <a:close/>
                </a:path>
              </a:pathLst>
            </a:custGeom>
            <a:solidFill>
              <a:srgbClr val="026256"/>
            </a:solidFill>
            <a:ln w="38100" cap="sq">
              <a:solidFill>
                <a:srgbClr val="F7F7F7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133350"/>
              <a:ext cx="1248864" cy="55926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367028" lvl="1" algn="ctr">
                <a:lnSpc>
                  <a:spcPts val="4759"/>
                </a:lnSpc>
              </a:pPr>
              <a:endParaRPr lang="en-US" sz="3399" b="1" spc="-67" dirty="0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endParaRPr>
            </a:p>
            <a:p>
              <a:pPr marL="367028" lvl="1" algn="ctr">
                <a:lnSpc>
                  <a:spcPts val="4759"/>
                </a:lnSpc>
              </a:pPr>
              <a:endParaRPr lang="en-US" sz="3399" b="1" spc="-67" dirty="0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endParaRPr>
            </a:p>
            <a:p>
              <a:pPr marL="734056" lvl="1" indent="-367028" algn="ctr">
                <a:lnSpc>
                  <a:spcPts val="4759"/>
                </a:lnSpc>
                <a:buAutoNum type="arabicPeriod"/>
              </a:pPr>
              <a:r>
                <a:rPr lang="en-US" sz="3399" b="1" spc="-67" dirty="0">
                  <a:solidFill>
                    <a:srgbClr val="FFFFFF"/>
                  </a:solidFill>
                  <a:latin typeface="Arial Bold"/>
                  <a:ea typeface="Arial Bold"/>
                  <a:cs typeface="Arial Bold"/>
                  <a:sym typeface="Arial Bold"/>
                </a:rPr>
                <a:t>Multiplayer Mode: Two players can play against each other.</a:t>
              </a:r>
            </a:p>
            <a:p>
              <a:pPr algn="ctr">
                <a:lnSpc>
                  <a:spcPts val="3640"/>
                </a:lnSpc>
              </a:pPr>
              <a:endParaRPr lang="en-US" sz="3399" b="1" spc="-67" dirty="0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endParaRP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5705855" y="5978655"/>
            <a:ext cx="7655969" cy="2392079"/>
            <a:chOff x="0" y="0"/>
            <a:chExt cx="1363164" cy="425915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363164" cy="425915"/>
            </a:xfrm>
            <a:custGeom>
              <a:avLst/>
              <a:gdLst/>
              <a:ahLst/>
              <a:cxnLst/>
              <a:rect l="l" t="t" r="r" b="b"/>
              <a:pathLst>
                <a:path w="1363164" h="425915">
                  <a:moveTo>
                    <a:pt x="1159964" y="0"/>
                  </a:moveTo>
                  <a:lnTo>
                    <a:pt x="0" y="0"/>
                  </a:lnTo>
                  <a:lnTo>
                    <a:pt x="0" y="425915"/>
                  </a:lnTo>
                  <a:lnTo>
                    <a:pt x="1159964" y="425915"/>
                  </a:lnTo>
                  <a:lnTo>
                    <a:pt x="1363164" y="212958"/>
                  </a:lnTo>
                  <a:lnTo>
                    <a:pt x="1159964" y="0"/>
                  </a:lnTo>
                  <a:close/>
                </a:path>
              </a:pathLst>
            </a:custGeom>
            <a:solidFill>
              <a:srgbClr val="026256"/>
            </a:solidFill>
            <a:ln w="38100" cap="sq">
              <a:solidFill>
                <a:srgbClr val="F7F7F7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133350"/>
              <a:ext cx="1248864" cy="55926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759"/>
                </a:lnSpc>
              </a:pPr>
              <a:endParaRPr lang="en-US" sz="3399" b="1" spc="-67" dirty="0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endParaRPr>
            </a:p>
            <a:p>
              <a:pPr algn="ctr">
                <a:lnSpc>
                  <a:spcPts val="4759"/>
                </a:lnSpc>
              </a:pPr>
              <a:endParaRPr lang="en-US" sz="3399" b="1" spc="-67" dirty="0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endParaRPr>
            </a:p>
            <a:p>
              <a:pPr algn="ctr">
                <a:lnSpc>
                  <a:spcPts val="4759"/>
                </a:lnSpc>
              </a:pPr>
              <a:r>
                <a:rPr lang="en-US" sz="3399" b="1" spc="-67" dirty="0">
                  <a:solidFill>
                    <a:srgbClr val="FFFFFF"/>
                  </a:solidFill>
                  <a:latin typeface="Arial Bold"/>
                  <a:ea typeface="Arial Bold"/>
                  <a:cs typeface="Arial Bold"/>
                  <a:sym typeface="Arial Bold"/>
                </a:rPr>
                <a:t>2. AI Mode: One player can play against a computer opponent.</a:t>
              </a:r>
            </a:p>
            <a:p>
              <a:pPr algn="ctr">
                <a:lnSpc>
                  <a:spcPts val="4759"/>
                </a:lnSpc>
              </a:pPr>
              <a:endParaRPr lang="en-US" sz="3399" b="1" spc="-67" dirty="0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1028700" y="8762415"/>
            <a:ext cx="2424961" cy="495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 i="1">
                <a:solidFill>
                  <a:srgbClr val="F7F7F7"/>
                </a:solidFill>
                <a:latin typeface="Arial Italics"/>
                <a:ea typeface="Arial Italics"/>
                <a:cs typeface="Arial Italics"/>
                <a:sym typeface="Arial Italics"/>
              </a:rPr>
              <a:t>Presented by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4276612" y="923925"/>
            <a:ext cx="2982688" cy="495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640"/>
              </a:lnSpc>
            </a:pPr>
            <a:r>
              <a:rPr lang="en-US" sz="2600" b="1" spc="-52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TicTacX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8700" y="1456055"/>
            <a:ext cx="5143500" cy="11816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0080"/>
              </a:lnSpc>
            </a:pPr>
            <a:r>
              <a:rPr lang="en-US" sz="7200" b="1" dirty="0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FEATURES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3453661" y="8762415"/>
            <a:ext cx="13805639" cy="495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640"/>
              </a:lnSpc>
            </a:pPr>
            <a:r>
              <a:rPr lang="en-US" sz="2600" b="1" spc="-52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Avishek Dutta • Md. Ishrak Mashroor • Ashab Mahmud Raseen • Sneha Nandy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28700" y="3312055"/>
            <a:ext cx="13068300" cy="493547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750546" lvl="1" indent="-375273" algn="l">
              <a:lnSpc>
                <a:spcPts val="4866"/>
              </a:lnSpc>
              <a:buFont typeface="Arial"/>
              <a:buChar char="•"/>
            </a:pPr>
            <a:r>
              <a:rPr lang="en-US" sz="3476" b="1" spc="-69" dirty="0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Player vs Player and Player vs AI Modes</a:t>
            </a:r>
          </a:p>
          <a:p>
            <a:pPr marL="750546" lvl="1" indent="-375273" algn="l">
              <a:lnSpc>
                <a:spcPts val="4866"/>
              </a:lnSpc>
              <a:buFont typeface="Arial"/>
              <a:buChar char="•"/>
            </a:pPr>
            <a:r>
              <a:rPr lang="en-US" sz="3476" b="1" spc="-69" dirty="0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AI (Easy Level) for solo play</a:t>
            </a:r>
          </a:p>
          <a:p>
            <a:pPr marL="750546" lvl="1" indent="-375273" algn="l">
              <a:lnSpc>
                <a:spcPts val="4866"/>
              </a:lnSpc>
              <a:buFont typeface="Arial"/>
              <a:buChar char="•"/>
            </a:pPr>
            <a:r>
              <a:rPr lang="en-US" sz="3476" b="1" spc="-69" dirty="0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CLI Interface with color (ANSI escape codes)</a:t>
            </a:r>
          </a:p>
          <a:p>
            <a:pPr marL="750546" lvl="1" indent="-375273" algn="l">
              <a:lnSpc>
                <a:spcPts val="4866"/>
              </a:lnSpc>
              <a:buFont typeface="Arial"/>
              <a:buChar char="•"/>
            </a:pPr>
            <a:r>
              <a:rPr lang="en-US" sz="3476" b="1" spc="-69" dirty="0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Replay without restarting the app</a:t>
            </a:r>
          </a:p>
          <a:p>
            <a:pPr marL="750546" lvl="1" indent="-375273" algn="l">
              <a:lnSpc>
                <a:spcPts val="4866"/>
              </a:lnSpc>
              <a:buFont typeface="Arial"/>
              <a:buChar char="•"/>
            </a:pPr>
            <a:r>
              <a:rPr lang="en-US" sz="3476" b="1" spc="-69" dirty="0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Valid input checking &amp; clear error messages</a:t>
            </a:r>
          </a:p>
          <a:p>
            <a:pPr marL="750546" lvl="1" indent="-375273" algn="l">
              <a:lnSpc>
                <a:spcPts val="4866"/>
              </a:lnSpc>
              <a:buFont typeface="Arial"/>
              <a:buChar char="•"/>
            </a:pPr>
            <a:r>
              <a:rPr lang="en-US" sz="3476" b="1" spc="-69" dirty="0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 Instructions &amp; About sections</a:t>
            </a:r>
          </a:p>
          <a:p>
            <a:pPr marL="750546" lvl="1" indent="-375273" algn="l">
              <a:lnSpc>
                <a:spcPts val="4866"/>
              </a:lnSpc>
              <a:buFont typeface="Arial"/>
              <a:buChar char="•"/>
            </a:pPr>
            <a:r>
              <a:rPr lang="en-US" sz="3476" b="1" spc="-69" dirty="0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Cross-platform compatibility (Windows, Linux, macOS)</a:t>
            </a:r>
          </a:p>
          <a:p>
            <a:pPr algn="l">
              <a:lnSpc>
                <a:spcPts val="4866"/>
              </a:lnSpc>
              <a:spcBef>
                <a:spcPct val="0"/>
              </a:spcBef>
            </a:pPr>
            <a:endParaRPr lang="en-US" sz="3476" b="1" spc="-69" dirty="0">
              <a:solidFill>
                <a:srgbClr val="F7F7F7"/>
              </a:solidFill>
              <a:latin typeface="Arial Bold"/>
              <a:ea typeface="Arial Bold"/>
              <a:cs typeface="Arial Bold"/>
              <a:sym typeface="Arial Bol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/>
          <p:cNvSpPr txBox="1"/>
          <p:nvPr/>
        </p:nvSpPr>
        <p:spPr>
          <a:xfrm>
            <a:off x="1028700" y="1456055"/>
            <a:ext cx="9486900" cy="11816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0080"/>
              </a:lnSpc>
            </a:pPr>
            <a:r>
              <a:rPr lang="en-US" sz="7200" b="1" dirty="0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CODE STRUCTURE</a:t>
            </a:r>
          </a:p>
        </p:txBody>
      </p:sp>
      <p:grpSp>
        <p:nvGrpSpPr>
          <p:cNvPr id="8" name="Group 8"/>
          <p:cNvGrpSpPr/>
          <p:nvPr/>
        </p:nvGrpSpPr>
        <p:grpSpPr>
          <a:xfrm rot="5400000">
            <a:off x="2354850" y="2423521"/>
            <a:ext cx="2197621" cy="3897519"/>
            <a:chOff x="0" y="0"/>
            <a:chExt cx="736600" cy="130637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736600" cy="1306373"/>
            </a:xfrm>
            <a:custGeom>
              <a:avLst/>
              <a:gdLst/>
              <a:ahLst/>
              <a:cxnLst/>
              <a:rect l="l" t="t" r="r" b="b"/>
              <a:pathLst>
                <a:path w="736600" h="1306373">
                  <a:moveTo>
                    <a:pt x="736600" y="0"/>
                  </a:moveTo>
                  <a:lnTo>
                    <a:pt x="736600" y="1306373"/>
                  </a:lnTo>
                  <a:lnTo>
                    <a:pt x="368300" y="1179373"/>
                  </a:lnTo>
                  <a:lnTo>
                    <a:pt x="0" y="1306373"/>
                  </a:lnTo>
                  <a:lnTo>
                    <a:pt x="0" y="0"/>
                  </a:lnTo>
                  <a:lnTo>
                    <a:pt x="736600" y="0"/>
                  </a:lnTo>
                  <a:close/>
                </a:path>
              </a:pathLst>
            </a:custGeom>
            <a:solidFill>
              <a:srgbClr val="026256"/>
            </a:solidFill>
            <a:ln w="38100" cap="sq">
              <a:solidFill>
                <a:srgbClr val="F7F7F7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104775"/>
              <a:ext cx="736600" cy="128414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40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 rot="5400000">
            <a:off x="7735393" y="5220381"/>
            <a:ext cx="2197621" cy="3897519"/>
            <a:chOff x="0" y="0"/>
            <a:chExt cx="736600" cy="1306373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736600" cy="1306373"/>
            </a:xfrm>
            <a:custGeom>
              <a:avLst/>
              <a:gdLst/>
              <a:ahLst/>
              <a:cxnLst/>
              <a:rect l="l" t="t" r="r" b="b"/>
              <a:pathLst>
                <a:path w="736600" h="1306373">
                  <a:moveTo>
                    <a:pt x="736600" y="0"/>
                  </a:moveTo>
                  <a:lnTo>
                    <a:pt x="736600" y="1306373"/>
                  </a:lnTo>
                  <a:lnTo>
                    <a:pt x="368300" y="1179373"/>
                  </a:lnTo>
                  <a:lnTo>
                    <a:pt x="0" y="1306373"/>
                  </a:lnTo>
                  <a:lnTo>
                    <a:pt x="0" y="0"/>
                  </a:lnTo>
                  <a:lnTo>
                    <a:pt x="736600" y="0"/>
                  </a:lnTo>
                  <a:close/>
                </a:path>
              </a:pathLst>
            </a:custGeom>
            <a:solidFill>
              <a:srgbClr val="026256"/>
            </a:solidFill>
            <a:ln w="38100" cap="sq">
              <a:solidFill>
                <a:srgbClr val="F7F7F7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104775"/>
              <a:ext cx="736600" cy="128414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40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 rot="5400000">
            <a:off x="7735393" y="2423521"/>
            <a:ext cx="2197621" cy="3897519"/>
            <a:chOff x="0" y="0"/>
            <a:chExt cx="736600" cy="1306373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736600" cy="1306373"/>
            </a:xfrm>
            <a:custGeom>
              <a:avLst/>
              <a:gdLst/>
              <a:ahLst/>
              <a:cxnLst/>
              <a:rect l="l" t="t" r="r" b="b"/>
              <a:pathLst>
                <a:path w="736600" h="1306373">
                  <a:moveTo>
                    <a:pt x="736600" y="0"/>
                  </a:moveTo>
                  <a:lnTo>
                    <a:pt x="736600" y="1306373"/>
                  </a:lnTo>
                  <a:lnTo>
                    <a:pt x="368300" y="1179373"/>
                  </a:lnTo>
                  <a:lnTo>
                    <a:pt x="0" y="1306373"/>
                  </a:lnTo>
                  <a:lnTo>
                    <a:pt x="0" y="0"/>
                  </a:lnTo>
                  <a:lnTo>
                    <a:pt x="736600" y="0"/>
                  </a:lnTo>
                  <a:close/>
                </a:path>
              </a:pathLst>
            </a:custGeom>
            <a:solidFill>
              <a:srgbClr val="026256"/>
            </a:solidFill>
            <a:ln w="38100" cap="sq">
              <a:solidFill>
                <a:srgbClr val="F7F7F7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-104775"/>
              <a:ext cx="736600" cy="128414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40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 rot="5400000">
            <a:off x="13118812" y="2423521"/>
            <a:ext cx="2197621" cy="3897519"/>
            <a:chOff x="0" y="0"/>
            <a:chExt cx="736600" cy="1306373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736600" cy="1306373"/>
            </a:xfrm>
            <a:custGeom>
              <a:avLst/>
              <a:gdLst/>
              <a:ahLst/>
              <a:cxnLst/>
              <a:rect l="l" t="t" r="r" b="b"/>
              <a:pathLst>
                <a:path w="736600" h="1306373">
                  <a:moveTo>
                    <a:pt x="736600" y="0"/>
                  </a:moveTo>
                  <a:lnTo>
                    <a:pt x="736600" y="1306373"/>
                  </a:lnTo>
                  <a:lnTo>
                    <a:pt x="368300" y="1179373"/>
                  </a:lnTo>
                  <a:lnTo>
                    <a:pt x="0" y="1306373"/>
                  </a:lnTo>
                  <a:lnTo>
                    <a:pt x="0" y="0"/>
                  </a:lnTo>
                  <a:lnTo>
                    <a:pt x="736600" y="0"/>
                  </a:lnTo>
                  <a:close/>
                </a:path>
              </a:pathLst>
            </a:custGeom>
            <a:solidFill>
              <a:srgbClr val="026256"/>
            </a:solidFill>
            <a:ln w="38100" cap="sq">
              <a:solidFill>
                <a:srgbClr val="F7F7F7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0" y="-104775"/>
              <a:ext cx="736600" cy="128414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40"/>
                </a:lnSpc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 rot="5400000">
            <a:off x="2354850" y="5220381"/>
            <a:ext cx="2197621" cy="3897519"/>
            <a:chOff x="0" y="0"/>
            <a:chExt cx="736600" cy="1306373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736600" cy="1306373"/>
            </a:xfrm>
            <a:custGeom>
              <a:avLst/>
              <a:gdLst/>
              <a:ahLst/>
              <a:cxnLst/>
              <a:rect l="l" t="t" r="r" b="b"/>
              <a:pathLst>
                <a:path w="736600" h="1306373">
                  <a:moveTo>
                    <a:pt x="736600" y="0"/>
                  </a:moveTo>
                  <a:lnTo>
                    <a:pt x="736600" y="1306373"/>
                  </a:lnTo>
                  <a:lnTo>
                    <a:pt x="368300" y="1179373"/>
                  </a:lnTo>
                  <a:lnTo>
                    <a:pt x="0" y="1306373"/>
                  </a:lnTo>
                  <a:lnTo>
                    <a:pt x="0" y="0"/>
                  </a:lnTo>
                  <a:lnTo>
                    <a:pt x="736600" y="0"/>
                  </a:lnTo>
                  <a:close/>
                </a:path>
              </a:pathLst>
            </a:custGeom>
            <a:solidFill>
              <a:srgbClr val="026256"/>
            </a:solidFill>
            <a:ln w="38100" cap="sq">
              <a:solidFill>
                <a:srgbClr val="F7F7F7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0" y="-104775"/>
              <a:ext cx="736600" cy="128414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40"/>
                </a:lnSpc>
              </a:pPr>
              <a:endParaRPr/>
            </a:p>
          </p:txBody>
        </p:sp>
      </p:grpSp>
      <p:grpSp>
        <p:nvGrpSpPr>
          <p:cNvPr id="23" name="Group 23"/>
          <p:cNvGrpSpPr/>
          <p:nvPr/>
        </p:nvGrpSpPr>
        <p:grpSpPr>
          <a:xfrm rot="5400000">
            <a:off x="13177802" y="5220381"/>
            <a:ext cx="2197621" cy="3897519"/>
            <a:chOff x="0" y="0"/>
            <a:chExt cx="736600" cy="1306373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736600" cy="1306373"/>
            </a:xfrm>
            <a:custGeom>
              <a:avLst/>
              <a:gdLst/>
              <a:ahLst/>
              <a:cxnLst/>
              <a:rect l="l" t="t" r="r" b="b"/>
              <a:pathLst>
                <a:path w="736600" h="1306373">
                  <a:moveTo>
                    <a:pt x="736600" y="0"/>
                  </a:moveTo>
                  <a:lnTo>
                    <a:pt x="736600" y="1306373"/>
                  </a:lnTo>
                  <a:lnTo>
                    <a:pt x="368300" y="1179373"/>
                  </a:lnTo>
                  <a:lnTo>
                    <a:pt x="0" y="1306373"/>
                  </a:lnTo>
                  <a:lnTo>
                    <a:pt x="0" y="0"/>
                  </a:lnTo>
                  <a:lnTo>
                    <a:pt x="736600" y="0"/>
                  </a:lnTo>
                  <a:close/>
                </a:path>
              </a:pathLst>
            </a:custGeom>
            <a:solidFill>
              <a:srgbClr val="026256"/>
            </a:solidFill>
            <a:ln w="38100" cap="sq">
              <a:solidFill>
                <a:srgbClr val="F7F7F7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0" y="-104775"/>
              <a:ext cx="736600" cy="128414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40"/>
                </a:lnSpc>
              </a:pPr>
              <a:endParaRPr/>
            </a:p>
          </p:txBody>
        </p:sp>
      </p:grpSp>
      <p:sp>
        <p:nvSpPr>
          <p:cNvPr id="26" name="TextBox 26"/>
          <p:cNvSpPr txBox="1"/>
          <p:nvPr/>
        </p:nvSpPr>
        <p:spPr>
          <a:xfrm>
            <a:off x="1502024" y="3876346"/>
            <a:ext cx="3897519" cy="14103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 b="1" spc="-52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README.md</a:t>
            </a:r>
          </a:p>
          <a:p>
            <a:pPr algn="ctr">
              <a:lnSpc>
                <a:spcPts val="3640"/>
              </a:lnSpc>
            </a:pPr>
            <a:r>
              <a:rPr lang="en-US" sz="2600" b="1" spc="-52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- Docs</a:t>
            </a:r>
          </a:p>
          <a:p>
            <a:pPr algn="l">
              <a:lnSpc>
                <a:spcPts val="3640"/>
              </a:lnSpc>
              <a:spcBef>
                <a:spcPct val="0"/>
              </a:spcBef>
            </a:pPr>
            <a:endParaRPr lang="en-US" sz="2600" b="1" spc="-52">
              <a:solidFill>
                <a:srgbClr val="F7F7F7"/>
              </a:solidFill>
              <a:latin typeface="Arial Bold"/>
              <a:ea typeface="Arial Bold"/>
              <a:cs typeface="Arial Bold"/>
              <a:sym typeface="Arial Bold"/>
            </a:endParaRPr>
          </a:p>
        </p:txBody>
      </p:sp>
      <p:sp>
        <p:nvSpPr>
          <p:cNvPr id="27" name="TextBox 27"/>
          <p:cNvSpPr txBox="1"/>
          <p:nvPr/>
        </p:nvSpPr>
        <p:spPr>
          <a:xfrm>
            <a:off x="6885444" y="3647746"/>
            <a:ext cx="3897519" cy="18675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 b="1" spc="-52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Makefile</a:t>
            </a:r>
          </a:p>
          <a:p>
            <a:pPr algn="ctr">
              <a:lnSpc>
                <a:spcPts val="3640"/>
              </a:lnSpc>
            </a:pPr>
            <a:r>
              <a:rPr lang="en-US" sz="2600" b="1" spc="-52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   - Automated compilation</a:t>
            </a:r>
          </a:p>
          <a:p>
            <a:pPr algn="l">
              <a:lnSpc>
                <a:spcPts val="3640"/>
              </a:lnSpc>
              <a:spcBef>
                <a:spcPct val="0"/>
              </a:spcBef>
            </a:pPr>
            <a:endParaRPr lang="en-US" sz="2600" b="1" spc="-52">
              <a:solidFill>
                <a:srgbClr val="F7F7F7"/>
              </a:solidFill>
              <a:latin typeface="Arial Bold"/>
              <a:ea typeface="Arial Bold"/>
              <a:cs typeface="Arial Bold"/>
              <a:sym typeface="Arial Bold"/>
            </a:endParaRPr>
          </a:p>
        </p:txBody>
      </p:sp>
      <p:sp>
        <p:nvSpPr>
          <p:cNvPr id="28" name="TextBox 28"/>
          <p:cNvSpPr txBox="1"/>
          <p:nvPr/>
        </p:nvSpPr>
        <p:spPr>
          <a:xfrm>
            <a:off x="1504901" y="6518841"/>
            <a:ext cx="3897519" cy="9531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 b="1" spc="-52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main.c</a:t>
            </a:r>
          </a:p>
          <a:p>
            <a:pPr algn="ctr">
              <a:lnSpc>
                <a:spcPts val="3640"/>
              </a:lnSpc>
              <a:spcBef>
                <a:spcPct val="0"/>
              </a:spcBef>
            </a:pPr>
            <a:r>
              <a:rPr lang="en-US" sz="2600" b="1" spc="-52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- Controls flow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6885444" y="6518841"/>
            <a:ext cx="3897519" cy="18675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 b="1" spc="-52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support/game.c</a:t>
            </a:r>
          </a:p>
          <a:p>
            <a:pPr algn="ctr">
              <a:lnSpc>
                <a:spcPts val="3640"/>
              </a:lnSpc>
            </a:pPr>
            <a:r>
              <a:rPr lang="en-US" sz="2600" b="1" spc="-52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- Logic + turn management</a:t>
            </a:r>
          </a:p>
          <a:p>
            <a:pPr algn="l">
              <a:lnSpc>
                <a:spcPts val="3640"/>
              </a:lnSpc>
              <a:spcBef>
                <a:spcPct val="0"/>
              </a:spcBef>
            </a:pPr>
            <a:endParaRPr lang="en-US" sz="2600" b="1" spc="-52">
              <a:solidFill>
                <a:srgbClr val="F7F7F7"/>
              </a:solidFill>
              <a:latin typeface="Arial Bold"/>
              <a:ea typeface="Arial Bold"/>
              <a:cs typeface="Arial Bold"/>
              <a:sym typeface="Arial Bold"/>
            </a:endParaRPr>
          </a:p>
        </p:txBody>
      </p:sp>
      <p:sp>
        <p:nvSpPr>
          <p:cNvPr id="30" name="TextBox 30"/>
          <p:cNvSpPr txBox="1"/>
          <p:nvPr/>
        </p:nvSpPr>
        <p:spPr>
          <a:xfrm>
            <a:off x="12327852" y="6518841"/>
            <a:ext cx="3897519" cy="14103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 b="1" spc="-52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support/board.c</a:t>
            </a:r>
          </a:p>
          <a:p>
            <a:pPr algn="ctr">
              <a:lnSpc>
                <a:spcPts val="3640"/>
              </a:lnSpc>
            </a:pPr>
            <a:r>
              <a:rPr lang="en-US" sz="2600" b="1" spc="-52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- Display + update</a:t>
            </a:r>
          </a:p>
          <a:p>
            <a:pPr algn="l">
              <a:lnSpc>
                <a:spcPts val="3640"/>
              </a:lnSpc>
              <a:spcBef>
                <a:spcPct val="0"/>
              </a:spcBef>
            </a:pPr>
            <a:endParaRPr lang="en-US" sz="2600" b="1" spc="-52">
              <a:solidFill>
                <a:srgbClr val="F7F7F7"/>
              </a:solidFill>
              <a:latin typeface="Arial Bold"/>
              <a:ea typeface="Arial Bold"/>
              <a:cs typeface="Arial Bold"/>
              <a:sym typeface="Arial Bold"/>
            </a:endParaRPr>
          </a:p>
        </p:txBody>
      </p:sp>
      <p:sp>
        <p:nvSpPr>
          <p:cNvPr id="31" name="TextBox 31"/>
          <p:cNvSpPr txBox="1"/>
          <p:nvPr/>
        </p:nvSpPr>
        <p:spPr>
          <a:xfrm>
            <a:off x="12327852" y="3733165"/>
            <a:ext cx="3897519" cy="14103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 b="1" spc="-52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.h files</a:t>
            </a:r>
          </a:p>
          <a:p>
            <a:pPr algn="ctr">
              <a:lnSpc>
                <a:spcPts val="3640"/>
              </a:lnSpc>
            </a:pPr>
            <a:r>
              <a:rPr lang="en-US" sz="2600" b="1" spc="-52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- Header files</a:t>
            </a:r>
          </a:p>
          <a:p>
            <a:pPr algn="l">
              <a:lnSpc>
                <a:spcPts val="3640"/>
              </a:lnSpc>
              <a:spcBef>
                <a:spcPct val="0"/>
              </a:spcBef>
            </a:pPr>
            <a:endParaRPr lang="en-US" sz="2600" b="1" spc="-52">
              <a:solidFill>
                <a:srgbClr val="F7F7F7"/>
              </a:solidFill>
              <a:latin typeface="Arial Bold"/>
              <a:ea typeface="Arial Bold"/>
              <a:cs typeface="Arial Bold"/>
              <a:sym typeface="Arial Bol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14276612" y="923925"/>
            <a:ext cx="2982688" cy="495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640"/>
              </a:lnSpc>
            </a:pPr>
            <a:r>
              <a:rPr lang="en-US" sz="2600" b="1" spc="-52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TicTacX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8700" y="1456055"/>
            <a:ext cx="6330890" cy="11816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0080"/>
              </a:lnSpc>
            </a:pPr>
            <a:r>
              <a:rPr lang="en-US" sz="7200" b="1" dirty="0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GAME FLOW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1064869" y="3350096"/>
            <a:ext cx="2755530" cy="1000466"/>
            <a:chOff x="0" y="0"/>
            <a:chExt cx="725736" cy="263497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725736" cy="263497"/>
            </a:xfrm>
            <a:custGeom>
              <a:avLst/>
              <a:gdLst/>
              <a:ahLst/>
              <a:cxnLst/>
              <a:rect l="l" t="t" r="r" b="b"/>
              <a:pathLst>
                <a:path w="725736" h="263497">
                  <a:moveTo>
                    <a:pt x="47763" y="0"/>
                  </a:moveTo>
                  <a:lnTo>
                    <a:pt x="677973" y="0"/>
                  </a:lnTo>
                  <a:cubicBezTo>
                    <a:pt x="704352" y="0"/>
                    <a:pt x="725736" y="21384"/>
                    <a:pt x="725736" y="47763"/>
                  </a:cubicBezTo>
                  <a:lnTo>
                    <a:pt x="725736" y="215734"/>
                  </a:lnTo>
                  <a:cubicBezTo>
                    <a:pt x="725736" y="242113"/>
                    <a:pt x="704352" y="263497"/>
                    <a:pt x="677973" y="263497"/>
                  </a:cubicBezTo>
                  <a:lnTo>
                    <a:pt x="47763" y="263497"/>
                  </a:lnTo>
                  <a:cubicBezTo>
                    <a:pt x="21384" y="263497"/>
                    <a:pt x="0" y="242113"/>
                    <a:pt x="0" y="215734"/>
                  </a:cubicBezTo>
                  <a:lnTo>
                    <a:pt x="0" y="47763"/>
                  </a:lnTo>
                  <a:cubicBezTo>
                    <a:pt x="0" y="21384"/>
                    <a:pt x="21384" y="0"/>
                    <a:pt x="47763" y="0"/>
                  </a:cubicBezTo>
                  <a:close/>
                </a:path>
              </a:pathLst>
            </a:custGeom>
            <a:solidFill>
              <a:srgbClr val="024F44"/>
            </a:solidFill>
            <a:ln w="38100" cap="sq">
              <a:solidFill>
                <a:srgbClr val="F7F7F7"/>
              </a:solidFill>
              <a:prstDash val="solid"/>
              <a:miter/>
            </a:ln>
          </p:spPr>
          <p:txBody>
            <a:bodyPr/>
            <a:lstStyle/>
            <a:p>
              <a:endParaRPr lang="en-US" dirty="0"/>
            </a:p>
            <a:p>
              <a:endParaRPr lang="en-US" dirty="0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114300"/>
              <a:ext cx="725736" cy="3777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059"/>
                </a:lnSpc>
              </a:pPr>
              <a:endParaRPr lang="en-US" sz="2899" b="1" spc="-57" dirty="0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endParaRPr>
            </a:p>
            <a:p>
              <a:pPr algn="ctr">
                <a:lnSpc>
                  <a:spcPts val="4059"/>
                </a:lnSpc>
              </a:pPr>
              <a:r>
                <a:rPr lang="en-US" sz="2899" b="1" spc="-57" dirty="0">
                  <a:solidFill>
                    <a:srgbClr val="FFFFFF"/>
                  </a:solidFill>
                  <a:latin typeface="Arial Bold"/>
                  <a:ea typeface="Arial Bold"/>
                  <a:cs typeface="Arial Bold"/>
                  <a:sym typeface="Arial Bold"/>
                </a:rPr>
                <a:t>Menu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4597520" y="3378868"/>
            <a:ext cx="2755530" cy="1000466"/>
            <a:chOff x="0" y="0"/>
            <a:chExt cx="725736" cy="263497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725736" cy="263497"/>
            </a:xfrm>
            <a:custGeom>
              <a:avLst/>
              <a:gdLst/>
              <a:ahLst/>
              <a:cxnLst/>
              <a:rect l="l" t="t" r="r" b="b"/>
              <a:pathLst>
                <a:path w="725736" h="263497">
                  <a:moveTo>
                    <a:pt x="47763" y="0"/>
                  </a:moveTo>
                  <a:lnTo>
                    <a:pt x="677973" y="0"/>
                  </a:lnTo>
                  <a:cubicBezTo>
                    <a:pt x="704352" y="0"/>
                    <a:pt x="725736" y="21384"/>
                    <a:pt x="725736" y="47763"/>
                  </a:cubicBezTo>
                  <a:lnTo>
                    <a:pt x="725736" y="215734"/>
                  </a:lnTo>
                  <a:cubicBezTo>
                    <a:pt x="725736" y="242113"/>
                    <a:pt x="704352" y="263497"/>
                    <a:pt x="677973" y="263497"/>
                  </a:cubicBezTo>
                  <a:lnTo>
                    <a:pt x="47763" y="263497"/>
                  </a:lnTo>
                  <a:cubicBezTo>
                    <a:pt x="21384" y="263497"/>
                    <a:pt x="0" y="242113"/>
                    <a:pt x="0" y="215734"/>
                  </a:cubicBezTo>
                  <a:lnTo>
                    <a:pt x="0" y="47763"/>
                  </a:lnTo>
                  <a:cubicBezTo>
                    <a:pt x="0" y="21384"/>
                    <a:pt x="21384" y="0"/>
                    <a:pt x="47763" y="0"/>
                  </a:cubicBezTo>
                  <a:close/>
                </a:path>
              </a:pathLst>
            </a:custGeom>
            <a:solidFill>
              <a:srgbClr val="024F44"/>
            </a:solidFill>
            <a:ln w="38100" cap="sq">
              <a:solidFill>
                <a:srgbClr val="F7F7F7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114300"/>
              <a:ext cx="725736" cy="3777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919"/>
                </a:lnSpc>
              </a:pPr>
              <a:endParaRPr lang="en-US" sz="2799" b="1" spc="-55" dirty="0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endParaRPr>
            </a:p>
            <a:p>
              <a:pPr algn="ctr">
                <a:lnSpc>
                  <a:spcPts val="3919"/>
                </a:lnSpc>
              </a:pPr>
              <a:r>
                <a:rPr lang="en-US" sz="2799" b="1" spc="-55" dirty="0">
                  <a:solidFill>
                    <a:srgbClr val="FFFFFF"/>
                  </a:solidFill>
                  <a:latin typeface="Arial Bold"/>
                  <a:ea typeface="Arial Bold"/>
                  <a:cs typeface="Arial Bold"/>
                  <a:sym typeface="Arial Bold"/>
                </a:rPr>
                <a:t>Input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8048375" y="3378868"/>
            <a:ext cx="2755530" cy="1000466"/>
            <a:chOff x="0" y="0"/>
            <a:chExt cx="725736" cy="263497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725736" cy="263497"/>
            </a:xfrm>
            <a:custGeom>
              <a:avLst/>
              <a:gdLst/>
              <a:ahLst/>
              <a:cxnLst/>
              <a:rect l="l" t="t" r="r" b="b"/>
              <a:pathLst>
                <a:path w="725736" h="263497">
                  <a:moveTo>
                    <a:pt x="47763" y="0"/>
                  </a:moveTo>
                  <a:lnTo>
                    <a:pt x="677973" y="0"/>
                  </a:lnTo>
                  <a:cubicBezTo>
                    <a:pt x="704352" y="0"/>
                    <a:pt x="725736" y="21384"/>
                    <a:pt x="725736" y="47763"/>
                  </a:cubicBezTo>
                  <a:lnTo>
                    <a:pt x="725736" y="215734"/>
                  </a:lnTo>
                  <a:cubicBezTo>
                    <a:pt x="725736" y="242113"/>
                    <a:pt x="704352" y="263497"/>
                    <a:pt x="677973" y="263497"/>
                  </a:cubicBezTo>
                  <a:lnTo>
                    <a:pt x="47763" y="263497"/>
                  </a:lnTo>
                  <a:cubicBezTo>
                    <a:pt x="21384" y="263497"/>
                    <a:pt x="0" y="242113"/>
                    <a:pt x="0" y="215734"/>
                  </a:cubicBezTo>
                  <a:lnTo>
                    <a:pt x="0" y="47763"/>
                  </a:lnTo>
                  <a:cubicBezTo>
                    <a:pt x="0" y="21384"/>
                    <a:pt x="21384" y="0"/>
                    <a:pt x="47763" y="0"/>
                  </a:cubicBezTo>
                  <a:close/>
                </a:path>
              </a:pathLst>
            </a:custGeom>
            <a:solidFill>
              <a:srgbClr val="024F44"/>
            </a:solidFill>
            <a:ln w="38100" cap="sq">
              <a:solidFill>
                <a:srgbClr val="F7F7F7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-114300"/>
              <a:ext cx="725736" cy="3777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919"/>
                </a:lnSpc>
              </a:pPr>
              <a:endParaRPr lang="en-US" sz="2799" b="1" spc="-55" dirty="0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endParaRPr>
            </a:p>
            <a:p>
              <a:pPr algn="ctr">
                <a:lnSpc>
                  <a:spcPts val="3919"/>
                </a:lnSpc>
              </a:pPr>
              <a:r>
                <a:rPr lang="en-US" sz="2799" b="1" spc="-55" dirty="0">
                  <a:solidFill>
                    <a:srgbClr val="FFFFFF"/>
                  </a:solidFill>
                  <a:latin typeface="Arial Bold"/>
                  <a:ea typeface="Arial Bold"/>
                  <a:cs typeface="Arial Bold"/>
                  <a:sym typeface="Arial Bold"/>
                </a:rPr>
                <a:t>Validation</a:t>
              </a: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11521082" y="3378868"/>
            <a:ext cx="2755530" cy="1000466"/>
            <a:chOff x="0" y="0"/>
            <a:chExt cx="725736" cy="263497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725736" cy="263497"/>
            </a:xfrm>
            <a:custGeom>
              <a:avLst/>
              <a:gdLst/>
              <a:ahLst/>
              <a:cxnLst/>
              <a:rect l="l" t="t" r="r" b="b"/>
              <a:pathLst>
                <a:path w="725736" h="263497">
                  <a:moveTo>
                    <a:pt x="47763" y="0"/>
                  </a:moveTo>
                  <a:lnTo>
                    <a:pt x="677973" y="0"/>
                  </a:lnTo>
                  <a:cubicBezTo>
                    <a:pt x="704352" y="0"/>
                    <a:pt x="725736" y="21384"/>
                    <a:pt x="725736" y="47763"/>
                  </a:cubicBezTo>
                  <a:lnTo>
                    <a:pt x="725736" y="215734"/>
                  </a:lnTo>
                  <a:cubicBezTo>
                    <a:pt x="725736" y="242113"/>
                    <a:pt x="704352" y="263497"/>
                    <a:pt x="677973" y="263497"/>
                  </a:cubicBezTo>
                  <a:lnTo>
                    <a:pt x="47763" y="263497"/>
                  </a:lnTo>
                  <a:cubicBezTo>
                    <a:pt x="21384" y="263497"/>
                    <a:pt x="0" y="242113"/>
                    <a:pt x="0" y="215734"/>
                  </a:cubicBezTo>
                  <a:lnTo>
                    <a:pt x="0" y="47763"/>
                  </a:lnTo>
                  <a:cubicBezTo>
                    <a:pt x="0" y="21384"/>
                    <a:pt x="21384" y="0"/>
                    <a:pt x="47763" y="0"/>
                  </a:cubicBezTo>
                  <a:close/>
                </a:path>
              </a:pathLst>
            </a:custGeom>
            <a:solidFill>
              <a:srgbClr val="024F44"/>
            </a:solidFill>
            <a:ln w="38100" cap="sq">
              <a:solidFill>
                <a:srgbClr val="F7F7F7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0" y="-114300"/>
              <a:ext cx="725736" cy="3777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919"/>
                </a:lnSpc>
              </a:pPr>
              <a:endParaRPr lang="en-US" sz="2799" b="1" spc="-55" dirty="0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endParaRPr>
            </a:p>
            <a:p>
              <a:pPr algn="ctr">
                <a:lnSpc>
                  <a:spcPts val="3919"/>
                </a:lnSpc>
              </a:pPr>
              <a:r>
                <a:rPr lang="en-US" sz="2799" b="1" spc="-55" dirty="0">
                  <a:solidFill>
                    <a:srgbClr val="FFFFFF"/>
                  </a:solidFill>
                  <a:latin typeface="Arial Bold"/>
                  <a:ea typeface="Arial Bold"/>
                  <a:cs typeface="Arial Bold"/>
                  <a:sym typeface="Arial Bold"/>
                </a:rPr>
                <a:t>Update</a:t>
              </a:r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4990987" y="3378868"/>
            <a:ext cx="2755530" cy="1000466"/>
            <a:chOff x="0" y="0"/>
            <a:chExt cx="725736" cy="263497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725736" cy="263497"/>
            </a:xfrm>
            <a:custGeom>
              <a:avLst/>
              <a:gdLst/>
              <a:ahLst/>
              <a:cxnLst/>
              <a:rect l="l" t="t" r="r" b="b"/>
              <a:pathLst>
                <a:path w="725736" h="263497">
                  <a:moveTo>
                    <a:pt x="47763" y="0"/>
                  </a:moveTo>
                  <a:lnTo>
                    <a:pt x="677973" y="0"/>
                  </a:lnTo>
                  <a:cubicBezTo>
                    <a:pt x="704352" y="0"/>
                    <a:pt x="725736" y="21384"/>
                    <a:pt x="725736" y="47763"/>
                  </a:cubicBezTo>
                  <a:lnTo>
                    <a:pt x="725736" y="215734"/>
                  </a:lnTo>
                  <a:cubicBezTo>
                    <a:pt x="725736" y="242113"/>
                    <a:pt x="704352" y="263497"/>
                    <a:pt x="677973" y="263497"/>
                  </a:cubicBezTo>
                  <a:lnTo>
                    <a:pt x="47763" y="263497"/>
                  </a:lnTo>
                  <a:cubicBezTo>
                    <a:pt x="21384" y="263497"/>
                    <a:pt x="0" y="242113"/>
                    <a:pt x="0" y="215734"/>
                  </a:cubicBezTo>
                  <a:lnTo>
                    <a:pt x="0" y="47763"/>
                  </a:lnTo>
                  <a:cubicBezTo>
                    <a:pt x="0" y="21384"/>
                    <a:pt x="21384" y="0"/>
                    <a:pt x="47763" y="0"/>
                  </a:cubicBezTo>
                  <a:close/>
                </a:path>
              </a:pathLst>
            </a:custGeom>
            <a:solidFill>
              <a:srgbClr val="024F44"/>
            </a:solidFill>
            <a:ln w="38100" cap="sq">
              <a:solidFill>
                <a:srgbClr val="F7F7F7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0" y="-114300"/>
              <a:ext cx="725736" cy="3777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919"/>
                </a:lnSpc>
              </a:pPr>
              <a:endParaRPr lang="en-US" sz="2799" b="1" spc="-55" dirty="0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endParaRPr>
            </a:p>
            <a:p>
              <a:pPr algn="ctr">
                <a:lnSpc>
                  <a:spcPts val="3919"/>
                </a:lnSpc>
              </a:pPr>
              <a:r>
                <a:rPr lang="en-US" sz="2799" b="1" spc="-55" dirty="0">
                  <a:solidFill>
                    <a:srgbClr val="FFFFFF"/>
                  </a:solidFill>
                  <a:latin typeface="Arial Bold"/>
                  <a:ea typeface="Arial Bold"/>
                  <a:cs typeface="Arial Bold"/>
                  <a:sym typeface="Arial Bold"/>
                </a:rPr>
                <a:t>Result</a:t>
              </a:r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3897809" y="3655898"/>
            <a:ext cx="699711" cy="446406"/>
            <a:chOff x="0" y="0"/>
            <a:chExt cx="1274008" cy="812800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1274008" cy="812800"/>
            </a:xfrm>
            <a:custGeom>
              <a:avLst/>
              <a:gdLst/>
              <a:ahLst/>
              <a:cxnLst/>
              <a:rect l="l" t="t" r="r" b="b"/>
              <a:pathLst>
                <a:path w="1274008" h="812800">
                  <a:moveTo>
                    <a:pt x="1274008" y="406400"/>
                  </a:moveTo>
                  <a:lnTo>
                    <a:pt x="867608" y="0"/>
                  </a:lnTo>
                  <a:lnTo>
                    <a:pt x="867608" y="203200"/>
                  </a:lnTo>
                  <a:lnTo>
                    <a:pt x="0" y="203200"/>
                  </a:lnTo>
                  <a:lnTo>
                    <a:pt x="0" y="609600"/>
                  </a:lnTo>
                  <a:lnTo>
                    <a:pt x="867608" y="609600"/>
                  </a:lnTo>
                  <a:lnTo>
                    <a:pt x="867608" y="812800"/>
                  </a:lnTo>
                  <a:lnTo>
                    <a:pt x="1274008" y="406400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0" y="98425"/>
              <a:ext cx="1172408" cy="5111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40"/>
                </a:lnSpc>
              </a:pPr>
              <a:endParaRPr/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4295662" y="3655898"/>
            <a:ext cx="699711" cy="446406"/>
            <a:chOff x="0" y="0"/>
            <a:chExt cx="1274008" cy="8128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1274008" cy="812800"/>
            </a:xfrm>
            <a:custGeom>
              <a:avLst/>
              <a:gdLst/>
              <a:ahLst/>
              <a:cxnLst/>
              <a:rect l="l" t="t" r="r" b="b"/>
              <a:pathLst>
                <a:path w="1274008" h="812800">
                  <a:moveTo>
                    <a:pt x="1274008" y="406400"/>
                  </a:moveTo>
                  <a:lnTo>
                    <a:pt x="867608" y="0"/>
                  </a:lnTo>
                  <a:lnTo>
                    <a:pt x="867608" y="203200"/>
                  </a:lnTo>
                  <a:lnTo>
                    <a:pt x="0" y="203200"/>
                  </a:lnTo>
                  <a:lnTo>
                    <a:pt x="0" y="609600"/>
                  </a:lnTo>
                  <a:lnTo>
                    <a:pt x="867608" y="609600"/>
                  </a:lnTo>
                  <a:lnTo>
                    <a:pt x="867608" y="812800"/>
                  </a:lnTo>
                  <a:lnTo>
                    <a:pt x="1274008" y="406400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TextBox 28"/>
            <p:cNvSpPr txBox="1"/>
            <p:nvPr/>
          </p:nvSpPr>
          <p:spPr>
            <a:xfrm>
              <a:off x="0" y="98425"/>
              <a:ext cx="1172408" cy="5111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40"/>
                </a:lnSpc>
              </a:pPr>
              <a:endParaRPr/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0821371" y="3655898"/>
            <a:ext cx="699711" cy="446406"/>
            <a:chOff x="0" y="0"/>
            <a:chExt cx="1274008" cy="812800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1274008" cy="812800"/>
            </a:xfrm>
            <a:custGeom>
              <a:avLst/>
              <a:gdLst/>
              <a:ahLst/>
              <a:cxnLst/>
              <a:rect l="l" t="t" r="r" b="b"/>
              <a:pathLst>
                <a:path w="1274008" h="812800">
                  <a:moveTo>
                    <a:pt x="1274008" y="406400"/>
                  </a:moveTo>
                  <a:lnTo>
                    <a:pt x="867608" y="0"/>
                  </a:lnTo>
                  <a:lnTo>
                    <a:pt x="867608" y="203200"/>
                  </a:lnTo>
                  <a:lnTo>
                    <a:pt x="0" y="203200"/>
                  </a:lnTo>
                  <a:lnTo>
                    <a:pt x="0" y="609600"/>
                  </a:lnTo>
                  <a:lnTo>
                    <a:pt x="867608" y="609600"/>
                  </a:lnTo>
                  <a:lnTo>
                    <a:pt x="867608" y="812800"/>
                  </a:lnTo>
                  <a:lnTo>
                    <a:pt x="1274008" y="406400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TextBox 31"/>
            <p:cNvSpPr txBox="1"/>
            <p:nvPr/>
          </p:nvSpPr>
          <p:spPr>
            <a:xfrm>
              <a:off x="0" y="98425"/>
              <a:ext cx="1172408" cy="5111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40"/>
                </a:lnSpc>
              </a:pPr>
              <a:endParaRPr/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7359590" y="3655898"/>
            <a:ext cx="699711" cy="446406"/>
            <a:chOff x="0" y="0"/>
            <a:chExt cx="1274008" cy="812800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1274008" cy="812800"/>
            </a:xfrm>
            <a:custGeom>
              <a:avLst/>
              <a:gdLst/>
              <a:ahLst/>
              <a:cxnLst/>
              <a:rect l="l" t="t" r="r" b="b"/>
              <a:pathLst>
                <a:path w="1274008" h="812800">
                  <a:moveTo>
                    <a:pt x="1274008" y="406400"/>
                  </a:moveTo>
                  <a:lnTo>
                    <a:pt x="867608" y="0"/>
                  </a:lnTo>
                  <a:lnTo>
                    <a:pt x="867608" y="203200"/>
                  </a:lnTo>
                  <a:lnTo>
                    <a:pt x="0" y="203200"/>
                  </a:lnTo>
                  <a:lnTo>
                    <a:pt x="0" y="609600"/>
                  </a:lnTo>
                  <a:lnTo>
                    <a:pt x="867608" y="609600"/>
                  </a:lnTo>
                  <a:lnTo>
                    <a:pt x="867608" y="812800"/>
                  </a:lnTo>
                  <a:lnTo>
                    <a:pt x="1274008" y="406400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TextBox 34"/>
            <p:cNvSpPr txBox="1"/>
            <p:nvPr/>
          </p:nvSpPr>
          <p:spPr>
            <a:xfrm>
              <a:off x="0" y="98425"/>
              <a:ext cx="1172408" cy="5111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40"/>
                </a:lnSpc>
              </a:pPr>
              <a:endParaRPr/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5810000" y="4931784"/>
            <a:ext cx="3086100" cy="3086100"/>
            <a:chOff x="0" y="0"/>
            <a:chExt cx="812800" cy="812800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733382" y="0"/>
                  </a:moveTo>
                  <a:lnTo>
                    <a:pt x="79418" y="0"/>
                  </a:lnTo>
                  <a:cubicBezTo>
                    <a:pt x="79418" y="43699"/>
                    <a:pt x="44079" y="79418"/>
                    <a:pt x="0" y="79418"/>
                  </a:cubicBezTo>
                  <a:lnTo>
                    <a:pt x="0" y="733382"/>
                  </a:lnTo>
                  <a:cubicBezTo>
                    <a:pt x="43699" y="733382"/>
                    <a:pt x="79418" y="768721"/>
                    <a:pt x="79418" y="812800"/>
                  </a:cubicBezTo>
                  <a:lnTo>
                    <a:pt x="733382" y="812800"/>
                  </a:lnTo>
                  <a:cubicBezTo>
                    <a:pt x="733382" y="769101"/>
                    <a:pt x="768721" y="733382"/>
                    <a:pt x="812800" y="733382"/>
                  </a:cubicBezTo>
                  <a:lnTo>
                    <a:pt x="812800" y="79418"/>
                  </a:lnTo>
                  <a:cubicBezTo>
                    <a:pt x="769101" y="79418"/>
                    <a:pt x="733382" y="44079"/>
                    <a:pt x="733382" y="0"/>
                  </a:cubicBezTo>
                  <a:close/>
                </a:path>
              </a:pathLst>
            </a:custGeom>
            <a:solidFill>
              <a:srgbClr val="024F44"/>
            </a:solidFill>
            <a:ln w="28575" cap="sq">
              <a:solidFill>
                <a:srgbClr val="F7F7F7"/>
              </a:solidFill>
              <a:prstDash val="sysDot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TextBox 37"/>
            <p:cNvSpPr txBox="1"/>
            <p:nvPr/>
          </p:nvSpPr>
          <p:spPr>
            <a:xfrm>
              <a:off x="38100" y="-66675"/>
              <a:ext cx="736600" cy="8413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40"/>
                </a:lnSpc>
              </a:pPr>
              <a:r>
                <a:rPr lang="en-US" sz="2600" b="1" spc="-52">
                  <a:solidFill>
                    <a:srgbClr val="FFFFFF"/>
                  </a:solidFill>
                  <a:latin typeface="Arial Bold"/>
                  <a:ea typeface="Arial Bold"/>
                  <a:cs typeface="Arial Bold"/>
                  <a:sym typeface="Arial Bold"/>
                </a:rPr>
                <a:t>Draw or Win</a:t>
              </a:r>
            </a:p>
            <a:p>
              <a:pPr algn="ctr">
                <a:lnSpc>
                  <a:spcPts val="3640"/>
                </a:lnSpc>
              </a:pPr>
              <a:r>
                <a:rPr lang="en-US" sz="2600" b="1" spc="-52">
                  <a:solidFill>
                    <a:srgbClr val="FFFFFF"/>
                  </a:solidFill>
                  <a:latin typeface="Arial Bold"/>
                  <a:ea typeface="Arial Bold"/>
                  <a:cs typeface="Arial Bold"/>
                  <a:sym typeface="Arial Bold"/>
                </a:rPr>
                <a:t>-&gt; Replay Option</a:t>
              </a:r>
            </a:p>
            <a:p>
              <a:pPr algn="ctr">
                <a:lnSpc>
                  <a:spcPts val="3640"/>
                </a:lnSpc>
              </a:pPr>
              <a:endParaRPr lang="en-US" sz="2600" b="1" spc="-52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endParaRPr>
            </a:p>
            <a:p>
              <a:pPr algn="ctr">
                <a:lnSpc>
                  <a:spcPts val="3640"/>
                </a:lnSpc>
              </a:pPr>
              <a:endParaRPr lang="en-US" sz="2600" b="1" spc="-52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endParaRPr>
            </a:p>
          </p:txBody>
        </p:sp>
      </p:grpSp>
      <p:grpSp>
        <p:nvGrpSpPr>
          <p:cNvPr id="38" name="Group 38"/>
          <p:cNvGrpSpPr/>
          <p:nvPr/>
        </p:nvGrpSpPr>
        <p:grpSpPr>
          <a:xfrm>
            <a:off x="9978032" y="4931784"/>
            <a:ext cx="3086100" cy="3086100"/>
            <a:chOff x="0" y="0"/>
            <a:chExt cx="812800" cy="812800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733382" y="0"/>
                  </a:moveTo>
                  <a:lnTo>
                    <a:pt x="79418" y="0"/>
                  </a:lnTo>
                  <a:cubicBezTo>
                    <a:pt x="79418" y="43699"/>
                    <a:pt x="44079" y="79418"/>
                    <a:pt x="0" y="79418"/>
                  </a:cubicBezTo>
                  <a:lnTo>
                    <a:pt x="0" y="733382"/>
                  </a:lnTo>
                  <a:cubicBezTo>
                    <a:pt x="43699" y="733382"/>
                    <a:pt x="79418" y="768721"/>
                    <a:pt x="79418" y="812800"/>
                  </a:cubicBezTo>
                  <a:lnTo>
                    <a:pt x="733382" y="812800"/>
                  </a:lnTo>
                  <a:cubicBezTo>
                    <a:pt x="733382" y="769101"/>
                    <a:pt x="768721" y="733382"/>
                    <a:pt x="812800" y="733382"/>
                  </a:cubicBezTo>
                  <a:lnTo>
                    <a:pt x="812800" y="79418"/>
                  </a:lnTo>
                  <a:cubicBezTo>
                    <a:pt x="769101" y="79418"/>
                    <a:pt x="733382" y="44079"/>
                    <a:pt x="733382" y="0"/>
                  </a:cubicBezTo>
                  <a:close/>
                </a:path>
              </a:pathLst>
            </a:custGeom>
            <a:solidFill>
              <a:srgbClr val="024F44"/>
            </a:solidFill>
            <a:ln w="28575" cap="sq">
              <a:solidFill>
                <a:srgbClr val="F7F7F7"/>
              </a:solidFill>
              <a:prstDash val="sysDot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TextBox 40"/>
            <p:cNvSpPr txBox="1"/>
            <p:nvPr/>
          </p:nvSpPr>
          <p:spPr>
            <a:xfrm>
              <a:off x="38100" y="-66675"/>
              <a:ext cx="736600" cy="8413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40"/>
                </a:lnSpc>
              </a:pPr>
              <a:r>
                <a:rPr lang="en-US" sz="2600" b="1" spc="-52">
                  <a:solidFill>
                    <a:srgbClr val="FFFFFF"/>
                  </a:solidFill>
                  <a:latin typeface="Arial Bold"/>
                  <a:ea typeface="Arial Bold"/>
                  <a:cs typeface="Arial Bold"/>
                  <a:sym typeface="Arial Bold"/>
                </a:rPr>
                <a:t>Uses Clear + ANSI + Unicode for clean updates and display</a:t>
              </a:r>
            </a:p>
            <a:p>
              <a:pPr algn="ctr">
                <a:lnSpc>
                  <a:spcPts val="3640"/>
                </a:lnSpc>
              </a:pPr>
              <a:endParaRPr lang="en-US" sz="2600" b="1" spc="-52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/>
          <p:cNvSpPr txBox="1"/>
          <p:nvPr/>
        </p:nvSpPr>
        <p:spPr>
          <a:xfrm>
            <a:off x="1028700" y="1456055"/>
            <a:ext cx="2438797" cy="13696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080"/>
              </a:lnSpc>
            </a:pPr>
            <a:r>
              <a:rPr lang="en-US" sz="7200" b="1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UI/UX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2985256" y="2015654"/>
            <a:ext cx="5668394" cy="2521556"/>
            <a:chOff x="0" y="-133350"/>
            <a:chExt cx="1213344" cy="53975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213344" cy="406400"/>
            </a:xfrm>
            <a:custGeom>
              <a:avLst/>
              <a:gdLst/>
              <a:ahLst/>
              <a:cxnLst/>
              <a:rect l="l" t="t" r="r" b="b"/>
              <a:pathLst>
                <a:path w="1213344" h="406400">
                  <a:moveTo>
                    <a:pt x="1010144" y="0"/>
                  </a:moveTo>
                  <a:cubicBezTo>
                    <a:pt x="1122369" y="0"/>
                    <a:pt x="1213344" y="90976"/>
                    <a:pt x="1213344" y="203200"/>
                  </a:cubicBezTo>
                  <a:cubicBezTo>
                    <a:pt x="1213344" y="315424"/>
                    <a:pt x="1122369" y="406400"/>
                    <a:pt x="1010144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24F44"/>
            </a:solidFill>
            <a:ln w="38100" cap="sq">
              <a:solidFill>
                <a:srgbClr val="F7F7F7"/>
              </a:solidFill>
              <a:prstDash val="sysDot"/>
              <a:miter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133350"/>
              <a:ext cx="1213344" cy="5397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759"/>
                </a:lnSpc>
              </a:pPr>
              <a:r>
                <a:rPr lang="en-US" sz="3399" b="1" spc="-67" dirty="0">
                  <a:solidFill>
                    <a:srgbClr val="FFFFFF"/>
                  </a:solidFill>
                  <a:latin typeface="Arial Bold"/>
                  <a:ea typeface="Arial Bold"/>
                  <a:cs typeface="Arial Bold"/>
                  <a:sym typeface="Arial Bold"/>
                </a:rPr>
                <a:t> </a:t>
              </a:r>
            </a:p>
            <a:p>
              <a:pPr algn="ctr">
                <a:lnSpc>
                  <a:spcPts val="4759"/>
                </a:lnSpc>
              </a:pPr>
              <a:r>
                <a:rPr lang="en-US" sz="3200" b="1" spc="-67" dirty="0">
                  <a:solidFill>
                    <a:srgbClr val="FFFFFF"/>
                  </a:solidFill>
                  <a:latin typeface="Arial Bold"/>
                  <a:ea typeface="Arial Bold"/>
                  <a:cs typeface="Arial Bold"/>
                  <a:sym typeface="Arial Bold"/>
                </a:rPr>
                <a:t>Clean 3x3 Grid </a:t>
              </a:r>
            </a:p>
            <a:p>
              <a:pPr algn="ctr">
                <a:lnSpc>
                  <a:spcPts val="4759"/>
                </a:lnSpc>
              </a:pPr>
              <a:r>
                <a:rPr lang="en-US" sz="3200" b="1" spc="-67" dirty="0">
                  <a:solidFill>
                    <a:srgbClr val="FFFFFF"/>
                  </a:solidFill>
                  <a:latin typeface="Arial Bold"/>
                  <a:ea typeface="Arial Bold"/>
                  <a:cs typeface="Arial Bold"/>
                  <a:sym typeface="Arial Bold"/>
                </a:rPr>
                <a:t>Display using text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0099562" y="2015654"/>
            <a:ext cx="5668394" cy="2521556"/>
            <a:chOff x="0" y="-133350"/>
            <a:chExt cx="1213344" cy="53975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213344" cy="406400"/>
            </a:xfrm>
            <a:custGeom>
              <a:avLst/>
              <a:gdLst/>
              <a:ahLst/>
              <a:cxnLst/>
              <a:rect l="l" t="t" r="r" b="b"/>
              <a:pathLst>
                <a:path w="1213344" h="406400">
                  <a:moveTo>
                    <a:pt x="1010144" y="0"/>
                  </a:moveTo>
                  <a:cubicBezTo>
                    <a:pt x="1122369" y="0"/>
                    <a:pt x="1213344" y="90976"/>
                    <a:pt x="1213344" y="203200"/>
                  </a:cubicBezTo>
                  <a:cubicBezTo>
                    <a:pt x="1213344" y="315424"/>
                    <a:pt x="1122369" y="406400"/>
                    <a:pt x="1010144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24F44"/>
            </a:solidFill>
            <a:ln w="38100" cap="sq">
              <a:solidFill>
                <a:srgbClr val="F7F7F7"/>
              </a:solidFill>
              <a:prstDash val="sysDot"/>
              <a:miter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133350"/>
              <a:ext cx="1213344" cy="5397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759"/>
                </a:lnSpc>
              </a:pPr>
              <a:r>
                <a:rPr lang="en-US" sz="3200" b="1" spc="-67" dirty="0">
                  <a:solidFill>
                    <a:srgbClr val="FFFFFF"/>
                  </a:solidFill>
                  <a:latin typeface="Arial Bold"/>
                  <a:ea typeface="Arial Bold"/>
                  <a:cs typeface="Arial Bold"/>
                  <a:sym typeface="Arial Bold"/>
                </a:rPr>
                <a:t>Colors using </a:t>
              </a:r>
            </a:p>
            <a:p>
              <a:pPr algn="ctr">
                <a:lnSpc>
                  <a:spcPts val="4759"/>
                </a:lnSpc>
              </a:pPr>
              <a:r>
                <a:rPr lang="en-US" sz="3200" b="1" spc="-67" dirty="0">
                  <a:solidFill>
                    <a:srgbClr val="FFFFFF"/>
                  </a:solidFill>
                  <a:latin typeface="Arial Bold"/>
                  <a:ea typeface="Arial Bold"/>
                  <a:cs typeface="Arial Bold"/>
                  <a:sym typeface="Arial Bold"/>
                </a:rPr>
                <a:t>ANSI Escape Codes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2985256" y="4717194"/>
            <a:ext cx="5668394" cy="1898583"/>
            <a:chOff x="0" y="0"/>
            <a:chExt cx="1213344" cy="4064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213344" cy="406400"/>
            </a:xfrm>
            <a:custGeom>
              <a:avLst/>
              <a:gdLst/>
              <a:ahLst/>
              <a:cxnLst/>
              <a:rect l="l" t="t" r="r" b="b"/>
              <a:pathLst>
                <a:path w="1213344" h="406400">
                  <a:moveTo>
                    <a:pt x="1010144" y="0"/>
                  </a:moveTo>
                  <a:cubicBezTo>
                    <a:pt x="1122369" y="0"/>
                    <a:pt x="1213344" y="90976"/>
                    <a:pt x="1213344" y="203200"/>
                  </a:cubicBezTo>
                  <a:cubicBezTo>
                    <a:pt x="1213344" y="315424"/>
                    <a:pt x="1122369" y="406400"/>
                    <a:pt x="1010144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24F44"/>
            </a:solidFill>
            <a:ln w="38100" cap="sq">
              <a:solidFill>
                <a:srgbClr val="F7F7F7"/>
              </a:solidFill>
              <a:prstDash val="sysDot"/>
              <a:miter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-133350"/>
              <a:ext cx="1213344" cy="5397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759"/>
                </a:lnSpc>
              </a:pPr>
              <a:endParaRPr lang="en-US" sz="2800" b="1" spc="-67" dirty="0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endParaRPr>
            </a:p>
            <a:p>
              <a:pPr algn="ctr">
                <a:lnSpc>
                  <a:spcPts val="4759"/>
                </a:lnSpc>
              </a:pPr>
              <a:r>
                <a:rPr lang="en-US" sz="2800" b="1" spc="-67" dirty="0">
                  <a:solidFill>
                    <a:srgbClr val="FFFFFF"/>
                  </a:solidFill>
                  <a:latin typeface="Arial Bold"/>
                  <a:ea typeface="Arial Bold"/>
                  <a:cs typeface="Arial Bold"/>
                  <a:sym typeface="Arial Bold"/>
                </a:rPr>
                <a:t>Turn-based prompts (“Enter row and column: ”)</a:t>
              </a: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2985256" y="6795761"/>
            <a:ext cx="5668394" cy="1978533"/>
            <a:chOff x="0" y="0"/>
            <a:chExt cx="1213344" cy="423514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213344" cy="423514"/>
            </a:xfrm>
            <a:custGeom>
              <a:avLst/>
              <a:gdLst/>
              <a:ahLst/>
              <a:cxnLst/>
              <a:rect l="l" t="t" r="r" b="b"/>
              <a:pathLst>
                <a:path w="1213344" h="423514">
                  <a:moveTo>
                    <a:pt x="1010144" y="0"/>
                  </a:moveTo>
                  <a:cubicBezTo>
                    <a:pt x="1122369" y="0"/>
                    <a:pt x="1213344" y="94807"/>
                    <a:pt x="1213344" y="211757"/>
                  </a:cubicBezTo>
                  <a:cubicBezTo>
                    <a:pt x="1213344" y="328707"/>
                    <a:pt x="1122369" y="423514"/>
                    <a:pt x="1010144" y="423514"/>
                  </a:cubicBezTo>
                  <a:lnTo>
                    <a:pt x="203200" y="423514"/>
                  </a:lnTo>
                  <a:cubicBezTo>
                    <a:pt x="90976" y="423514"/>
                    <a:pt x="0" y="328707"/>
                    <a:pt x="0" y="211757"/>
                  </a:cubicBezTo>
                  <a:cubicBezTo>
                    <a:pt x="0" y="94807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24F44"/>
            </a:solidFill>
            <a:ln w="38100" cap="sq">
              <a:solidFill>
                <a:srgbClr val="F7F7F7"/>
              </a:solidFill>
              <a:prstDash val="sysDot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0" y="-133350"/>
              <a:ext cx="1213344" cy="55686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759"/>
                </a:lnSpc>
              </a:pPr>
              <a:endParaRPr lang="en-US" sz="2800" b="1" spc="-67" dirty="0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endParaRPr>
            </a:p>
            <a:p>
              <a:pPr algn="ctr">
                <a:lnSpc>
                  <a:spcPts val="4759"/>
                </a:lnSpc>
              </a:pPr>
              <a:r>
                <a:rPr lang="en-US" sz="2800" b="1" spc="-67" dirty="0">
                  <a:solidFill>
                    <a:srgbClr val="FFFFFF"/>
                  </a:solidFill>
                  <a:latin typeface="Arial Bold"/>
                  <a:ea typeface="Arial Bold"/>
                  <a:cs typeface="Arial Bold"/>
                  <a:sym typeface="Arial Bold"/>
                </a:rPr>
                <a:t>Invalid move? </a:t>
              </a:r>
            </a:p>
            <a:p>
              <a:pPr algn="ctr">
                <a:lnSpc>
                  <a:spcPts val="4759"/>
                </a:lnSpc>
              </a:pPr>
              <a:r>
                <a:rPr lang="en-US" sz="2800" b="1" spc="-67" dirty="0">
                  <a:solidFill>
                    <a:srgbClr val="FFFFFF"/>
                  </a:solidFill>
                  <a:latin typeface="Arial Bold"/>
                  <a:ea typeface="Arial Bold"/>
                  <a:cs typeface="Arial Bold"/>
                  <a:sym typeface="Arial Bold"/>
                </a:rPr>
                <a:t>Shows message &amp; asks again</a:t>
              </a:r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0107523" y="4094221"/>
            <a:ext cx="5668394" cy="2521556"/>
            <a:chOff x="0" y="-133350"/>
            <a:chExt cx="1213344" cy="53975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1213344" cy="406400"/>
            </a:xfrm>
            <a:custGeom>
              <a:avLst/>
              <a:gdLst/>
              <a:ahLst/>
              <a:cxnLst/>
              <a:rect l="l" t="t" r="r" b="b"/>
              <a:pathLst>
                <a:path w="1213344" h="406400">
                  <a:moveTo>
                    <a:pt x="1010144" y="0"/>
                  </a:moveTo>
                  <a:cubicBezTo>
                    <a:pt x="1122369" y="0"/>
                    <a:pt x="1213344" y="90976"/>
                    <a:pt x="1213344" y="203200"/>
                  </a:cubicBezTo>
                  <a:cubicBezTo>
                    <a:pt x="1213344" y="315424"/>
                    <a:pt x="1122369" y="406400"/>
                    <a:pt x="1010144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24F44"/>
            </a:solidFill>
            <a:ln w="38100" cap="sq">
              <a:solidFill>
                <a:srgbClr val="F7F7F7"/>
              </a:solidFill>
              <a:prstDash val="sysDot"/>
              <a:miter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0" y="-133350"/>
              <a:ext cx="1213344" cy="5397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759"/>
                </a:lnSpc>
              </a:pPr>
              <a:endParaRPr lang="en-US" sz="3200" b="1" spc="-67" dirty="0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endParaRPr>
            </a:p>
            <a:p>
              <a:pPr algn="ctr">
                <a:lnSpc>
                  <a:spcPts val="4759"/>
                </a:lnSpc>
              </a:pPr>
              <a:r>
                <a:rPr lang="en-US" sz="3200" b="1" spc="-67" dirty="0">
                  <a:solidFill>
                    <a:srgbClr val="FFFFFF"/>
                  </a:solidFill>
                  <a:latin typeface="Arial Bold"/>
                  <a:ea typeface="Arial Bold"/>
                  <a:cs typeface="Arial Bold"/>
                  <a:sym typeface="Arial Bold"/>
                </a:rPr>
                <a:t>Clear screen on transitions using clear() function</a:t>
              </a:r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0099562" y="6169219"/>
            <a:ext cx="5668394" cy="2521556"/>
            <a:chOff x="0" y="-133350"/>
            <a:chExt cx="1213344" cy="539750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1213344" cy="406400"/>
            </a:xfrm>
            <a:custGeom>
              <a:avLst/>
              <a:gdLst/>
              <a:ahLst/>
              <a:cxnLst/>
              <a:rect l="l" t="t" r="r" b="b"/>
              <a:pathLst>
                <a:path w="1213344" h="406400">
                  <a:moveTo>
                    <a:pt x="1010144" y="0"/>
                  </a:moveTo>
                  <a:cubicBezTo>
                    <a:pt x="1122369" y="0"/>
                    <a:pt x="1213344" y="90976"/>
                    <a:pt x="1213344" y="203200"/>
                  </a:cubicBezTo>
                  <a:cubicBezTo>
                    <a:pt x="1213344" y="315424"/>
                    <a:pt x="1122369" y="406400"/>
                    <a:pt x="1010144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24F44"/>
            </a:solidFill>
            <a:ln w="38100" cap="sq">
              <a:solidFill>
                <a:srgbClr val="F7F7F7"/>
              </a:solidFill>
              <a:prstDash val="sysDot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0" y="-133350"/>
              <a:ext cx="1213344" cy="5397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759"/>
                </a:lnSpc>
              </a:pPr>
              <a:endParaRPr lang="en-US" sz="2800" b="1" spc="-67" dirty="0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endParaRPr>
            </a:p>
            <a:p>
              <a:pPr algn="ctr">
                <a:lnSpc>
                  <a:spcPts val="4759"/>
                </a:lnSpc>
              </a:pPr>
              <a:r>
                <a:rPr lang="en-US" sz="2800" b="1" spc="-67" dirty="0">
                  <a:solidFill>
                    <a:srgbClr val="FFFFFF"/>
                  </a:solidFill>
                  <a:latin typeface="Arial Bold"/>
                  <a:ea typeface="Arial Bold"/>
                  <a:cs typeface="Arial Bold"/>
                  <a:sym typeface="Arial Bold"/>
                </a:rPr>
                <a:t>Menu navigation with simple number input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436</Words>
  <Application>Microsoft Office PowerPoint</Application>
  <PresentationFormat>Custom</PresentationFormat>
  <Paragraphs>101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Arial Bold</vt:lpstr>
      <vt:lpstr>Arial Italics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TicTacX</dc:title>
  <cp:lastModifiedBy>Md Ishrak Mashroor</cp:lastModifiedBy>
  <cp:revision>1</cp:revision>
  <dcterms:created xsi:type="dcterms:W3CDTF">2006-08-16T00:00:00Z</dcterms:created>
  <dcterms:modified xsi:type="dcterms:W3CDTF">2025-08-12T19:47:44Z</dcterms:modified>
  <dc:identifier>DAGvZbWuF78</dc:identifier>
</cp:coreProperties>
</file>