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Arial Bold"/>
      <p:regular r:id="rId17"/>
    </p:embeddedFont>
    <p:embeddedFont>
      <p:font typeface="Arial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8450-4F91-469D-B8F2-4266BBE6DA38}" v="22" dt="2025-08-12T19:56:16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undo custSel modSld sldOrd modMainMaster">
      <pc:chgData name="Md Ishrak Mashroor" userId="e451b154c326eb62" providerId="LiveId" clId="{CEA78450-4F91-469D-B8F2-4266BBE6DA38}" dt="2025-08-12T19:56:55.453" v="365" actId="14100"/>
      <pc:docMkLst>
        <pc:docMk/>
      </pc:docMkLst>
      <pc:sldChg chg="addSp delSp modSp mod">
        <pc:chgData name="Md Ishrak Mashroor" userId="e451b154c326eb62" providerId="LiveId" clId="{CEA78450-4F91-469D-B8F2-4266BBE6DA38}" dt="2025-08-12T19:28:14.950" v="29" actId="1076"/>
        <pc:sldMkLst>
          <pc:docMk/>
          <pc:sldMk cId="0" sldId="256"/>
        </pc:sldMkLst>
        <pc:spChg chg="add del">
          <ac:chgData name="Md Ishrak Mashroor" userId="e451b154c326eb62" providerId="LiveId" clId="{CEA78450-4F91-469D-B8F2-4266BBE6DA38}" dt="2025-08-11T17:54:12.148" v="1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14.950" v="29" actId="1076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0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42.792" v="21" actId="478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3" creationId="{95BDB542-AE66-9604-86B8-8EDCDE226610}"/>
          </ac:spMkLst>
        </pc:spChg>
        <pc:grpChg chg="mod">
          <ac:chgData name="Md Ishrak Mashroor" userId="e451b154c326eb62" providerId="LiveId" clId="{CEA78450-4F91-469D-B8F2-4266BBE6DA38}" dt="2025-08-12T19:28:10.067" v="28" actId="1076"/>
          <ac:grpSpMkLst>
            <pc:docMk/>
            <pc:sldMk cId="0" sldId="256"/>
            <ac:grpSpMk id="5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28:29.090" v="39" actId="20577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29.090" v="39" actId="20577"/>
          <ac:spMkLst>
            <pc:docMk/>
            <pc:sldMk cId="0" sldId="257"/>
            <ac:spMk id="7" creationId="{00000000-0000-0000-0000-000000000000}"/>
          </ac:spMkLst>
        </pc:spChg>
      </pc:sldChg>
      <pc:sldChg chg="delSp modSp mod ord">
        <pc:chgData name="Md Ishrak Mashroor" userId="e451b154c326eb62" providerId="LiveId" clId="{CEA78450-4F91-469D-B8F2-4266BBE6DA38}" dt="2025-08-12T19:47:34.792" v="268"/>
        <pc:sldMkLst>
          <pc:docMk/>
          <pc:sldMk cId="0" sldId="258"/>
        </pc:sldMkLst>
        <pc:spChg chg="del">
          <ac:chgData name="Md Ishrak Mashroor" userId="e451b154c326eb62" providerId="LiveId" clId="{CEA78450-4F91-469D-B8F2-4266BBE6DA38}" dt="2025-08-12T19:29:03.653" v="44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08.302" v="46" actId="478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30.046" v="5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15.004" v="48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40.112" v="40" actId="14100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21.610" v="50" actId="478"/>
          <ac:spMkLst>
            <pc:docMk/>
            <pc:sldMk cId="0" sldId="258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1:20.373" v="113" actId="14100"/>
        <pc:sldMkLst>
          <pc:docMk/>
          <pc:sldMk cId="0" sldId="259"/>
        </pc:sldMkLst>
        <pc:spChg chg="del mod">
          <ac:chgData name="Md Ishrak Mashroor" userId="e451b154c326eb62" providerId="LiveId" clId="{CEA78450-4F91-469D-B8F2-4266BBE6DA38}" dt="2025-08-12T19:29:55.169" v="61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42.786" v="82" actId="14100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01.360" v="63" actId="478"/>
          <ac:spMkLst>
            <pc:docMk/>
            <pc:sldMk cId="0" sldId="259"/>
            <ac:spMk id="10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19.874" v="79"/>
          <ac:spMkLst>
            <pc:docMk/>
            <pc:sldMk cId="0" sldId="259"/>
            <ac:spMk id="11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5.631" v="64" actId="47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23.270" v="80" actId="14100"/>
          <ac:spMkLst>
            <pc:docMk/>
            <pc:sldMk cId="0" sldId="259"/>
            <ac:spMk id="1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9.420" v="65" actId="478"/>
          <ac:spMkLst>
            <pc:docMk/>
            <pc:sldMk cId="0" sldId="259"/>
            <ac:spMk id="14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20.373" v="113" actId="14100"/>
          <ac:grpSpMkLst>
            <pc:docMk/>
            <pc:sldMk cId="0" sldId="259"/>
            <ac:grpSpMk id="3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32:09.458" v="126" actId="20577"/>
        <pc:sldMkLst>
          <pc:docMk/>
          <pc:sldMk cId="0" sldId="260"/>
        </pc:sldMkLst>
        <pc:spChg chg="mod">
          <ac:chgData name="Md Ishrak Mashroor" userId="e451b154c326eb62" providerId="LiveId" clId="{CEA78450-4F91-469D-B8F2-4266BBE6DA38}" dt="2025-08-12T19:31:41.781" v="118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31.360" v="116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58.061" v="124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09.458" v="126" actId="20577"/>
          <ac:spMkLst>
            <pc:docMk/>
            <pc:sldMk cId="0" sldId="260"/>
            <ac:spMk id="13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45.262" v="119" actId="1076"/>
          <ac:grpSpMkLst>
            <pc:docMk/>
            <pc:sldMk cId="0" sldId="260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2:48.998" v="152" actId="14100"/>
        <pc:sldMkLst>
          <pc:docMk/>
          <pc:sldMk cId="0" sldId="261"/>
        </pc:sldMkLst>
        <pc:spChg chg="del">
          <ac:chgData name="Md Ishrak Mashroor" userId="e451b154c326eb62" providerId="LiveId" clId="{CEA78450-4F91-469D-B8F2-4266BBE6DA38}" dt="2025-08-12T19:32:27.652" v="127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2:36.876" v="1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8.998" v="152" actId="14100"/>
          <ac:spMkLst>
            <pc:docMk/>
            <pc:sldMk cId="0" sldId="261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4.473" v="151" actId="20577"/>
          <ac:spMkLst>
            <pc:docMk/>
            <pc:sldMk cId="0" sldId="261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3:19.996" v="178" actId="478"/>
        <pc:sldMkLst>
          <pc:docMk/>
          <pc:sldMk cId="0" sldId="262"/>
        </pc:sldMkLst>
        <pc:spChg chg="del">
          <ac:chgData name="Md Ishrak Mashroor" userId="e451b154c326eb62" providerId="LiveId" clId="{CEA78450-4F91-469D-B8F2-4266BBE6DA38}" dt="2025-08-12T19:33:01.627" v="154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3:08.517" v="176"/>
          <ac:spMkLst>
            <pc:docMk/>
            <pc:sldMk cId="0" sldId="262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4.362" v="177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58.587" v="153" actId="14100"/>
          <ac:spMkLst>
            <pc:docMk/>
            <pc:sldMk cId="0" sldId="262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mod">
        <pc:chgData name="Md Ishrak Mashroor" userId="e451b154c326eb62" providerId="LiveId" clId="{CEA78450-4F91-469D-B8F2-4266BBE6DA38}" dt="2025-08-12T19:34:22.879" v="194" actId="1076"/>
        <pc:sldMkLst>
          <pc:docMk/>
          <pc:sldMk cId="0" sldId="263"/>
        </pc:sldMkLst>
        <pc:spChg chg="del">
          <ac:chgData name="Md Ishrak Mashroor" userId="e451b154c326eb62" providerId="LiveId" clId="{CEA78450-4F91-469D-B8F2-4266BBE6DA38}" dt="2025-08-12T19:33:24.757" v="179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6.259" v="1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3:33.363" v="182" actId="14100"/>
          <ac:spMkLst>
            <pc:docMk/>
            <pc:sldMk cId="0" sldId="263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2.919" v="188" actId="20577"/>
          <ac:spMkLst>
            <pc:docMk/>
            <pc:sldMk cId="0" sldId="263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5.732" v="189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1.520" v="190" actId="2057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3.920" v="191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5.570" v="192" actId="2057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7.232" v="193" actId="20577"/>
          <ac:spMkLst>
            <pc:docMk/>
            <pc:sldMk cId="0" sldId="263"/>
            <ac:spMk id="2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1" creationId="{DCF1E8B6-14AD-CC8F-A3FC-1D77A14872E6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2" creationId="{573DD296-91DC-F0BF-5482-C601EE09D2C5}"/>
          </ac:spMkLst>
        </pc:spChg>
        <pc:grpChg chg="mod">
          <ac:chgData name="Md Ishrak Mashroor" userId="e451b154c326eb62" providerId="LiveId" clId="{CEA78450-4F91-469D-B8F2-4266BBE6DA38}" dt="2025-08-12T19:34:22.879" v="194" actId="1076"/>
          <ac:grpSpMkLst>
            <pc:docMk/>
            <pc:sldMk cId="0" sldId="263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7:10.399" v="238" actId="20577"/>
        <pc:sldMkLst>
          <pc:docMk/>
          <pc:sldMk cId="0" sldId="264"/>
        </pc:sldMkLst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17.481" v="207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48.486" v="233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22.267" v="226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33.768" v="229" actId="2057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30.964" v="210" actId="2057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42.261" v="213" actId="20577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0.372" v="221" actId="1076"/>
          <ac:spMkLst>
            <pc:docMk/>
            <pc:sldMk cId="0" sldId="264"/>
            <ac:spMk id="2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4.357" v="222" actId="2057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57.822" v="235" actId="1076"/>
          <ac:spMkLst>
            <pc:docMk/>
            <pc:sldMk cId="0" sldId="264"/>
            <ac:spMk id="2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7:10.399" v="238" actId="20577"/>
          <ac:spMkLst>
            <pc:docMk/>
            <pc:sldMk cId="0" sldId="264"/>
            <ac:spMk id="25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5:07.677" v="203" actId="1076"/>
          <ac:grpSpMkLst>
            <pc:docMk/>
            <pc:sldMk cId="0" sldId="264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59.732" v="218" actId="1076"/>
          <ac:grpSpMkLst>
            <pc:docMk/>
            <pc:sldMk cId="0" sldId="264"/>
            <ac:grpSpMk id="11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4.958" v="206" actId="1076"/>
          <ac:grpSpMkLst>
            <pc:docMk/>
            <pc:sldMk cId="0" sldId="264"/>
            <ac:grpSpMk id="14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3.698" v="205" actId="1076"/>
          <ac:grpSpMkLst>
            <pc:docMk/>
            <pc:sldMk cId="0" sldId="264"/>
            <ac:grpSpMk id="17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6:04.033" v="219" actId="1076"/>
          <ac:grpSpMkLst>
            <pc:docMk/>
            <pc:sldMk cId="0" sldId="264"/>
            <ac:grpSpMk id="20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19:56:55.453" v="365" actId="14100"/>
        <pc:sldMkLst>
          <pc:docMk/>
          <pc:sldMk cId="0" sldId="265"/>
        </pc:sldMkLst>
        <pc:spChg chg="del">
          <ac:chgData name="Md Ishrak Mashroor" userId="e451b154c326eb62" providerId="LiveId" clId="{CEA78450-4F91-469D-B8F2-4266BBE6DA38}" dt="2025-08-12T19:52:07.092" v="269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3:52.447" v="304"/>
          <ac:spMkLst>
            <pc:docMk/>
            <pc:sldMk cId="0" sldId="265"/>
            <ac:spMk id="3" creationId="{CE88C841-AA68-D22C-8440-C622A3A2AC7D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5:00.613" v="330"/>
          <ac:spMkLst>
            <pc:docMk/>
            <pc:sldMk cId="0" sldId="265"/>
            <ac:spMk id="4" creationId="{4B3F4935-F557-49B3-CCAB-0497A9A1CBEA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5" creationId="{00000000-0000-0000-0000-000000000000}"/>
          </ac:spMkLst>
        </pc:spChg>
        <pc:spChg chg="add">
          <ac:chgData name="Md Ishrak Mashroor" userId="e451b154c326eb62" providerId="LiveId" clId="{CEA78450-4F91-469D-B8F2-4266BBE6DA38}" dt="2025-08-12T19:54:40.570" v="326"/>
          <ac:spMkLst>
            <pc:docMk/>
            <pc:sldMk cId="0" sldId="265"/>
            <ac:spMk id="5" creationId="{9820206D-3243-AEFD-8490-02EB61C23AB9}"/>
          </ac:spMkLst>
        </pc:spChg>
        <pc:spChg chg="mod">
          <ac:chgData name="Md Ishrak Mashroor" userId="e451b154c326eb62" providerId="LiveId" clId="{CEA78450-4F91-469D-B8F2-4266BBE6DA38}" dt="2025-08-12T19:53:37.027" v="293" actId="948"/>
          <ac:spMkLst>
            <pc:docMk/>
            <pc:sldMk cId="0" sldId="265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19:56:34.795" v="359" actId="21"/>
          <ac:spMkLst>
            <pc:docMk/>
            <pc:sldMk cId="0" sldId="265"/>
            <ac:spMk id="7" creationId="{4F29882B-7DB2-36DA-9ABC-4C5BE9C452A0}"/>
          </ac:spMkLst>
        </pc:spChg>
        <pc:spChg chg="add mod">
          <ac:chgData name="Md Ishrak Mashroor" userId="e451b154c326eb62" providerId="LiveId" clId="{CEA78450-4F91-469D-B8F2-4266BBE6DA38}" dt="2025-08-12T19:56:55.453" v="365" actId="14100"/>
          <ac:spMkLst>
            <pc:docMk/>
            <pc:sldMk cId="0" sldId="265"/>
            <ac:spMk id="9" creationId="{4D539E8D-7E2A-DC90-E788-DD54A8535288}"/>
          </ac:spMkLst>
        </pc:spChg>
      </pc:sldChg>
      <pc:sldChg chg="delSp mod">
        <pc:chgData name="Md Ishrak Mashroor" userId="e451b154c326eb62" providerId="LiveId" clId="{CEA78450-4F91-469D-B8F2-4266BBE6DA38}" dt="2025-08-12T19:39:06.432" v="247" actId="478"/>
        <pc:sldMkLst>
          <pc:docMk/>
          <pc:sldMk cId="0" sldId="266"/>
        </pc:sldMkLst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7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8:54.870" v="246" actId="478"/>
        <pc:sldMkLst>
          <pc:docMk/>
          <pc:sldMk cId="0" sldId="267"/>
        </pc:sldMkLst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8:29.410" v="241" actId="1076"/>
          <ac:spMkLst>
            <pc:docMk/>
            <pc:sldMk cId="0" sldId="267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8:43.699" v="245" actId="1076"/>
          <ac:spMkLst>
            <pc:docMk/>
            <pc:sldMk cId="0" sldId="267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8:37.347" v="243" actId="1076"/>
          <ac:spMkLst>
            <pc:docMk/>
            <pc:sldMk cId="0" sldId="267"/>
            <ac:spMk id="19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8:19.871" v="239" actId="1076"/>
          <ac:grpSpMkLst>
            <pc:docMk/>
            <pc:sldMk cId="0" sldId="267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45:13.326" v="257" actId="478"/>
        <pc:sldMkLst>
          <pc:docMk/>
          <pc:sldMk cId="0" sldId="268"/>
        </pc:sldMkLst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1T18:19:30.782" v="22" actId="1076"/>
          <ac:grpSpMkLst>
            <pc:docMk/>
            <pc:sldMk cId="0" sldId="268"/>
            <ac:grpSpMk id="15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19:41:26.466" v="256" actId="1076"/>
        <pc:sldMkLst>
          <pc:docMk/>
          <pc:sldMk cId="0" sldId="269"/>
        </pc:sldMkLst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1:26.466" v="256" actId="1076"/>
          <ac:spMkLst>
            <pc:docMk/>
            <pc:sldMk cId="0" sldId="269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56.977" v="253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0:24.860" v="254" actId="14100"/>
          <ac:spMkLst>
            <pc:docMk/>
            <pc:sldMk cId="0" sldId="269"/>
            <ac:spMk id="7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9" creationId="{CE77A23C-9056-424B-7758-E18E95576196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0" creationId="{F84471CD-44BC-FAE2-C0CD-85D80F671DD4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1" creationId="{34E5794B-0DB1-E880-795B-2BF05F281275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2" creationId="{B22C3427-C27F-D576-71AF-668BA48856F6}"/>
          </ac:spMkLst>
        </pc:spChg>
      </pc:sldChg>
      <pc:sldChg chg="delSp modSp mod">
        <pc:chgData name="Md Ishrak Mashroor" userId="e451b154c326eb62" providerId="LiveId" clId="{CEA78450-4F91-469D-B8F2-4266BBE6DA38}" dt="2025-08-12T19:45:53.273" v="266" actId="1076"/>
        <pc:sldMkLst>
          <pc:docMk/>
          <pc:sldMk cId="0" sldId="270"/>
        </pc:sldMkLst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45:53.273" v="266" actId="1076"/>
          <ac:grpSpMkLst>
            <pc:docMk/>
            <pc:sldMk cId="0" sldId="270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45:39.876" v="262" actId="1076"/>
          <ac:grpSpMkLst>
            <pc:docMk/>
            <pc:sldMk cId="0" sldId="270"/>
            <ac:grpSpMk id="11" creationId="{00000000-0000-0000-0000-000000000000}"/>
          </ac:grpSpMkLst>
        </pc:grpChg>
      </pc:sldChg>
      <pc:sldMasterChg chg="addSp modSp modSldLayout">
        <pc:chgData name="Md Ishrak Mashroor" userId="e451b154c326eb62" providerId="LiveId" clId="{CEA78450-4F91-469D-B8F2-4266BBE6DA38}" dt="2025-08-11T17:53:55.450" v="17"/>
        <pc:sldMasterMkLst>
          <pc:docMk/>
          <pc:sldMasterMk cId="0" sldId="2147483648"/>
        </pc:sldMasterMkLst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7" creationId="{FE887E9A-6FAB-0973-661E-E1F8F033C376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8" creationId="{3CD6F446-6691-99BF-30C0-8B6AD00BC128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9" creationId="{D92FC716-3B4A-2B82-1056-15028FD55A4F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0" creationId="{766067AF-1FF9-3AB2-759A-A82F49C8A881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1" creationId="{C6E71741-F4E9-3884-5454-71B085F498E0}"/>
          </ac:spMkLst>
        </pc:spChg>
        <pc:sldLayoutChg chg="addSp modSp">
          <pc:chgData name="Md Ishrak Mashroor" userId="e451b154c326eb62" providerId="LiveId" clId="{CEA78450-4F91-469D-B8F2-4266BBE6DA38}" dt="2025-08-11T17:53:55.450" v="17"/>
          <pc:sldLayoutMkLst>
            <pc:docMk/>
            <pc:sldMasterMk cId="0" sldId="2147483648"/>
            <pc:sldLayoutMk cId="0" sldId="2147483655"/>
          </pc:sldLayoutMkLst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5" creationId="{19C88126-290F-6BD0-DD6E-BBECC155B1B4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6" creationId="{C8DDE6DF-5687-F2FD-F926-38AD6F1072D0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7" creationId="{31139E41-4A3A-677F-BD02-4B6D281BCD61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8" creationId="{CFE2DFDE-276E-A600-C8D2-FCDFCA90B37E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9" creationId="{1143B96A-22E1-ACF5-B711-B152082A4463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0" creationId="{52B3BB6D-544B-89E2-204F-94AD23A94CC9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1" creationId="{D67D56AE-8D76-5DB2-7ED0-4911D584D0F0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2" creationId="{AD6CCE5F-1BD6-05FE-877A-769D3EEB71BC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3" creationId="{F9D589D0-9A31-6159-6156-BADC3C4581CF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4" creationId="{534F3A79-1480-7D8D-D344-61EBEADEDBDA}"/>
            </ac:spMkLst>
          </pc:spChg>
        </pc:sldLayoutChg>
        <pc:sldLayoutChg chg="addSp modSp">
          <pc:chgData name="Md Ishrak Mashroor" userId="e451b154c326eb62" providerId="LiveId" clId="{CEA78450-4F91-469D-B8F2-4266BBE6DA38}" dt="2025-08-11T17:53:23.580" v="15"/>
          <pc:sldLayoutMkLst>
            <pc:docMk/>
            <pc:sldMasterMk cId="0" sldId="2147483648"/>
            <pc:sldLayoutMk cId="0" sldId="2147483659"/>
          </pc:sldLayoutMkLst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7" creationId="{559C32EF-07A2-D87E-4C0C-906538DF1558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8" creationId="{883114A5-CD88-BFDE-3F16-D07EF5940AAF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9" creationId="{E9E350CB-F938-44D2-056D-438EFBF50BC7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0" creationId="{012A3E3D-E6E6-F218-D98E-C7534A182A03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1" creationId="{02D01F9C-C927-6E67-9DA6-A873D7011018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52B3BB6D-544B-89E2-204F-94AD23A94CC9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67D56AE-8D76-5DB2-7ED0-4911D584D0F0}"/>
              </a:ext>
            </a:extLst>
          </p:cNvPr>
          <p:cNvSpPr txBox="1"/>
          <p:nvPr userDrawn="1"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D6CCE5F-1BD6-05FE-877A-769D3EEB71BC}"/>
              </a:ext>
            </a:extLst>
          </p:cNvPr>
          <p:cNvSpPr txBox="1"/>
          <p:nvPr userDrawn="1"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D589D0-9A31-6159-6156-BADC3C4581CF}"/>
              </a:ext>
            </a:extLst>
          </p:cNvPr>
          <p:cNvSpPr txBox="1"/>
          <p:nvPr userDrawn="1"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34F3A79-1480-7D8D-D344-61EBEADEDBDA}"/>
              </a:ext>
            </a:extLst>
          </p:cNvPr>
          <p:cNvSpPr txBox="1"/>
          <p:nvPr userDrawn="1"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91935" y="4731667"/>
            <a:ext cx="6482892" cy="1038710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7" y="5063271"/>
            <a:ext cx="6590036" cy="5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6972300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 </a:t>
            </a:r>
          </a:p>
          <a:p>
            <a:pPr algn="l">
              <a:lnSpc>
                <a:spcPts val="700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         LOGIC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F29882B-7DB2-36DA-9ABC-4C5BE9C4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66864"/>
            <a:ext cx="69723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Two modes: PvsP and PvsAI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3×3 array board, starts empty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Turn switching between X and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Input checks: format, range, duplicates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39E8D-7E2A-DC90-E788-DD54A8535288}"/>
              </a:ext>
            </a:extLst>
          </p:cNvPr>
          <p:cNvSpPr txBox="1"/>
          <p:nvPr/>
        </p:nvSpPr>
        <p:spPr>
          <a:xfrm>
            <a:off x="7913996" y="3473119"/>
            <a:ext cx="74022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Win check: rows, columns, diagonals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Draw if all 9 cells filled without winner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Screen cleared each turn for clean UI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9249172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49037" y="2693746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385208"/>
            <a:ext cx="4381078" cy="26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(used preprocessor directives to support Windows, Linux, macOS)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485994" y="3635799"/>
            <a:ext cx="4191271" cy="2257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72430" y="3635799"/>
            <a:ext cx="3943139" cy="21582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logic — Balanced simplicity with challenge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341153" y="2661901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2290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Modular design — Separated logic into game.c, board.c, GameAI.c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53461" y="3744421"/>
            <a:ext cx="4381078" cy="1728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support without memory leak or crashing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645054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7124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598107"/>
            <a:ext cx="5880619" cy="53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7216472" y="2657883"/>
            <a:ext cx="338512" cy="1804545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94065" y="7045036"/>
            <a:ext cx="228600" cy="221672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7581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interface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38842" y="3363612"/>
            <a:ext cx="6698418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037" y="5148879"/>
            <a:ext cx="6698418" cy="1914639"/>
            <a:chOff x="-57150" y="-104775"/>
            <a:chExt cx="2118938" cy="605665"/>
          </a:xfrm>
        </p:grpSpPr>
        <p:sp>
          <p:nvSpPr>
            <p:cNvPr id="7" name="Freeform 7"/>
            <p:cNvSpPr/>
            <p:nvPr/>
          </p:nvSpPr>
          <p:spPr>
            <a:xfrm>
              <a:off x="-57150" y="0"/>
              <a:ext cx="2118938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1240634" y="3703994"/>
            <a:ext cx="4363491" cy="5917470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909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43386" y="3112305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1435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3068300" cy="49354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endParaRPr lang="en-US" sz="3476" b="1" spc="-69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6885444" y="3647746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Makefile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Automated compilation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504901" y="6518841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support/game.c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2327852" y="651884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support/board.c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3089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64869" y="3350096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endParaRPr lang="en-US" sz="2899" b="1" spc="-5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059"/>
                </a:lnSpc>
              </a:pPr>
              <a:r>
                <a:rPr lang="en-US" sz="2899" b="1" spc="-5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5810000" y="4931784"/>
            <a:ext cx="3086100" cy="3086100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31784"/>
            <a:ext cx="3086100" cy="3086100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015654"/>
            <a:ext cx="5668394" cy="2521556"/>
            <a:chOff x="0" y="-133350"/>
            <a:chExt cx="1213344" cy="5397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015654"/>
            <a:ext cx="5668394" cy="2521556"/>
            <a:chOff x="0" y="-133350"/>
            <a:chExt cx="1213344" cy="539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07523" y="4094221"/>
            <a:ext cx="5668394" cy="2521556"/>
            <a:chOff x="0" y="-133350"/>
            <a:chExt cx="1213344" cy="5397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2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169219"/>
            <a:ext cx="5668394" cy="2521556"/>
            <a:chOff x="0" y="-133350"/>
            <a:chExt cx="1213344" cy="5397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486</Words>
  <Application>Microsoft Office PowerPoint</Application>
  <PresentationFormat>Custom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Bold</vt:lpstr>
      <vt:lpstr>Arial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Md Ishrak Mashroor</cp:lastModifiedBy>
  <cp:revision>1</cp:revision>
  <dcterms:created xsi:type="dcterms:W3CDTF">2006-08-16T00:00:00Z</dcterms:created>
  <dcterms:modified xsi:type="dcterms:W3CDTF">2025-08-12T19:57:03Z</dcterms:modified>
  <dc:identifier>DAGvZbWuF78</dc:identifier>
</cp:coreProperties>
</file>