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rial Bold"/>
      <p:regular r:id="rId17"/>
    </p:embeddedFont>
    <p:embeddedFont>
      <p:font typeface="Arial Italics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shrak Mashroor" userId="e451b154c326eb62" providerId="LiveId" clId="{CEA78450-4F91-469D-B8F2-4266BBE6DA38}"/>
    <pc:docChg chg="modSld">
      <pc:chgData name="Md Ishrak Mashroor" userId="e451b154c326eb62" providerId="LiveId" clId="{CEA78450-4F91-469D-B8F2-4266BBE6DA38}" dt="2025-08-11T17:48:06.172" v="9" actId="14100"/>
      <pc:docMkLst>
        <pc:docMk/>
      </pc:docMkLst>
      <pc:sldChg chg="modSp mod">
        <pc:chgData name="Md Ishrak Mashroor" userId="e451b154c326eb62" providerId="LiveId" clId="{CEA78450-4F91-469D-B8F2-4266BBE6DA38}" dt="2025-08-11T17:47:45.853" v="5" actId="14100"/>
        <pc:sldMkLst>
          <pc:docMk/>
          <pc:sldMk cId="0" sldId="256"/>
        </pc:sldMkLst>
        <pc:spChg chg="mod">
          <ac:chgData name="Md Ishrak Mashroor" userId="e451b154c326eb62" providerId="LiveId" clId="{CEA78450-4F91-469D-B8F2-4266BBE6DA38}" dt="2025-08-11T17:47:45.853" v="5" actId="14100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Md Ishrak Mashroor" userId="e451b154c326eb62" providerId="LiveId" clId="{CEA78450-4F91-469D-B8F2-4266BBE6DA38}" dt="2025-08-11T17:48:06.172" v="9" actId="14100"/>
        <pc:sldMkLst>
          <pc:docMk/>
          <pc:sldMk cId="0" sldId="257"/>
        </pc:sldMkLst>
        <pc:spChg chg="mod">
          <ac:chgData name="Md Ishrak Mashroor" userId="e451b154c326eb62" providerId="LiveId" clId="{CEA78450-4F91-469D-B8F2-4266BBE6DA38}" dt="2025-08-11T17:48:06.172" v="9" actId="14100"/>
          <ac:spMkLst>
            <pc:docMk/>
            <pc:sldMk cId="0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 rot="-147946">
            <a:off x="1106824" y="6329106"/>
            <a:ext cx="16230600" cy="132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99"/>
              </a:lnSpc>
            </a:pPr>
            <a:r>
              <a:rPr lang="en-US" sz="999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TicTacToe Game</a:t>
            </a:r>
          </a:p>
        </p:txBody>
      </p:sp>
      <p:sp>
        <p:nvSpPr>
          <p:cNvPr id="4" name="TextBox 4"/>
          <p:cNvSpPr txBox="1"/>
          <p:nvPr/>
        </p:nvSpPr>
        <p:spPr>
          <a:xfrm rot="-147946">
            <a:off x="1013607" y="2924668"/>
            <a:ext cx="16230600" cy="3323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16"/>
              </a:lnSpc>
            </a:pPr>
            <a:r>
              <a:rPr lang="en-US" sz="24895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grpSp>
        <p:nvGrpSpPr>
          <p:cNvPr id="5" name="Group 5"/>
          <p:cNvGrpSpPr/>
          <p:nvPr/>
        </p:nvGrpSpPr>
        <p:grpSpPr>
          <a:xfrm rot="-316424">
            <a:off x="8931703" y="4939317"/>
            <a:ext cx="6542811" cy="1358977"/>
            <a:chOff x="0" y="0"/>
            <a:chExt cx="1113791" cy="2313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3791" cy="231340"/>
            </a:xfrm>
            <a:custGeom>
              <a:avLst/>
              <a:gdLst/>
              <a:ahLst/>
              <a:cxnLst/>
              <a:rect l="l" t="t" r="r" b="b"/>
              <a:pathLst>
                <a:path w="1113791" h="231340">
                  <a:moveTo>
                    <a:pt x="0" y="0"/>
                  </a:moveTo>
                  <a:lnTo>
                    <a:pt x="1113791" y="0"/>
                  </a:lnTo>
                  <a:lnTo>
                    <a:pt x="1113791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6256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13791" cy="269440"/>
            </a:xfrm>
            <a:prstGeom prst="rect">
              <a:avLst/>
            </a:prstGeom>
          </p:spPr>
          <p:txBody>
            <a:bodyPr lIns="93682" tIns="93682" rIns="93682" bIns="93682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-316424">
            <a:off x="8908378" y="5334659"/>
            <a:ext cx="6590036" cy="663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3"/>
              </a:lnSpc>
            </a:pPr>
            <a:r>
              <a:rPr lang="en-US" sz="4991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23925"/>
            <a:ext cx="32385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5854005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LOGIC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9249172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IMPLEMENTATION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969344" y="2677255"/>
            <a:ext cx="4084088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20849" y="3504449"/>
            <a:ext cx="4381078" cy="261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 spc="-57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(used preprocessor directives to support Windows, Linux, macOS)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2444682" y="2677255"/>
            <a:ext cx="4084088" cy="4381078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296187" y="3744421"/>
            <a:ext cx="4381078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Terminal formatting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Used ANSI codes; managed screen clears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53461" y="3744421"/>
            <a:ext cx="4381078" cy="167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 spc="-6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Input Validation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 spc="-6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Had to flush input buffer to prevent infinite loops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969344" y="2677255"/>
            <a:ext cx="4084088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20849" y="3744421"/>
            <a:ext cx="4381078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logic — Balanced simplicity with challenge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2444682" y="2677255"/>
            <a:ext cx="4084088" cy="4381078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296187" y="3744421"/>
            <a:ext cx="4381078" cy="2290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Modular design — Separated logic into game.c, board.c, GameAI.c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53461" y="3744421"/>
            <a:ext cx="4381078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support without memory leak or crashing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31621" y="2825750"/>
            <a:ext cx="5359535" cy="5359535"/>
          </a:xfrm>
          <a:custGeom>
            <a:avLst/>
            <a:gdLst/>
            <a:ahLst/>
            <a:cxnLst/>
            <a:rect l="l" t="t" r="r" b="b"/>
            <a:pathLst>
              <a:path w="5359535" h="5359535">
                <a:moveTo>
                  <a:pt x="0" y="0"/>
                </a:moveTo>
                <a:lnTo>
                  <a:pt x="5359535" y="0"/>
                </a:lnTo>
                <a:lnTo>
                  <a:pt x="5359535" y="5359535"/>
                </a:lnTo>
                <a:lnTo>
                  <a:pt x="0" y="53595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456055"/>
            <a:ext cx="6146602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792981" y="2867350"/>
            <a:ext cx="12702039" cy="434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16"/>
              </a:lnSpc>
            </a:pPr>
            <a:r>
              <a:rPr lang="en-US" sz="18520" b="1" spc="-37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Thank You So Much!</a:t>
            </a:r>
          </a:p>
        </p:txBody>
      </p:sp>
      <p:grpSp>
        <p:nvGrpSpPr>
          <p:cNvPr id="4" name="Group 4"/>
          <p:cNvGrpSpPr/>
          <p:nvPr/>
        </p:nvGrpSpPr>
        <p:grpSpPr>
          <a:xfrm rot="-316424">
            <a:off x="9340994" y="6336756"/>
            <a:ext cx="5625408" cy="984326"/>
            <a:chOff x="0" y="0"/>
            <a:chExt cx="1322107" cy="2313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22107" cy="231340"/>
            </a:xfrm>
            <a:custGeom>
              <a:avLst/>
              <a:gdLst/>
              <a:ahLst/>
              <a:cxnLst/>
              <a:rect l="l" t="t" r="r" b="b"/>
              <a:pathLst>
                <a:path w="1322107" h="231340">
                  <a:moveTo>
                    <a:pt x="0" y="0"/>
                  </a:moveTo>
                  <a:lnTo>
                    <a:pt x="1322107" y="0"/>
                  </a:lnTo>
                  <a:lnTo>
                    <a:pt x="1322107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4F44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22107" cy="269440"/>
            </a:xfrm>
            <a:prstGeom prst="rect">
              <a:avLst/>
            </a:prstGeom>
          </p:spPr>
          <p:txBody>
            <a:bodyPr lIns="45229" tIns="45229" rIns="45229" bIns="45229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 rot="-316424">
            <a:off x="9216891" y="6598107"/>
            <a:ext cx="5880619" cy="53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404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4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8918335" y="282866"/>
            <a:ext cx="178381" cy="6477187"/>
            <a:chOff x="0" y="0"/>
            <a:chExt cx="46981" cy="17059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375854" y="4808332"/>
            <a:ext cx="178381" cy="6477187"/>
            <a:chOff x="0" y="0"/>
            <a:chExt cx="46981" cy="1705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147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249095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DESCRIPTION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3801" y="4261206"/>
            <a:ext cx="15680399" cy="2284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Project Description:  Developing a console-based version of the classic Tic-Tac-Toe game where two players can compete against each other.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994327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17886"/>
            <a:ext cx="16230600" cy="451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Course Instructor: Mohammad Shifat-E-Rabbi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(Lead)  –  2524093042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Md Ishrak Mashroor  –  2524709042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Ashab Mahmud Raseen  –  2524767042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Sneha Nandy  –  2524508042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3363274"/>
            <a:ext cx="6345092" cy="1583422"/>
            <a:chOff x="0" y="0"/>
            <a:chExt cx="2007169" cy="500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07169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5480096"/>
            <a:ext cx="6345092" cy="1583422"/>
            <a:chOff x="0" y="0"/>
            <a:chExt cx="2007169" cy="500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07169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1240634" y="3703994"/>
            <a:ext cx="4363491" cy="5917470"/>
          </a:xfrm>
          <a:custGeom>
            <a:avLst/>
            <a:gdLst/>
            <a:ahLst/>
            <a:cxnLst/>
            <a:rect l="l" t="t" r="r" b="b"/>
            <a:pathLst>
              <a:path w="4363491" h="5917470">
                <a:moveTo>
                  <a:pt x="0" y="0"/>
                </a:moveTo>
                <a:lnTo>
                  <a:pt x="4363491" y="0"/>
                </a:lnTo>
                <a:lnTo>
                  <a:pt x="4363491" y="5917471"/>
                </a:lnTo>
                <a:lnTo>
                  <a:pt x="0" y="59174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1456055"/>
            <a:ext cx="722838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WHAT WE BUILT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09259" y="3589694"/>
            <a:ext cx="5804259" cy="1068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  <a:spcBef>
                <a:spcPct val="0"/>
              </a:spcBef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Tic-Tac-Toe game in the C programming language.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708696"/>
            <a:ext cx="6698418" cy="1556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CLI-based interface, modern UI/UX. Fully playable and interactive.</a:t>
            </a:r>
          </a:p>
          <a:p>
            <a:pPr algn="l">
              <a:lnSpc>
                <a:spcPts val="3834"/>
              </a:lnSpc>
              <a:spcBef>
                <a:spcPct val="0"/>
              </a:spcBef>
            </a:pPr>
            <a:endParaRPr lang="en-US" sz="2938" b="1" spc="-58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50596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MODES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705855" y="3205577"/>
            <a:ext cx="7655969" cy="2392079"/>
            <a:chOff x="0" y="0"/>
            <a:chExt cx="1363164" cy="4259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734056" lvl="1" indent="-367028" algn="ctr">
                <a:lnSpc>
                  <a:spcPts val="4759"/>
                </a:lnSpc>
                <a:buAutoNum type="arabicPeriod"/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Multiplayer Mode: Two players can play against each other.</a:t>
              </a:r>
            </a:p>
            <a:p>
              <a:pPr algn="ctr">
                <a:lnSpc>
                  <a:spcPts val="3640"/>
                </a:lnSpc>
              </a:pPr>
              <a:endParaRPr lang="en-US" sz="3399" b="1" spc="-67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5855" y="5978655"/>
            <a:ext cx="7655969" cy="2392079"/>
            <a:chOff x="0" y="0"/>
            <a:chExt cx="1363164" cy="4259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2. AI Mode: One player can play against a computer opponent.</a:t>
              </a:r>
            </a:p>
            <a:p>
              <a:pPr algn="ctr">
                <a:lnSpc>
                  <a:spcPts val="4759"/>
                </a:lnSpc>
              </a:pPr>
              <a:endParaRPr lang="en-US" sz="3399" b="1" spc="-67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4841776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12055"/>
            <a:ext cx="12192989" cy="493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Player vs Player and Player vs AI Modes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(Easy Level) for solo play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 Interface with color (ANSI escape codes)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without restarting the app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Valid input checking &amp; clear error messages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Instructions &amp; About sections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(Windows, Linux, macOS)</a:t>
            </a:r>
          </a:p>
          <a:p>
            <a:pPr algn="l">
              <a:lnSpc>
                <a:spcPts val="4866"/>
              </a:lnSpc>
              <a:spcBef>
                <a:spcPct val="0"/>
              </a:spcBef>
            </a:pPr>
            <a:r>
              <a:rPr lang="en-US" sz="3476" b="1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8510389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CODE STRUCTURE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2354850" y="2423521"/>
            <a:ext cx="2197621" cy="3897519"/>
            <a:chOff x="0" y="0"/>
            <a:chExt cx="736600" cy="13063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7735393" y="5220381"/>
            <a:ext cx="2197621" cy="3897519"/>
            <a:chOff x="0" y="0"/>
            <a:chExt cx="736600" cy="130637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5400000">
            <a:off x="7735393" y="2423521"/>
            <a:ext cx="2197621" cy="3897519"/>
            <a:chOff x="0" y="0"/>
            <a:chExt cx="736600" cy="130637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5400000">
            <a:off x="13118812" y="2423521"/>
            <a:ext cx="2197621" cy="3897519"/>
            <a:chOff x="0" y="0"/>
            <a:chExt cx="736600" cy="130637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5400000">
            <a:off x="2354850" y="5220381"/>
            <a:ext cx="2197621" cy="3897519"/>
            <a:chOff x="0" y="0"/>
            <a:chExt cx="736600" cy="130637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0000">
            <a:off x="13177802" y="5220381"/>
            <a:ext cx="2197621" cy="3897519"/>
            <a:chOff x="0" y="0"/>
            <a:chExt cx="736600" cy="130637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502024" y="3876346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README.md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Docs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885444" y="3647746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Makefile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  - Automated compilation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504901" y="6518841"/>
            <a:ext cx="3897519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main.c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Controls flow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885444" y="6518841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support/game.c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Logic + turn management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327852" y="6518841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support/board.c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Display + update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327852" y="3733165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.h files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Header files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5650111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FLOW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42279" y="3378868"/>
            <a:ext cx="2755530" cy="1000466"/>
            <a:chOff x="0" y="0"/>
            <a:chExt cx="725736" cy="2634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r>
                <a:rPr lang="en-US" sz="2899" b="1" spc="-5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597520" y="3378868"/>
            <a:ext cx="2755530" cy="1000466"/>
            <a:chOff x="0" y="0"/>
            <a:chExt cx="725736" cy="2634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 spc="-5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Input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48375" y="3378868"/>
            <a:ext cx="2755530" cy="1000466"/>
            <a:chOff x="0" y="0"/>
            <a:chExt cx="725736" cy="2634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 spc="-5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Validation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521082" y="3378868"/>
            <a:ext cx="2755530" cy="1000466"/>
            <a:chOff x="0" y="0"/>
            <a:chExt cx="725736" cy="26349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 spc="-5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Update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990987" y="3378868"/>
            <a:ext cx="2755530" cy="1000466"/>
            <a:chOff x="0" y="0"/>
            <a:chExt cx="725736" cy="26349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r>
                <a:rPr lang="en-US" sz="2799" b="1" spc="-5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897809" y="3655898"/>
            <a:ext cx="699711" cy="446406"/>
            <a:chOff x="0" y="0"/>
            <a:chExt cx="1274008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295662" y="3655898"/>
            <a:ext cx="699711" cy="446406"/>
            <a:chOff x="0" y="0"/>
            <a:chExt cx="1274008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821371" y="3655898"/>
            <a:ext cx="699711" cy="446406"/>
            <a:chOff x="0" y="0"/>
            <a:chExt cx="1274008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359590" y="3655898"/>
            <a:ext cx="699711" cy="446406"/>
            <a:chOff x="0" y="0"/>
            <a:chExt cx="1274008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810000" y="4931784"/>
            <a:ext cx="3086100" cy="3086100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38100" y="-66675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Draw or Win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b="1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-&gt; Replay Option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 spc="-52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032" y="4931784"/>
            <a:ext cx="3086100" cy="3086100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38100" y="-66675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Uses Clear + ANSI + Unicode for clean updates and display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2982688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2438797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UI/UX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985256" y="2638627"/>
            <a:ext cx="5668394" cy="1898583"/>
            <a:chOff x="0" y="0"/>
            <a:chExt cx="1213344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Clean 3x3 Grid 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Display using text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99562" y="2638627"/>
            <a:ext cx="5668394" cy="1898583"/>
            <a:chOff x="0" y="0"/>
            <a:chExt cx="1213344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Colors using 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ANSI Escape Codes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985256" y="4717194"/>
            <a:ext cx="5668394" cy="1898583"/>
            <a:chOff x="0" y="0"/>
            <a:chExt cx="1213344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Turn-based prompts (“Enter row and column: ”)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985256" y="6795761"/>
            <a:ext cx="5668394" cy="1978533"/>
            <a:chOff x="0" y="0"/>
            <a:chExt cx="1213344" cy="4235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3344" cy="423514"/>
            </a:xfrm>
            <a:custGeom>
              <a:avLst/>
              <a:gdLst/>
              <a:ahLst/>
              <a:cxnLst/>
              <a:rect l="l" t="t" r="r" b="b"/>
              <a:pathLst>
                <a:path w="1213344" h="423514">
                  <a:moveTo>
                    <a:pt x="1010144" y="0"/>
                  </a:moveTo>
                  <a:cubicBezTo>
                    <a:pt x="1122369" y="0"/>
                    <a:pt x="1213344" y="94807"/>
                    <a:pt x="1213344" y="211757"/>
                  </a:cubicBezTo>
                  <a:cubicBezTo>
                    <a:pt x="1213344" y="328707"/>
                    <a:pt x="1122369" y="423514"/>
                    <a:pt x="1010144" y="423514"/>
                  </a:cubicBezTo>
                  <a:lnTo>
                    <a:pt x="203200" y="423514"/>
                  </a:lnTo>
                  <a:cubicBezTo>
                    <a:pt x="90976" y="423514"/>
                    <a:pt x="0" y="328707"/>
                    <a:pt x="0" y="211757"/>
                  </a:cubicBezTo>
                  <a:cubicBezTo>
                    <a:pt x="0" y="948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33350"/>
              <a:ext cx="1213344" cy="556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Invalid move? </a:t>
              </a:r>
            </a:p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Shows message &amp; asks again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099562" y="4717194"/>
            <a:ext cx="5668394" cy="1898583"/>
            <a:chOff x="0" y="0"/>
            <a:chExt cx="1213344" cy="406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Clear screen on transitions using clear() function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099562" y="6792192"/>
            <a:ext cx="5668394" cy="1898583"/>
            <a:chOff x="0" y="0"/>
            <a:chExt cx="1213344" cy="406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 navigation with simple number input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Custom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Arial</vt:lpstr>
      <vt:lpstr>Arial Bold</vt:lpstr>
      <vt:lpstr>Arial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TicTacX</dc:title>
  <cp:lastModifiedBy>Md Ishrak Mashroor</cp:lastModifiedBy>
  <cp:revision>1</cp:revision>
  <dcterms:created xsi:type="dcterms:W3CDTF">2006-08-16T00:00:00Z</dcterms:created>
  <dcterms:modified xsi:type="dcterms:W3CDTF">2025-08-11T17:48:13Z</dcterms:modified>
  <dc:identifier>DAGvZbWuF78</dc:identifier>
</cp:coreProperties>
</file>