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CAE8F6"/>
    <a:srgbClr val="FDEFE7"/>
    <a:srgbClr val="FBE5D9"/>
    <a:srgbClr val="F6F9D7"/>
    <a:srgbClr val="815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697F4-FBBD-4C19-8363-2A765E07F56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83C0C-FC36-481B-864C-9B998D8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074D-195A-46A7-0CE1-1620ECEFD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6B2EA-6358-E122-F68E-EEAF30AEC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EAEAD-2EB1-E086-3174-B60ABB08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9C29-3826-8B37-7BBF-1D1133DF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695A-5E3F-B40E-5BD8-C2937101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5AC3-4F38-6041-87F2-0A95CF12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1B9BB-76BE-1785-0986-6D22046EF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EF20-3CF8-AB57-41EF-0D896C99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EACD-9ACD-770B-5B19-BE7D35FE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1C3A-7692-4E01-C2E4-56CF5F86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8E8D5-DE25-8B24-5AEB-97D837B52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DFAFF-1E58-9FEA-5DE3-697B1CAE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6B78-9FF6-5BAA-386B-5E2616F6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2640-DF1C-2E4D-149B-75ED68EE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8E4C0-A108-09E5-E98A-0D18414C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DFB7-3CCA-C995-8E0E-4256A779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A724-EB95-9B23-EE2E-94E2AB37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F4EC-2D37-11D1-F094-A499248A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B932-A64F-5A08-2037-42A79711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C52E-5EEF-B4CD-7552-9653589E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9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161F-6466-4930-06FA-94C950E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EA3C-9163-0D6D-10B8-BFFC737F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DB6A-B5F2-AE5C-1591-EA926357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F4C1-9BB3-7A84-13C9-8D51CEA9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0C1A-149E-C5EA-E0D1-3935305E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DC8F-58EA-AA19-E072-F486FC69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5D3C-ED83-4FE0-3D8D-1C1A7E32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EC9B4-2B02-5328-92E2-C4F55C16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B0AB5-FF93-7586-FFF5-6DC0E5ED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972DC-A0FF-D791-03FC-CF6E00CF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222D7-4DE7-71AB-A533-916AB60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2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09D7-0777-901F-44A3-BDC9E562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B89BB-6DE8-92F8-D9BF-2317180F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0E11-AB97-7F7D-0A4F-F9466849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CEFEE-F981-1813-354C-CBE762A0B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0D1B8-D399-395A-0036-555F9E6D1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C17D0-6FD8-D8A7-CB88-8A3AED73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4DD5D-2ACE-F83B-6D50-D38D8222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B725C-4EEF-7A76-D8A6-0D670538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92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D206-E5B4-6FF1-B58C-C065F0D9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B3B19-D70E-CADF-7D95-5448C744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DB938-D943-980F-E66E-5DAC6981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9A9FD-924F-C0B4-2564-E8270B08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32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0BA5F-CDD0-6800-1279-AE6F23C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99116" y="6356349"/>
            <a:ext cx="2743200" cy="3651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                           Group 2</a:t>
            </a:r>
            <a:endParaRPr lang="en-GB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D33FD-8055-8896-36B6-64E038F2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695" y="5943600"/>
            <a:ext cx="4732257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GB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2B6A3-5FB0-EF06-E5C0-78BB2E3F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2030-F6A0-2863-57DE-2B6B2F8C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F938-BCAB-B897-B86C-1E109BC9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75D32-F720-988A-EEF1-48E602390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6EE9-4EDC-4CF1-2F51-7BF8969E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0EC35-30E3-BFBA-8B63-4246769E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FA23-644C-9580-8452-CD12632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7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39FC-F436-1382-6612-8A85FCA1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DA031-B30C-23F9-7E24-178A289E6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BA892-1C6B-4B65-E9FE-EAAA397FB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6CC85-34AB-6C2A-CC07-DC70452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CDDCB-1C1C-9D58-A8DF-2799AF58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6086-12A5-772C-4EFB-964DE3D7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CD12D-15E9-521D-11D5-E4D5807E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2688-9F77-EE39-49B8-714882A1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F5EE-E7A1-0811-0FF5-685A63D2F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7883" y="6042581"/>
            <a:ext cx="2668571" cy="678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E060-8638-DBD7-FB54-924A5BE9C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146C-EF55-C17C-87A0-2EF3E6113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4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5AC15A-7FEE-130E-FEDE-B5DF55B2E8DC}"/>
              </a:ext>
            </a:extLst>
          </p:cNvPr>
          <p:cNvCxnSpPr>
            <a:cxnSpLocks/>
          </p:cNvCxnSpPr>
          <p:nvPr/>
        </p:nvCxnSpPr>
        <p:spPr>
          <a:xfrm>
            <a:off x="233680" y="660934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5BA55E-61DF-ADB2-A43D-268E731E7FEE}"/>
              </a:ext>
            </a:extLst>
          </p:cNvPr>
          <p:cNvCxnSpPr>
            <a:cxnSpLocks/>
          </p:cNvCxnSpPr>
          <p:nvPr/>
        </p:nvCxnSpPr>
        <p:spPr>
          <a:xfrm>
            <a:off x="426720" y="6431814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532A23-6F1C-4590-22F4-E94229711BF8}"/>
              </a:ext>
            </a:extLst>
          </p:cNvPr>
          <p:cNvCxnSpPr>
            <a:cxnSpLocks/>
          </p:cNvCxnSpPr>
          <p:nvPr/>
        </p:nvCxnSpPr>
        <p:spPr>
          <a:xfrm flipV="1">
            <a:off x="533934" y="660934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1057EA-A75C-0334-9E60-34D042B5731C}"/>
              </a:ext>
            </a:extLst>
          </p:cNvPr>
          <p:cNvCxnSpPr>
            <a:cxnSpLocks/>
          </p:cNvCxnSpPr>
          <p:nvPr/>
        </p:nvCxnSpPr>
        <p:spPr>
          <a:xfrm flipV="1">
            <a:off x="11598709" y="662597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5B1CEB02-B4FA-26F4-F211-3033AD78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9934" y="5049544"/>
            <a:ext cx="4704079" cy="1284583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 </a:t>
            </a:r>
          </a:p>
          <a:p>
            <a:r>
              <a:rPr lang="en-GB" dirty="0"/>
              <a:t>Md Ishrak </a:t>
            </a:r>
            <a:r>
              <a:rPr lang="en-GB" dirty="0" err="1"/>
              <a:t>Mashroor</a:t>
            </a:r>
            <a:r>
              <a:rPr lang="en-GB" dirty="0"/>
              <a:t>  </a:t>
            </a:r>
          </a:p>
          <a:p>
            <a:r>
              <a:rPr lang="en-GB" dirty="0"/>
              <a:t>Ashab Mahmud Raseen</a:t>
            </a:r>
          </a:p>
          <a:p>
            <a:r>
              <a:rPr lang="en-GB" dirty="0"/>
              <a:t>  Sneha Nandy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83E092-03DF-76BF-376C-CACD6A42ABAF}"/>
              </a:ext>
            </a:extLst>
          </p:cNvPr>
          <p:cNvSpPr txBox="1"/>
          <p:nvPr/>
        </p:nvSpPr>
        <p:spPr>
          <a:xfrm>
            <a:off x="3311935" y="1203683"/>
            <a:ext cx="4317996" cy="3600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                </a:t>
            </a:r>
            <a:r>
              <a:rPr lang="en-US" sz="36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TicTacx</a:t>
            </a:r>
            <a:endParaRPr lang="en-US" sz="3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r"/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Course Code: CSE115.4</a:t>
            </a:r>
          </a:p>
          <a:p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             Group: 2</a:t>
            </a:r>
          </a:p>
          <a:p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17B78A-79A9-80F8-056F-5E1F0C7AC2F7}"/>
              </a:ext>
            </a:extLst>
          </p:cNvPr>
          <p:cNvSpPr/>
          <p:nvPr/>
        </p:nvSpPr>
        <p:spPr>
          <a:xfrm>
            <a:off x="1390882" y="3245628"/>
            <a:ext cx="9307588" cy="991031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DCF876-022F-4AB2-B70F-B5033425CF36}"/>
              </a:ext>
            </a:extLst>
          </p:cNvPr>
          <p:cNvSpPr txBox="1"/>
          <p:nvPr/>
        </p:nvSpPr>
        <p:spPr>
          <a:xfrm rot="10800000" flipV="1">
            <a:off x="1651004" y="3373120"/>
            <a:ext cx="88899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Project Description:</a:t>
            </a:r>
            <a:r>
              <a:rPr lang="en-US" dirty="0"/>
              <a:t> Developing a console-based version of the classic Tic-Tac-Toe game where two players can compete against each other.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99ADF3F-B235-0662-A1D5-E94F57AE4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2" b="89912" l="7692" r="95604">
                        <a14:foregroundMark x1="32967" y1="26549" x2="32967" y2="26549"/>
                        <a14:foregroundMark x1="8462" y1="40354" x2="8462" y2="40354"/>
                        <a14:foregroundMark x1="79560" y1="46372" x2="79560" y2="46372"/>
                        <a14:foregroundMark x1="67033" y1="29204" x2="67033" y2="29204"/>
                        <a14:foregroundMark x1="93407" y1="56637" x2="93407" y2="56637"/>
                        <a14:foregroundMark x1="95824" y1="56460" x2="95824" y2="56460"/>
                        <a14:foregroundMark x1="93187" y1="37876" x2="93187" y2="37876"/>
                        <a14:foregroundMark x1="93736" y1="35752" x2="93736" y2="35752"/>
                        <a14:foregroundMark x1="89341" y1="83540" x2="89341" y2="83540"/>
                        <a14:foregroundMark x1="90220" y1="80000" x2="90220" y2="80000"/>
                        <a14:foregroundMark x1="8132" y1="82655" x2="8132" y2="82655"/>
                        <a14:foregroundMark x1="7692" y1="40354" x2="7692" y2="40354"/>
                        <a14:foregroundMark x1="58132" y1="26018" x2="58132" y2="26018"/>
                        <a14:foregroundMark x1="41648" y1="43894" x2="41648" y2="43894"/>
                        <a14:foregroundMark x1="44835" y1="40000" x2="44835" y2="40000"/>
                        <a14:foregroundMark x1="44066" y1="26372" x2="44066" y2="26372"/>
                        <a14:foregroundMark x1="54066" y1="34336" x2="54066" y2="34336"/>
                        <a14:foregroundMark x1="54286" y1="54690" x2="54286" y2="54690"/>
                        <a14:foregroundMark x1="59231" y1="48319" x2="59231" y2="48319"/>
                        <a14:foregroundMark x1="57802" y1="61239" x2="57802" y2="61239"/>
                        <a14:foregroundMark x1="42198" y1="66018" x2="42198" y2="66018"/>
                        <a14:foregroundMark x1="39670" y1="71504" x2="39670" y2="715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3049" y="4258779"/>
            <a:ext cx="3185260" cy="197766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7EB2491-60E5-E31E-7FD9-8956728B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708" y="1087182"/>
            <a:ext cx="1744307" cy="174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3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C585-841A-B209-9F5F-2E4C53A4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5F2D35-4453-6372-D6A6-D4F93B11F9CB}"/>
              </a:ext>
            </a:extLst>
          </p:cNvPr>
          <p:cNvCxnSpPr>
            <a:cxnSpLocks/>
          </p:cNvCxnSpPr>
          <p:nvPr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3E8E78-4BBD-0777-077D-62887565D46A}"/>
              </a:ext>
            </a:extLst>
          </p:cNvPr>
          <p:cNvCxnSpPr>
            <a:cxnSpLocks/>
          </p:cNvCxnSpPr>
          <p:nvPr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A35592-31E3-AFD6-9C1B-230DBCF3CAE5}"/>
              </a:ext>
            </a:extLst>
          </p:cNvPr>
          <p:cNvCxnSpPr>
            <a:cxnSpLocks/>
          </p:cNvCxnSpPr>
          <p:nvPr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8BACE1-A191-5E7E-D967-44289AD5673C}"/>
              </a:ext>
            </a:extLst>
          </p:cNvPr>
          <p:cNvCxnSpPr>
            <a:cxnSpLocks/>
          </p:cNvCxnSpPr>
          <p:nvPr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D770F236-A383-7165-2032-172CD2A1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5527" y="4919764"/>
            <a:ext cx="4704079" cy="1284583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</a:t>
            </a:r>
          </a:p>
          <a:p>
            <a:r>
              <a:rPr lang="en-GB" dirty="0"/>
              <a:t> Md Ishrak </a:t>
            </a:r>
            <a:r>
              <a:rPr lang="en-GB" dirty="0" err="1"/>
              <a:t>Mashroor</a:t>
            </a:r>
            <a:r>
              <a:rPr lang="en-GB" dirty="0"/>
              <a:t>  </a:t>
            </a:r>
          </a:p>
          <a:p>
            <a:r>
              <a:rPr lang="en-GB" dirty="0"/>
              <a:t>Ashab Mahmud Raseen  </a:t>
            </a:r>
          </a:p>
          <a:p>
            <a:r>
              <a:rPr lang="en-GB" dirty="0"/>
              <a:t>Sneha Nandy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11906-AACC-7B38-07EA-A2376650C057}"/>
              </a:ext>
            </a:extLst>
          </p:cNvPr>
          <p:cNvSpPr txBox="1"/>
          <p:nvPr/>
        </p:nvSpPr>
        <p:spPr>
          <a:xfrm>
            <a:off x="1559293" y="934970"/>
            <a:ext cx="4947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What we built: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0A95B0-8E91-831F-B1F0-80532A4C1A42}"/>
              </a:ext>
            </a:extLst>
          </p:cNvPr>
          <p:cNvGrpSpPr/>
          <p:nvPr/>
        </p:nvGrpSpPr>
        <p:grpSpPr>
          <a:xfrm>
            <a:off x="2201542" y="1591818"/>
            <a:ext cx="3874138" cy="1371873"/>
            <a:chOff x="2420225" y="1830537"/>
            <a:chExt cx="3874159" cy="1731670"/>
          </a:xfrm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091DE2D5-D1D8-C1F9-42DF-9B379D80F4B5}"/>
                </a:ext>
              </a:extLst>
            </p:cNvPr>
            <p:cNvSpPr/>
            <p:nvPr/>
          </p:nvSpPr>
          <p:spPr>
            <a:xfrm>
              <a:off x="2420225" y="1830537"/>
              <a:ext cx="3874140" cy="1731670"/>
            </a:xfrm>
            <a:prstGeom prst="wedgeRoundRectCallout">
              <a:avLst>
                <a:gd name="adj1" fmla="val -21459"/>
                <a:gd name="adj2" fmla="val 78773"/>
                <a:gd name="adj3" fmla="val 16667"/>
              </a:avLst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989C90-E2BB-E012-BAA3-45EB2B0BC5DC}"/>
                </a:ext>
              </a:extLst>
            </p:cNvPr>
            <p:cNvSpPr txBox="1"/>
            <p:nvPr/>
          </p:nvSpPr>
          <p:spPr>
            <a:xfrm>
              <a:off x="2420225" y="2282924"/>
              <a:ext cx="3874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3x3 Tic-Tac-Toe game in 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1F583F-C746-C7E9-43D5-1BC16A952754}"/>
              </a:ext>
            </a:extLst>
          </p:cNvPr>
          <p:cNvGrpSpPr/>
          <p:nvPr/>
        </p:nvGrpSpPr>
        <p:grpSpPr>
          <a:xfrm>
            <a:off x="3965608" y="3137663"/>
            <a:ext cx="3874142" cy="1432949"/>
            <a:chOff x="2420225" y="1609730"/>
            <a:chExt cx="3874159" cy="1755310"/>
          </a:xfrm>
        </p:grpSpPr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3B85D862-32E5-8244-7DD7-A5B8E9E23F5F}"/>
                </a:ext>
              </a:extLst>
            </p:cNvPr>
            <p:cNvSpPr/>
            <p:nvPr/>
          </p:nvSpPr>
          <p:spPr>
            <a:xfrm>
              <a:off x="2420226" y="1609730"/>
              <a:ext cx="3795299" cy="1755310"/>
            </a:xfrm>
            <a:prstGeom prst="wedgeRoundRectCallout">
              <a:avLst>
                <a:gd name="adj1" fmla="val -22204"/>
                <a:gd name="adj2" fmla="val 80197"/>
                <a:gd name="adj3" fmla="val 16667"/>
              </a:avLst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4DF2E1-CD28-100B-EB18-B8CDCD783C60}"/>
                </a:ext>
              </a:extLst>
            </p:cNvPr>
            <p:cNvSpPr txBox="1"/>
            <p:nvPr/>
          </p:nvSpPr>
          <p:spPr>
            <a:xfrm>
              <a:off x="2420225" y="2282924"/>
              <a:ext cx="3874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CLI-based interface, fully playable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0CE12EC-025A-81CC-A76A-19484655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101" y="1454664"/>
            <a:ext cx="1528750" cy="15287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265C60B-0039-1D80-4B88-4D281C16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93" y="3837360"/>
            <a:ext cx="1724696" cy="17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9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AF8E6-EDFB-7F8A-7773-E9E3B9F9F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D68B0B-B9A2-B128-9819-2C349F3434A4}"/>
              </a:ext>
            </a:extLst>
          </p:cNvPr>
          <p:cNvCxnSpPr>
            <a:cxnSpLocks/>
          </p:cNvCxnSpPr>
          <p:nvPr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B955DD-0ED7-8E78-D8D3-5EC461F4D7C8}"/>
              </a:ext>
            </a:extLst>
          </p:cNvPr>
          <p:cNvCxnSpPr>
            <a:cxnSpLocks/>
          </p:cNvCxnSpPr>
          <p:nvPr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D5FD3F-8E8A-3AD2-E534-A02908DEA698}"/>
              </a:ext>
            </a:extLst>
          </p:cNvPr>
          <p:cNvCxnSpPr>
            <a:cxnSpLocks/>
          </p:cNvCxnSpPr>
          <p:nvPr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29E95F-801F-8DB1-62F1-A2DAF3805B69}"/>
              </a:ext>
            </a:extLst>
          </p:cNvPr>
          <p:cNvCxnSpPr>
            <a:cxnSpLocks/>
          </p:cNvCxnSpPr>
          <p:nvPr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7F51774-6E14-6A94-DD0C-47E4928E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4952" y="5006482"/>
            <a:ext cx="4742541" cy="1197479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 </a:t>
            </a:r>
          </a:p>
          <a:p>
            <a:r>
              <a:rPr lang="en-GB" dirty="0"/>
              <a:t>Md Ishrak </a:t>
            </a:r>
            <a:r>
              <a:rPr lang="en-GB" dirty="0" err="1"/>
              <a:t>Mashroor</a:t>
            </a:r>
            <a:r>
              <a:rPr lang="en-GB" dirty="0"/>
              <a:t>  </a:t>
            </a:r>
          </a:p>
          <a:p>
            <a:r>
              <a:rPr lang="en-GB" dirty="0"/>
              <a:t>Ashab Mahmud Raseen </a:t>
            </a:r>
          </a:p>
          <a:p>
            <a:r>
              <a:rPr lang="en-GB" dirty="0"/>
              <a:t> Sneha Nandy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2EC19-860F-8005-7606-5D663E3D8B42}"/>
              </a:ext>
            </a:extLst>
          </p:cNvPr>
          <p:cNvSpPr txBox="1"/>
          <p:nvPr/>
        </p:nvSpPr>
        <p:spPr>
          <a:xfrm>
            <a:off x="4701211" y="1109989"/>
            <a:ext cx="4825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Code Structure: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09D8047-187D-90A4-81AB-9CA6AE88FD76}"/>
              </a:ext>
            </a:extLst>
          </p:cNvPr>
          <p:cNvSpPr/>
          <p:nvPr/>
        </p:nvSpPr>
        <p:spPr>
          <a:xfrm rot="16200000">
            <a:off x="7423432" y="3314002"/>
            <a:ext cx="484632" cy="978408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EFCED4-1C96-A366-594E-FF6A89998679}"/>
              </a:ext>
            </a:extLst>
          </p:cNvPr>
          <p:cNvSpPr/>
          <p:nvPr/>
        </p:nvSpPr>
        <p:spPr>
          <a:xfrm rot="16200000">
            <a:off x="4176516" y="3280578"/>
            <a:ext cx="484632" cy="978408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13450A-F431-2373-3156-0D608CDF4268}"/>
              </a:ext>
            </a:extLst>
          </p:cNvPr>
          <p:cNvGrpSpPr/>
          <p:nvPr/>
        </p:nvGrpSpPr>
        <p:grpSpPr>
          <a:xfrm>
            <a:off x="1869548" y="2282418"/>
            <a:ext cx="1865915" cy="2556946"/>
            <a:chOff x="1884589" y="1861044"/>
            <a:chExt cx="1865915" cy="2556946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096CB6E4-E14B-BB07-E103-77A0F499C93F}"/>
                </a:ext>
              </a:extLst>
            </p:cNvPr>
            <p:cNvSpPr/>
            <p:nvPr/>
          </p:nvSpPr>
          <p:spPr>
            <a:xfrm rot="16200000">
              <a:off x="1528111" y="2217522"/>
              <a:ext cx="2556946" cy="1843989"/>
            </a:xfrm>
            <a:prstGeom prst="homePlat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568AE6-87C0-E442-A4D1-C21A4F5E1600}"/>
                </a:ext>
              </a:extLst>
            </p:cNvPr>
            <p:cNvSpPr txBox="1"/>
            <p:nvPr/>
          </p:nvSpPr>
          <p:spPr>
            <a:xfrm>
              <a:off x="1980699" y="2864045"/>
              <a:ext cx="1769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>
                      <a:lumMod val="50000"/>
                    </a:schemeClr>
                  </a:solidFill>
                </a:rPr>
                <a:t>main.c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 : Controls flow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A549FC-5DF4-3A8E-BC33-241705189617}"/>
              </a:ext>
            </a:extLst>
          </p:cNvPr>
          <p:cNvGrpSpPr/>
          <p:nvPr/>
        </p:nvGrpSpPr>
        <p:grpSpPr>
          <a:xfrm>
            <a:off x="5110569" y="2294728"/>
            <a:ext cx="1879421" cy="2556946"/>
            <a:chOff x="5086241" y="1861043"/>
            <a:chExt cx="1879421" cy="2556946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7DC0E0BB-B5CA-9418-40E7-47184CBC1A66}"/>
                </a:ext>
              </a:extLst>
            </p:cNvPr>
            <p:cNvSpPr/>
            <p:nvPr/>
          </p:nvSpPr>
          <p:spPr>
            <a:xfrm rot="16200000">
              <a:off x="4729763" y="2217521"/>
              <a:ext cx="2556946" cy="1843989"/>
            </a:xfrm>
            <a:prstGeom prst="homePlat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FD642-4EDE-EDE6-11F9-0B498AFCF01E}"/>
                </a:ext>
              </a:extLst>
            </p:cNvPr>
            <p:cNvSpPr txBox="1"/>
            <p:nvPr/>
          </p:nvSpPr>
          <p:spPr>
            <a:xfrm>
              <a:off x="5195857" y="2847936"/>
              <a:ext cx="17698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>
                      <a:lumMod val="50000"/>
                    </a:schemeClr>
                  </a:solidFill>
                </a:rPr>
                <a:t>game.c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 : </a:t>
              </a:r>
            </a:p>
            <a:p>
              <a:r>
                <a:rPr lang="en-US" sz="2000" b="1" dirty="0" err="1">
                  <a:solidFill>
                    <a:schemeClr val="bg1">
                      <a:lumMod val="50000"/>
                    </a:schemeClr>
                  </a:solidFill>
                </a:rPr>
                <a:t>Logic+Turn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 management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2E70C7-AAF3-ECF4-F811-E89EFBD1ECB3}"/>
              </a:ext>
            </a:extLst>
          </p:cNvPr>
          <p:cNvGrpSpPr/>
          <p:nvPr/>
        </p:nvGrpSpPr>
        <p:grpSpPr>
          <a:xfrm>
            <a:off x="8280547" y="2294729"/>
            <a:ext cx="1843990" cy="2556946"/>
            <a:chOff x="8232352" y="1873076"/>
            <a:chExt cx="1843990" cy="2556946"/>
          </a:xfrm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143B5D90-3686-065C-B8F1-FD3685018F43}"/>
                </a:ext>
              </a:extLst>
            </p:cNvPr>
            <p:cNvSpPr/>
            <p:nvPr/>
          </p:nvSpPr>
          <p:spPr>
            <a:xfrm rot="16200000">
              <a:off x="7875874" y="2229554"/>
              <a:ext cx="2556946" cy="1843989"/>
            </a:xfrm>
            <a:prstGeom prst="homePlat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79B62D-5078-B566-CFEA-33F6253D4CF8}"/>
                </a:ext>
              </a:extLst>
            </p:cNvPr>
            <p:cNvSpPr txBox="1"/>
            <p:nvPr/>
          </p:nvSpPr>
          <p:spPr>
            <a:xfrm>
              <a:off x="8306537" y="2871470"/>
              <a:ext cx="17698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>
                      <a:lumMod val="50000"/>
                    </a:schemeClr>
                  </a:solidFill>
                </a:rPr>
                <a:t>board.c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 : </a:t>
              </a:r>
            </a:p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Display+ update 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ABB58D5-A0AD-D27C-1311-0B65AE736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08" y="775173"/>
            <a:ext cx="1377488" cy="13774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F27490-DA38-B2D3-A221-1FA27D89B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983" y="831115"/>
            <a:ext cx="1377488" cy="13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1B3B-28BC-C386-5C09-8DA2550BD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4D422E-7C2E-1624-556B-DB241E54394E}"/>
              </a:ext>
            </a:extLst>
          </p:cNvPr>
          <p:cNvCxnSpPr>
            <a:cxnSpLocks/>
          </p:cNvCxnSpPr>
          <p:nvPr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449451-DDDC-F491-82DE-5D59543135BA}"/>
              </a:ext>
            </a:extLst>
          </p:cNvPr>
          <p:cNvCxnSpPr>
            <a:cxnSpLocks/>
          </p:cNvCxnSpPr>
          <p:nvPr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470014-838A-7A89-1821-4E35F0CC8BAA}"/>
              </a:ext>
            </a:extLst>
          </p:cNvPr>
          <p:cNvCxnSpPr>
            <a:cxnSpLocks/>
          </p:cNvCxnSpPr>
          <p:nvPr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FB781A-6695-EF15-CD1E-6147C3594A5C}"/>
              </a:ext>
            </a:extLst>
          </p:cNvPr>
          <p:cNvCxnSpPr>
            <a:cxnSpLocks/>
          </p:cNvCxnSpPr>
          <p:nvPr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5E9415D-8FC9-2FC2-D04E-69C3011C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09299" y="4734562"/>
            <a:ext cx="4764810" cy="1523998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 </a:t>
            </a:r>
          </a:p>
          <a:p>
            <a:r>
              <a:rPr lang="en-GB" dirty="0"/>
              <a:t>Md Ishrak </a:t>
            </a:r>
            <a:r>
              <a:rPr lang="en-GB" dirty="0" err="1"/>
              <a:t>Mashroor</a:t>
            </a:r>
            <a:r>
              <a:rPr lang="en-GB" dirty="0"/>
              <a:t>  </a:t>
            </a:r>
          </a:p>
          <a:p>
            <a:r>
              <a:rPr lang="en-GB" dirty="0"/>
              <a:t>Ashab Mahmud Raseen  </a:t>
            </a:r>
          </a:p>
          <a:p>
            <a:r>
              <a:rPr lang="en-GB" dirty="0"/>
              <a:t>Sneha Nandy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DB854-03B9-1CD5-0DFB-FC5B8505CE0A}"/>
              </a:ext>
            </a:extLst>
          </p:cNvPr>
          <p:cNvSpPr txBox="1"/>
          <p:nvPr/>
        </p:nvSpPr>
        <p:spPr>
          <a:xfrm>
            <a:off x="1049154" y="779645"/>
            <a:ext cx="321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Game Flow: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A162EBE9-76D6-C3D4-4CED-B7BCD166726D}"/>
              </a:ext>
            </a:extLst>
          </p:cNvPr>
          <p:cNvSpPr/>
          <p:nvPr/>
        </p:nvSpPr>
        <p:spPr>
          <a:xfrm>
            <a:off x="4802216" y="1366130"/>
            <a:ext cx="1949905" cy="558799"/>
          </a:xfrm>
          <a:prstGeom prst="snipRoundRect">
            <a:avLst/>
          </a:prstGeom>
          <a:solidFill>
            <a:srgbClr val="F6F9D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66463279-5D3A-AF09-BBAB-8B8FB423B564}"/>
              </a:ext>
            </a:extLst>
          </p:cNvPr>
          <p:cNvSpPr/>
          <p:nvPr/>
        </p:nvSpPr>
        <p:spPr>
          <a:xfrm>
            <a:off x="4814247" y="3157986"/>
            <a:ext cx="1949905" cy="558799"/>
          </a:xfrm>
          <a:prstGeom prst="snipRoundRect">
            <a:avLst/>
          </a:prstGeom>
          <a:solidFill>
            <a:srgbClr val="F6F9D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EE73CC4E-F1B7-1550-B5FD-74624F1A0A9B}"/>
              </a:ext>
            </a:extLst>
          </p:cNvPr>
          <p:cNvSpPr/>
          <p:nvPr/>
        </p:nvSpPr>
        <p:spPr>
          <a:xfrm>
            <a:off x="4814247" y="4937676"/>
            <a:ext cx="1949905" cy="558799"/>
          </a:xfrm>
          <a:prstGeom prst="snipRoundRect">
            <a:avLst/>
          </a:prstGeom>
          <a:solidFill>
            <a:srgbClr val="F6F9D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47817932-B6F0-4380-F295-9E10F8D0C243}"/>
              </a:ext>
            </a:extLst>
          </p:cNvPr>
          <p:cNvSpPr/>
          <p:nvPr/>
        </p:nvSpPr>
        <p:spPr>
          <a:xfrm>
            <a:off x="1356668" y="1652632"/>
            <a:ext cx="2560286" cy="1791849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id="{75A564CE-9356-29C4-AF1F-BAF69AB1321C}"/>
              </a:ext>
            </a:extLst>
          </p:cNvPr>
          <p:cNvSpPr/>
          <p:nvPr/>
        </p:nvSpPr>
        <p:spPr>
          <a:xfrm>
            <a:off x="4802216" y="4035311"/>
            <a:ext cx="1949905" cy="558799"/>
          </a:xfrm>
          <a:prstGeom prst="snipRoundRect">
            <a:avLst/>
          </a:prstGeom>
          <a:solidFill>
            <a:srgbClr val="F6F9D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id="{DAB1B4CC-05CD-D67C-3566-0FB28616B6AF}"/>
              </a:ext>
            </a:extLst>
          </p:cNvPr>
          <p:cNvSpPr/>
          <p:nvPr/>
        </p:nvSpPr>
        <p:spPr>
          <a:xfrm>
            <a:off x="4802216" y="2253650"/>
            <a:ext cx="1949905" cy="558799"/>
          </a:xfrm>
          <a:prstGeom prst="snipRoundRect">
            <a:avLst/>
          </a:prstGeom>
          <a:solidFill>
            <a:srgbClr val="F6F9D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35778EA0-4C65-FEF5-A5A9-01C22B28A24F}"/>
              </a:ext>
            </a:extLst>
          </p:cNvPr>
          <p:cNvSpPr/>
          <p:nvPr/>
        </p:nvSpPr>
        <p:spPr>
          <a:xfrm>
            <a:off x="7994014" y="2802261"/>
            <a:ext cx="2560286" cy="1791849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4C18E-8125-7325-8FDE-9EC95F410A37}"/>
              </a:ext>
            </a:extLst>
          </p:cNvPr>
          <p:cNvSpPr txBox="1"/>
          <p:nvPr/>
        </p:nvSpPr>
        <p:spPr>
          <a:xfrm>
            <a:off x="5309998" y="1404215"/>
            <a:ext cx="15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15917"/>
                </a:solidFill>
              </a:rPr>
              <a:t>Menu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C73BB1-9F46-5B44-7B24-9CF71CE85984}"/>
              </a:ext>
            </a:extLst>
          </p:cNvPr>
          <p:cNvSpPr txBox="1"/>
          <p:nvPr/>
        </p:nvSpPr>
        <p:spPr>
          <a:xfrm>
            <a:off x="5284258" y="2279671"/>
            <a:ext cx="15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15917"/>
                </a:solidFill>
              </a:rPr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74918-2E9B-ED24-89D1-A72CBC2FCB6F}"/>
              </a:ext>
            </a:extLst>
          </p:cNvPr>
          <p:cNvSpPr txBox="1"/>
          <p:nvPr/>
        </p:nvSpPr>
        <p:spPr>
          <a:xfrm>
            <a:off x="5296289" y="4992120"/>
            <a:ext cx="15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15917"/>
                </a:solidFill>
              </a:rPr>
              <a:t>Result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76EAB6-919E-96E9-F8E7-38825CEEB274}"/>
              </a:ext>
            </a:extLst>
          </p:cNvPr>
          <p:cNvSpPr txBox="1"/>
          <p:nvPr/>
        </p:nvSpPr>
        <p:spPr>
          <a:xfrm>
            <a:off x="5175664" y="4060351"/>
            <a:ext cx="15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15917"/>
                </a:solidFill>
              </a:rPr>
              <a:t>Update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C41215-A0AB-5C87-28F4-2969ECD9A420}"/>
              </a:ext>
            </a:extLst>
          </p:cNvPr>
          <p:cNvSpPr txBox="1"/>
          <p:nvPr/>
        </p:nvSpPr>
        <p:spPr>
          <a:xfrm>
            <a:off x="5043406" y="3206552"/>
            <a:ext cx="15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15917"/>
                </a:solidFill>
              </a:rPr>
              <a:t>Validation</a:t>
            </a:r>
          </a:p>
        </p:txBody>
      </p: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5A2A768B-A341-0A24-317F-1884CC2F9963}"/>
              </a:ext>
            </a:extLst>
          </p:cNvPr>
          <p:cNvSpPr/>
          <p:nvPr/>
        </p:nvSpPr>
        <p:spPr>
          <a:xfrm>
            <a:off x="4139449" y="3522661"/>
            <a:ext cx="662767" cy="81889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F9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3AE7BB7F-51F6-68A3-E7FB-4FF6F4AB03A1}"/>
              </a:ext>
            </a:extLst>
          </p:cNvPr>
          <p:cNvSpPr/>
          <p:nvPr/>
        </p:nvSpPr>
        <p:spPr>
          <a:xfrm>
            <a:off x="4132691" y="1742682"/>
            <a:ext cx="662767" cy="81889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F9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7E89236C-F6CC-7CE7-76D8-EE31D5489306}"/>
              </a:ext>
            </a:extLst>
          </p:cNvPr>
          <p:cNvSpPr/>
          <p:nvPr/>
        </p:nvSpPr>
        <p:spPr>
          <a:xfrm>
            <a:off x="6758879" y="2548556"/>
            <a:ext cx="824112" cy="946566"/>
          </a:xfrm>
          <a:prstGeom prst="curvedLeftArrow">
            <a:avLst/>
          </a:prstGeom>
          <a:solidFill>
            <a:srgbClr val="F6F9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ABD1C629-BFE9-5AA3-D5E4-68453153686B}"/>
              </a:ext>
            </a:extLst>
          </p:cNvPr>
          <p:cNvSpPr/>
          <p:nvPr/>
        </p:nvSpPr>
        <p:spPr>
          <a:xfrm>
            <a:off x="6771179" y="4297174"/>
            <a:ext cx="824112" cy="946566"/>
          </a:xfrm>
          <a:prstGeom prst="curvedLeftArrow">
            <a:avLst/>
          </a:prstGeom>
          <a:solidFill>
            <a:srgbClr val="F6F9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EA3BED-B360-47B5-A0D4-196CB9440C09}"/>
              </a:ext>
            </a:extLst>
          </p:cNvPr>
          <p:cNvSpPr txBox="1"/>
          <p:nvPr/>
        </p:nvSpPr>
        <p:spPr>
          <a:xfrm>
            <a:off x="1428822" y="2046085"/>
            <a:ext cx="251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Draw or Win </a:t>
            </a:r>
            <a:r>
              <a:rPr lang="en-US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chemeClr val="accent3"/>
                </a:solidFill>
              </a:rPr>
              <a:t>Replay Option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71B41B-0690-A612-95A9-7DE40D8D0400}"/>
              </a:ext>
            </a:extLst>
          </p:cNvPr>
          <p:cNvSpPr txBox="1"/>
          <p:nvPr/>
        </p:nvSpPr>
        <p:spPr>
          <a:xfrm>
            <a:off x="8021648" y="3229354"/>
            <a:ext cx="259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Uses clear+ ANSI for clean updates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CA85BE8-8B50-BDA4-31DE-DBA79C1B3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43" b="96107" l="7009" r="89915">
                        <a14:foregroundMark x1="7179" y1="50410" x2="7179" y2="50410"/>
                        <a14:foregroundMark x1="27863" y1="15779" x2="27863" y2="15779"/>
                        <a14:foregroundMark x1="76752" y1="14344" x2="76752" y2="14344"/>
                        <a14:foregroundMark x1="75214" y1="14549" x2="75214" y2="14549"/>
                        <a14:foregroundMark x1="74188" y1="17623" x2="74188" y2="17623"/>
                        <a14:foregroundMark x1="78803" y1="6148" x2="78803" y2="6148"/>
                        <a14:foregroundMark x1="76239" y1="8607" x2="76239" y2="8607"/>
                        <a14:foregroundMark x1="76068" y1="9016" x2="73504" y2="10656"/>
                        <a14:foregroundMark x1="73504" y1="12500" x2="81368" y2="17828"/>
                        <a14:foregroundMark x1="81368" y1="17828" x2="80342" y2="5943"/>
                        <a14:foregroundMark x1="80342" y1="5943" x2="80342" y2="6148"/>
                        <a14:foregroundMark x1="76923" y1="12910" x2="76239" y2="16803"/>
                        <a14:foregroundMark x1="84444" y1="17418" x2="84444" y2="17418"/>
                        <a14:foregroundMark x1="82222" y1="53279" x2="82222" y2="53279"/>
                        <a14:foregroundMark x1="82222" y1="53279" x2="82222" y2="53279"/>
                        <a14:foregroundMark x1="68376" y1="52459" x2="68376" y2="52459"/>
                        <a14:foregroundMark x1="70769" y1="60861" x2="70769" y2="60861"/>
                        <a14:foregroundMark x1="75726" y1="67213" x2="75726" y2="67213"/>
                        <a14:foregroundMark x1="75214" y1="77869" x2="75214" y2="77869"/>
                        <a14:foregroundMark x1="76239" y1="91393" x2="76239" y2="91393"/>
                        <a14:foregroundMark x1="22735" y1="91803" x2="22735" y2="91803"/>
                        <a14:foregroundMark x1="20171" y1="91803" x2="20171" y2="91803"/>
                        <a14:foregroundMark x1="20171" y1="91803" x2="20171" y2="91803"/>
                        <a14:foregroundMark x1="20171" y1="91803" x2="22906" y2="95492"/>
                        <a14:foregroundMark x1="20342" y1="92623" x2="20342" y2="95697"/>
                        <a14:foregroundMark x1="17436" y1="89959" x2="19658" y2="96107"/>
                        <a14:foregroundMark x1="17778" y1="93238" x2="24615" y2="94057"/>
                        <a14:foregroundMark x1="75214" y1="66598" x2="75214" y2="66598"/>
                        <a14:foregroundMark x1="76068" y1="66189" x2="74188" y2="670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8760" y="3837934"/>
            <a:ext cx="2560286" cy="21357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B07E7A2-D385-FD55-E844-05D398237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6" b="99807" l="4912" r="91552">
                        <a14:foregroundMark x1="42829" y1="49228" x2="42829" y2="49228"/>
                        <a14:foregroundMark x1="23772" y1="37452" x2="24951" y2="53861"/>
                        <a14:foregroundMark x1="25737" y1="54826" x2="35167" y2="57529"/>
                        <a14:foregroundMark x1="35167" y1="57529" x2="32220" y2="61583"/>
                        <a14:foregroundMark x1="46955" y1="53475" x2="50098" y2="71815"/>
                        <a14:foregroundMark x1="50098" y1="71815" x2="42043" y2="60618"/>
                        <a14:foregroundMark x1="42043" y1="60618" x2="54813" y2="46332"/>
                        <a14:foregroundMark x1="54813" y1="46332" x2="54813" y2="47104"/>
                        <a14:foregroundMark x1="26719" y1="29537" x2="44401" y2="26448"/>
                        <a14:foregroundMark x1="44401" y1="26448" x2="61493" y2="34556"/>
                        <a14:foregroundMark x1="61493" y1="34556" x2="67780" y2="57915"/>
                        <a14:foregroundMark x1="67780" y1="57915" x2="66994" y2="73745"/>
                        <a14:foregroundMark x1="66994" y1="73745" x2="56385" y2="90927"/>
                        <a14:foregroundMark x1="56385" y1="90927" x2="33988" y2="77606"/>
                        <a14:foregroundMark x1="33988" y1="77606" x2="47544" y2="74517"/>
                        <a14:foregroundMark x1="47544" y1="74517" x2="52652" y2="79730"/>
                        <a14:foregroundMark x1="46562" y1="82239" x2="35953" y2="89189"/>
                        <a14:foregroundMark x1="35953" y1="89189" x2="51473" y2="91120"/>
                        <a14:foregroundMark x1="51473" y1="91120" x2="66601" y2="90347"/>
                        <a14:foregroundMark x1="66601" y1="90347" x2="54028" y2="99228"/>
                        <a14:foregroundMark x1="54028" y1="99228" x2="37721" y2="97876"/>
                        <a14:foregroundMark x1="37721" y1="97876" x2="72495" y2="76062"/>
                        <a14:foregroundMark x1="72495" y1="76062" x2="82122" y2="90927"/>
                        <a14:foregroundMark x1="74853" y1="67954" x2="74853" y2="67954"/>
                        <a14:foregroundMark x1="71316" y1="68533" x2="71316" y2="68533"/>
                        <a14:foregroundMark x1="79764" y1="70656" x2="85069" y2="60425"/>
                        <a14:foregroundMark x1="85069" y1="60425" x2="80157" y2="54826"/>
                        <a14:foregroundMark x1="85855" y1="60425" x2="87819" y2="71815"/>
                        <a14:foregroundMark x1="87819" y1="71815" x2="87033" y2="72201"/>
                        <a14:foregroundMark x1="89784" y1="89575" x2="89784" y2="89575"/>
                        <a14:foregroundMark x1="85658" y1="98842" x2="85265" y2="99228"/>
                        <a14:foregroundMark x1="81532" y1="98456" x2="13752" y2="99807"/>
                        <a14:foregroundMark x1="15128" y1="95946" x2="15914" y2="88610"/>
                        <a14:foregroundMark x1="12181" y1="89189" x2="4912" y2="91699"/>
                        <a14:foregroundMark x1="31238" y1="46139" x2="31631" y2="51158"/>
                        <a14:foregroundMark x1="40864" y1="42471" x2="40864" y2="42471"/>
                        <a14:foregroundMark x1="57760" y1="44015" x2="57760" y2="44015"/>
                        <a14:foregroundMark x1="15717" y1="37259" x2="12574" y2="26834"/>
                        <a14:foregroundMark x1="12574" y1="26834" x2="20629" y2="19884"/>
                        <a14:foregroundMark x1="20629" y1="19884" x2="37917" y2="11969"/>
                        <a14:foregroundMark x1="37917" y1="11969" x2="50098" y2="11776"/>
                        <a14:foregroundMark x1="50098" y1="11776" x2="51277" y2="11776"/>
                        <a14:foregroundMark x1="52456" y1="11776" x2="33006" y2="15830"/>
                        <a14:foregroundMark x1="49902" y1="15637" x2="54028" y2="16216"/>
                        <a14:foregroundMark x1="53438" y1="11776" x2="53438" y2="17375"/>
                        <a14:foregroundMark x1="53242" y1="17375" x2="57171" y2="16988"/>
                        <a14:foregroundMark x1="79371" y1="46332" x2="81139" y2="46332"/>
                        <a14:foregroundMark x1="89391" y1="89768" x2="91552" y2="888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2327" y="519340"/>
            <a:ext cx="1985426" cy="20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3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E1024-BA54-76FC-72F0-E3F618AFB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2EDC45-CDE4-C3A2-3D2A-319E45F9C0B7}"/>
              </a:ext>
            </a:extLst>
          </p:cNvPr>
          <p:cNvCxnSpPr>
            <a:cxnSpLocks/>
          </p:cNvCxnSpPr>
          <p:nvPr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2C83C-7822-ADD0-EEF6-D8329EDF0E54}"/>
              </a:ext>
            </a:extLst>
          </p:cNvPr>
          <p:cNvCxnSpPr>
            <a:cxnSpLocks/>
          </p:cNvCxnSpPr>
          <p:nvPr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C4DFCC-C828-19FA-9500-39DEE170345A}"/>
              </a:ext>
            </a:extLst>
          </p:cNvPr>
          <p:cNvCxnSpPr>
            <a:cxnSpLocks/>
          </p:cNvCxnSpPr>
          <p:nvPr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E79E08-FE7E-93DE-97F3-1EAAC5CA316B}"/>
              </a:ext>
            </a:extLst>
          </p:cNvPr>
          <p:cNvCxnSpPr>
            <a:cxnSpLocks/>
          </p:cNvCxnSpPr>
          <p:nvPr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1BB132F-017D-181C-566E-5DA49E5D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9416" y="4846322"/>
            <a:ext cx="4764810" cy="1523998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 </a:t>
            </a:r>
          </a:p>
          <a:p>
            <a:r>
              <a:rPr lang="en-GB" dirty="0"/>
              <a:t>Md Ishrak </a:t>
            </a:r>
            <a:r>
              <a:rPr lang="en-GB" dirty="0" err="1"/>
              <a:t>Mashroor</a:t>
            </a:r>
            <a:r>
              <a:rPr lang="en-GB" dirty="0"/>
              <a:t>  </a:t>
            </a:r>
          </a:p>
          <a:p>
            <a:r>
              <a:rPr lang="en-GB" dirty="0"/>
              <a:t>Ashab Mahmud Raseen </a:t>
            </a:r>
          </a:p>
          <a:p>
            <a:r>
              <a:rPr lang="en-GB" dirty="0"/>
              <a:t> Sneha Nandy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0963D-FEDE-4596-F287-2F3C2F556828}"/>
              </a:ext>
            </a:extLst>
          </p:cNvPr>
          <p:cNvSpPr txBox="1"/>
          <p:nvPr/>
        </p:nvSpPr>
        <p:spPr>
          <a:xfrm>
            <a:off x="4745254" y="842447"/>
            <a:ext cx="285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Error Handling &amp; UX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3A7D1-DFA9-19A2-EB83-3922751F5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1" b="94626" l="9041" r="95941">
                        <a14:foregroundMark x1="25277" y1="15163" x2="25277" y2="15163"/>
                        <a14:foregroundMark x1="92066" y1="23417" x2="92066" y2="23417"/>
                        <a14:foregroundMark x1="92435" y1="36660" x2="92435" y2="36660"/>
                        <a14:foregroundMark x1="89114" y1="28983" x2="89114" y2="28983"/>
                        <a14:foregroundMark x1="83948" y1="24376" x2="83948" y2="24376"/>
                        <a14:foregroundMark x1="64207" y1="15547" x2="64207" y2="15547"/>
                        <a14:foregroundMark x1="50923" y1="15355" x2="68635" y2="16123"/>
                        <a14:foregroundMark x1="46310" y1="72745" x2="72140" y2="71017"/>
                        <a14:foregroundMark x1="72140" y1="71017" x2="49446" y2="80230"/>
                        <a14:foregroundMark x1="49446" y1="80230" x2="41513" y2="74856"/>
                        <a14:foregroundMark x1="58303" y1="89251" x2="43173" y2="92514"/>
                        <a14:foregroundMark x1="43173" y1="92514" x2="42066" y2="93090"/>
                        <a14:foregroundMark x1="48155" y1="94626" x2="71402" y2="94626"/>
                        <a14:foregroundMark x1="9041" y1="76008" x2="9041" y2="76008"/>
                        <a14:foregroundMark x1="16421" y1="78503" x2="16421" y2="78503"/>
                        <a14:foregroundMark x1="21218" y1="73704" x2="21218" y2="73704"/>
                        <a14:foregroundMark x1="22325" y1="80038" x2="22325" y2="80038"/>
                        <a14:foregroundMark x1="67897" y1="68138" x2="67897" y2="68138"/>
                        <a14:foregroundMark x1="93911" y1="29367" x2="95941" y2="27639"/>
                        <a14:foregroundMark x1="95018" y1="27639" x2="91328" y2="22841"/>
                        <a14:foregroundMark x1="52583" y1="39347" x2="52583" y2="39347"/>
                        <a14:foregroundMark x1="52583" y1="39347" x2="29705" y2="38580"/>
                        <a14:foregroundMark x1="58487" y1="67179" x2="78229" y2="62956"/>
                        <a14:foregroundMark x1="54982" y1="67946" x2="43727" y2="679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785" y="2021276"/>
            <a:ext cx="2461588" cy="236621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6CA56FD-C8DE-2B31-F894-DE7A216C729B}"/>
              </a:ext>
            </a:extLst>
          </p:cNvPr>
          <p:cNvGrpSpPr/>
          <p:nvPr/>
        </p:nvGrpSpPr>
        <p:grpSpPr>
          <a:xfrm>
            <a:off x="3728098" y="1573653"/>
            <a:ext cx="5125278" cy="1828128"/>
            <a:chOff x="3377077" y="3314738"/>
            <a:chExt cx="5125278" cy="1828128"/>
          </a:xfrm>
        </p:grpSpPr>
        <p:sp>
          <p:nvSpPr>
            <p:cNvPr id="9" name="Flowchart: Card 8">
              <a:extLst>
                <a:ext uri="{FF2B5EF4-FFF2-40B4-BE49-F238E27FC236}">
                  <a16:creationId xmlns:a16="http://schemas.microsoft.com/office/drawing/2014/main" id="{A41DFE9F-64E2-5A1A-E266-7AC93693ED8D}"/>
                </a:ext>
              </a:extLst>
            </p:cNvPr>
            <p:cNvSpPr/>
            <p:nvPr/>
          </p:nvSpPr>
          <p:spPr>
            <a:xfrm>
              <a:off x="3377077" y="3314738"/>
              <a:ext cx="5061778" cy="1828128"/>
            </a:xfrm>
            <a:prstGeom prst="flowChartPunchedCard">
              <a:avLst/>
            </a:prstGeom>
            <a:solidFill>
              <a:srgbClr val="FDEF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D3D3DB-82D6-1D32-3901-A4646223CFF3}"/>
                </a:ext>
              </a:extLst>
            </p:cNvPr>
            <p:cNvSpPr txBox="1"/>
            <p:nvPr/>
          </p:nvSpPr>
          <p:spPr>
            <a:xfrm>
              <a:off x="3379468" y="3659415"/>
              <a:ext cx="512288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      Invalid Input Handling</a:t>
              </a:r>
            </a:p>
            <a:p>
              <a:r>
                <a:rPr lang="en-US" sz="1600" dirty="0"/>
                <a:t>If a user enters a non-integer or an invalid move (such as an already filled cell), the program displays a clear error message and prompts the user to try again.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75BAE8-A8F4-9B7D-C1ED-1090668159AC}"/>
              </a:ext>
            </a:extLst>
          </p:cNvPr>
          <p:cNvGrpSpPr/>
          <p:nvPr/>
        </p:nvGrpSpPr>
        <p:grpSpPr>
          <a:xfrm>
            <a:off x="3308143" y="3642702"/>
            <a:ext cx="5125278" cy="1828128"/>
            <a:chOff x="3377077" y="3314738"/>
            <a:chExt cx="5125278" cy="1828128"/>
          </a:xfrm>
        </p:grpSpPr>
        <p:sp>
          <p:nvSpPr>
            <p:cNvPr id="15" name="Flowchart: Card 14">
              <a:extLst>
                <a:ext uri="{FF2B5EF4-FFF2-40B4-BE49-F238E27FC236}">
                  <a16:creationId xmlns:a16="http://schemas.microsoft.com/office/drawing/2014/main" id="{915C8E93-44B4-A460-CA24-6471903CED20}"/>
                </a:ext>
              </a:extLst>
            </p:cNvPr>
            <p:cNvSpPr/>
            <p:nvPr/>
          </p:nvSpPr>
          <p:spPr>
            <a:xfrm>
              <a:off x="3377077" y="3314738"/>
              <a:ext cx="5061778" cy="1828128"/>
            </a:xfrm>
            <a:prstGeom prst="flowChartPunchedCard">
              <a:avLst/>
            </a:prstGeom>
            <a:solidFill>
              <a:srgbClr val="FDEF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7DA1D6-A45F-DBA8-6C62-F4B211C91D46}"/>
                </a:ext>
              </a:extLst>
            </p:cNvPr>
            <p:cNvSpPr txBox="1"/>
            <p:nvPr/>
          </p:nvSpPr>
          <p:spPr>
            <a:xfrm>
              <a:off x="3379468" y="3659415"/>
              <a:ext cx="51228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F44CBA9-7A51-9459-1C31-7B68021DDB47}"/>
              </a:ext>
            </a:extLst>
          </p:cNvPr>
          <p:cNvSpPr txBox="1"/>
          <p:nvPr/>
        </p:nvSpPr>
        <p:spPr>
          <a:xfrm>
            <a:off x="3728098" y="3938625"/>
            <a:ext cx="574315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Responsive CLI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Clean, minimal interface with neat formatting.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Makes it easy to view the board even in a basic</a:t>
            </a:r>
          </a:p>
          <a:p>
            <a:r>
              <a:rPr lang="en-US" sz="1600" dirty="0"/>
              <a:t> terminal</a:t>
            </a:r>
            <a:r>
              <a:rPr lang="en-US" dirty="0"/>
              <a:t>.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4EE0D7B0-CF3E-CD70-CA62-9926257C9D8D}"/>
              </a:ext>
            </a:extLst>
          </p:cNvPr>
          <p:cNvSpPr/>
          <p:nvPr/>
        </p:nvSpPr>
        <p:spPr>
          <a:xfrm>
            <a:off x="9364277" y="2303788"/>
            <a:ext cx="1656101" cy="2194288"/>
          </a:xfrm>
          <a:prstGeom prst="foldedCorner">
            <a:avLst>
              <a:gd name="adj" fmla="val 32360"/>
            </a:avLst>
          </a:prstGeom>
          <a:solidFill>
            <a:srgbClr val="E0E0E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8E9E6-563F-D5C5-DF3D-DB267267A562}"/>
              </a:ext>
            </a:extLst>
          </p:cNvPr>
          <p:cNvSpPr txBox="1"/>
          <p:nvPr/>
        </p:nvSpPr>
        <p:spPr>
          <a:xfrm>
            <a:off x="9374231" y="2634456"/>
            <a:ext cx="1880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scanf</a:t>
            </a:r>
            <a:r>
              <a:rPr lang="en-US" b="1" dirty="0"/>
              <a:t>() handled both int and string input to avoid buffer issues.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7BDD5-060A-F324-0266-5C1E8B2DA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577" y="750108"/>
            <a:ext cx="1744180" cy="14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7A08-7C13-0C88-94B7-63F6F3836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77BDA1-A82E-0756-FEFC-BB0D58570698}"/>
              </a:ext>
            </a:extLst>
          </p:cNvPr>
          <p:cNvCxnSpPr>
            <a:cxnSpLocks/>
          </p:cNvCxnSpPr>
          <p:nvPr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8E80B5-AB98-FAD7-373E-BD6D63C10FB4}"/>
              </a:ext>
            </a:extLst>
          </p:cNvPr>
          <p:cNvCxnSpPr>
            <a:cxnSpLocks/>
          </p:cNvCxnSpPr>
          <p:nvPr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4C4350-DB6C-46F0-EBF4-86E8DDE10B99}"/>
              </a:ext>
            </a:extLst>
          </p:cNvPr>
          <p:cNvCxnSpPr>
            <a:cxnSpLocks/>
          </p:cNvCxnSpPr>
          <p:nvPr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62E46-5775-8019-036D-F607F9D074D8}"/>
              </a:ext>
            </a:extLst>
          </p:cNvPr>
          <p:cNvCxnSpPr>
            <a:cxnSpLocks/>
          </p:cNvCxnSpPr>
          <p:nvPr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96B4E64-7827-4446-46B5-924C0805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8667" y="4846322"/>
            <a:ext cx="4764810" cy="1523998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 </a:t>
            </a:r>
          </a:p>
          <a:p>
            <a:r>
              <a:rPr lang="en-GB" dirty="0"/>
              <a:t>Md Ishrak </a:t>
            </a:r>
            <a:r>
              <a:rPr lang="en-GB" dirty="0" err="1"/>
              <a:t>Mashroor</a:t>
            </a:r>
            <a:r>
              <a:rPr lang="en-GB" dirty="0"/>
              <a:t>  </a:t>
            </a:r>
          </a:p>
          <a:p>
            <a:r>
              <a:rPr lang="en-GB" dirty="0"/>
              <a:t>Ashab Mahmud Raseen </a:t>
            </a:r>
          </a:p>
          <a:p>
            <a:r>
              <a:rPr lang="en-GB" dirty="0"/>
              <a:t>Sneha Nandy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37DB0-3466-A183-3A49-C3458CC096A5}"/>
              </a:ext>
            </a:extLst>
          </p:cNvPr>
          <p:cNvSpPr txBox="1"/>
          <p:nvPr/>
        </p:nvSpPr>
        <p:spPr>
          <a:xfrm>
            <a:off x="943275" y="798896"/>
            <a:ext cx="285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Key Challenges:</a:t>
            </a:r>
          </a:p>
        </p:txBody>
      </p:sp>
    </p:spTree>
    <p:extLst>
      <p:ext uri="{BB962C8B-B14F-4D97-AF65-F5344CB8AC3E}">
        <p14:creationId xmlns:p14="http://schemas.microsoft.com/office/powerpoint/2010/main" val="331718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DD704-B5E6-5C8B-6298-4541A382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8A52D2-7D34-E1A0-4CB7-6B923858BBE0}"/>
              </a:ext>
            </a:extLst>
          </p:cNvPr>
          <p:cNvCxnSpPr>
            <a:cxnSpLocks/>
          </p:cNvCxnSpPr>
          <p:nvPr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16993-F7AF-5A7D-6285-32E1E18C0240}"/>
              </a:ext>
            </a:extLst>
          </p:cNvPr>
          <p:cNvCxnSpPr>
            <a:cxnSpLocks/>
          </p:cNvCxnSpPr>
          <p:nvPr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52B348-1E28-50D5-2B50-9C5B7368707D}"/>
              </a:ext>
            </a:extLst>
          </p:cNvPr>
          <p:cNvCxnSpPr>
            <a:cxnSpLocks/>
          </p:cNvCxnSpPr>
          <p:nvPr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1F4E29-7B11-F952-B7C0-DBD1029F5534}"/>
              </a:ext>
            </a:extLst>
          </p:cNvPr>
          <p:cNvCxnSpPr>
            <a:cxnSpLocks/>
          </p:cNvCxnSpPr>
          <p:nvPr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75C964A-4988-04B1-8A97-03A4D588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6418" y="4846322"/>
            <a:ext cx="4764810" cy="1523998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 </a:t>
            </a:r>
          </a:p>
          <a:p>
            <a:r>
              <a:rPr lang="en-GB" dirty="0"/>
              <a:t>Md Ishrak </a:t>
            </a:r>
            <a:r>
              <a:rPr lang="en-GB" dirty="0" err="1"/>
              <a:t>Mashroor</a:t>
            </a:r>
            <a:r>
              <a:rPr lang="en-GB" dirty="0"/>
              <a:t>  </a:t>
            </a:r>
          </a:p>
          <a:p>
            <a:r>
              <a:rPr lang="en-GB" dirty="0"/>
              <a:t>Ashab Mahmud Raseen </a:t>
            </a:r>
          </a:p>
          <a:p>
            <a:r>
              <a:rPr lang="en-GB" dirty="0"/>
              <a:t> Sneha Nandy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94E75-BD4D-F10E-E7BD-A9938B9BA58E}"/>
              </a:ext>
            </a:extLst>
          </p:cNvPr>
          <p:cNvSpPr txBox="1"/>
          <p:nvPr/>
        </p:nvSpPr>
        <p:spPr>
          <a:xfrm>
            <a:off x="962527" y="798896"/>
            <a:ext cx="1909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Future Plan</a:t>
            </a:r>
          </a:p>
        </p:txBody>
      </p:sp>
    </p:spTree>
    <p:extLst>
      <p:ext uri="{BB962C8B-B14F-4D97-AF65-F5344CB8AC3E}">
        <p14:creationId xmlns:p14="http://schemas.microsoft.com/office/powerpoint/2010/main" val="391034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1E92C-405B-AA1A-CE69-78590E77F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B01A14-817A-A76E-7143-4FE934CF6580}"/>
              </a:ext>
            </a:extLst>
          </p:cNvPr>
          <p:cNvCxnSpPr>
            <a:cxnSpLocks/>
          </p:cNvCxnSpPr>
          <p:nvPr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A033D0-D886-9871-26A2-ACEE2E812F73}"/>
              </a:ext>
            </a:extLst>
          </p:cNvPr>
          <p:cNvCxnSpPr>
            <a:cxnSpLocks/>
          </p:cNvCxnSpPr>
          <p:nvPr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E04C21-2A43-7626-F630-9EB5661D59BA}"/>
              </a:ext>
            </a:extLst>
          </p:cNvPr>
          <p:cNvCxnSpPr>
            <a:cxnSpLocks/>
          </p:cNvCxnSpPr>
          <p:nvPr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061854-F043-E49D-8935-3F58D745992A}"/>
              </a:ext>
            </a:extLst>
          </p:cNvPr>
          <p:cNvCxnSpPr>
            <a:cxnSpLocks/>
          </p:cNvCxnSpPr>
          <p:nvPr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41E4BD7-3018-8235-9754-94A5D65E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6418" y="4846322"/>
            <a:ext cx="4764810" cy="1523998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 </a:t>
            </a:r>
          </a:p>
          <a:p>
            <a:r>
              <a:rPr lang="en-GB" dirty="0"/>
              <a:t>Md Ishrak </a:t>
            </a:r>
            <a:r>
              <a:rPr lang="en-GB" dirty="0" err="1"/>
              <a:t>Mashroor</a:t>
            </a:r>
            <a:r>
              <a:rPr lang="en-GB" dirty="0"/>
              <a:t> </a:t>
            </a:r>
          </a:p>
          <a:p>
            <a:r>
              <a:rPr lang="en-GB" dirty="0"/>
              <a:t> Ashab Mahmud Raseen  </a:t>
            </a:r>
          </a:p>
          <a:p>
            <a:r>
              <a:rPr lang="en-GB" dirty="0"/>
              <a:t>Sneha Nandy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82502-3D25-2120-D0ED-07E7C67CA2C3}"/>
              </a:ext>
            </a:extLst>
          </p:cNvPr>
          <p:cNvSpPr txBox="1"/>
          <p:nvPr/>
        </p:nvSpPr>
        <p:spPr>
          <a:xfrm>
            <a:off x="4186989" y="827772"/>
            <a:ext cx="285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GitHub Report Link</a:t>
            </a:r>
          </a:p>
        </p:txBody>
      </p:sp>
    </p:spTree>
    <p:extLst>
      <p:ext uri="{BB962C8B-B14F-4D97-AF65-F5344CB8AC3E}">
        <p14:creationId xmlns:p14="http://schemas.microsoft.com/office/powerpoint/2010/main" val="47698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281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Avishek Dutta</dc:creator>
  <cp:lastModifiedBy>THINKPAD</cp:lastModifiedBy>
  <cp:revision>9</cp:revision>
  <dcterms:created xsi:type="dcterms:W3CDTF">2025-07-03T04:23:39Z</dcterms:created>
  <dcterms:modified xsi:type="dcterms:W3CDTF">2025-07-04T19:14:59Z</dcterms:modified>
</cp:coreProperties>
</file>