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42" dt="2025-08-12T20:25:4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20:25:40.057" v="933" actId="14100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20:01:49.116" v="37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26.390" v="368" actId="1076"/>
          <ac:spMkLst>
            <pc:docMk/>
            <pc:sldMk cId="0" sldId="263"/>
            <ac:spMk id="3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31.006" v="369" actId="1076"/>
          <ac:spMkLst>
            <pc:docMk/>
            <pc:sldMk cId="0" sldId="263"/>
            <ac:spMk id="3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49.116" v="374" actId="1076"/>
          <ac:spMkLst>
            <pc:docMk/>
            <pc:sldMk cId="0" sldId="263"/>
            <ac:spMk id="40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01:46.686" v="373" actId="1076"/>
          <ac:grpSpMkLst>
            <pc:docMk/>
            <pc:sldMk cId="0" sldId="263"/>
            <ac:grpSpMk id="3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09:27.496" v="693" actId="2711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09:10.351" v="692" actId="271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20:09:27.496" v="693" actId="2711"/>
          <ac:spMkLst>
            <pc:docMk/>
            <pc:sldMk cId="0" sldId="265"/>
            <ac:spMk id="9" creationId="{4D539E8D-7E2A-DC90-E788-DD54A8535288}"/>
          </ac:spMkLst>
        </pc:spChg>
      </pc:sldChg>
      <pc:sldChg chg="addSp delSp modSp mod">
        <pc:chgData name="Md Ishrak Mashroor" userId="e451b154c326eb62" providerId="LiveId" clId="{CEA78450-4F91-469D-B8F2-4266BBE6DA38}" dt="2025-08-12T20:23:24.706" v="915" actId="21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5:57.541" v="782" actId="2711"/>
          <ac:spMkLst>
            <pc:docMk/>
            <pc:sldMk cId="0" sldId="266"/>
            <ac:spMk id="2" creationId="{FA752086-B408-C2AA-6585-294796678C9F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8:37.169" v="844" actId="1076"/>
          <ac:spMkLst>
            <pc:docMk/>
            <pc:sldMk cId="0" sldId="266"/>
            <ac:spMk id="4" creationId="{0C4BB252-64E0-F5BE-99A6-1F67C46BAA03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6:35.076" v="690" actId="14100"/>
          <ac:spMkLst>
            <pc:docMk/>
            <pc:sldMk cId="0" sldId="266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18:26.474" v="841" actId="478"/>
          <ac:spMkLst>
            <pc:docMk/>
            <pc:sldMk cId="0" sldId="266"/>
            <ac:spMk id="7" creationId="{26662DA2-E296-38F9-FFF8-21498FD782EC}"/>
          </ac:spMkLst>
        </pc:spChg>
        <pc:spChg chg="add mod">
          <ac:chgData name="Md Ishrak Mashroor" userId="e451b154c326eb62" providerId="LiveId" clId="{CEA78450-4F91-469D-B8F2-4266BBE6DA38}" dt="2025-08-12T20:18:31.801" v="842" actId="1076"/>
          <ac:spMkLst>
            <pc:docMk/>
            <pc:sldMk cId="0" sldId="266"/>
            <ac:spMk id="9" creationId="{0DBE7A31-5F66-8A4E-D409-958D8A08E0A1}"/>
          </ac:spMkLst>
        </pc:spChg>
        <pc:spChg chg="add mod">
          <ac:chgData name="Md Ishrak Mashroor" userId="e451b154c326eb62" providerId="LiveId" clId="{CEA78450-4F91-469D-B8F2-4266BBE6DA38}" dt="2025-08-12T20:21:47.317" v="905" actId="14100"/>
          <ac:spMkLst>
            <pc:docMk/>
            <pc:sldMk cId="0" sldId="266"/>
            <ac:spMk id="11" creationId="{07647D66-C082-977A-6109-FD6B46CE9F70}"/>
          </ac:spMkLst>
        </pc:spChg>
        <pc:spChg chg="add mod">
          <ac:chgData name="Md Ishrak Mashroor" userId="e451b154c326eb62" providerId="LiveId" clId="{CEA78450-4F91-469D-B8F2-4266BBE6DA38}" dt="2025-08-12T20:13:58.126" v="728" actId="1076"/>
          <ac:spMkLst>
            <pc:docMk/>
            <pc:sldMk cId="0" sldId="266"/>
            <ac:spMk id="13" creationId="{C73719B8-0383-D62D-BE26-37868F0EEE54}"/>
          </ac:spMkLst>
        </pc:spChg>
        <pc:spChg chg="add mod">
          <ac:chgData name="Md Ishrak Mashroor" userId="e451b154c326eb62" providerId="LiveId" clId="{CEA78450-4F91-469D-B8F2-4266BBE6DA38}" dt="2025-08-12T20:23:16.068" v="912" actId="1076"/>
          <ac:spMkLst>
            <pc:docMk/>
            <pc:sldMk cId="0" sldId="266"/>
            <ac:spMk id="14" creationId="{A6499512-2C3B-3A37-5422-ADBD9DE71B18}"/>
          </ac:spMkLst>
        </pc:spChg>
        <pc:spChg chg="add mod">
          <ac:chgData name="Md Ishrak Mashroor" userId="e451b154c326eb62" providerId="LiveId" clId="{CEA78450-4F91-469D-B8F2-4266BBE6DA38}" dt="2025-08-12T20:20:26.047" v="870" actId="1076"/>
          <ac:spMkLst>
            <pc:docMk/>
            <pc:sldMk cId="0" sldId="266"/>
            <ac:spMk id="15" creationId="{6C8EC975-F146-F2C3-6A73-7435C0ED9703}"/>
          </ac:spMkLst>
        </pc:spChg>
        <pc:spChg chg="add mod">
          <ac:chgData name="Md Ishrak Mashroor" userId="e451b154c326eb62" providerId="LiveId" clId="{CEA78450-4F91-469D-B8F2-4266BBE6DA38}" dt="2025-08-12T20:21:53.010" v="907" actId="1076"/>
          <ac:spMkLst>
            <pc:docMk/>
            <pc:sldMk cId="0" sldId="266"/>
            <ac:spMk id="16" creationId="{464EC481-FCD7-0579-00E0-C3B845707906}"/>
          </ac:spMkLst>
        </pc:spChg>
        <pc:spChg chg="add mod">
          <ac:chgData name="Md Ishrak Mashroor" userId="e451b154c326eb62" providerId="LiveId" clId="{CEA78450-4F91-469D-B8F2-4266BBE6DA38}" dt="2025-08-12T20:20:02.960" v="865" actId="1076"/>
          <ac:spMkLst>
            <pc:docMk/>
            <pc:sldMk cId="0" sldId="266"/>
            <ac:spMk id="17" creationId="{01EEBC18-9F88-6797-B419-DD30A42F5BC8}"/>
          </ac:spMkLst>
        </pc:spChg>
        <pc:spChg chg="add mod">
          <ac:chgData name="Md Ishrak Mashroor" userId="e451b154c326eb62" providerId="LiveId" clId="{CEA78450-4F91-469D-B8F2-4266BBE6DA38}" dt="2025-08-12T20:19:53.601" v="863" actId="1076"/>
          <ac:spMkLst>
            <pc:docMk/>
            <pc:sldMk cId="0" sldId="266"/>
            <ac:spMk id="18" creationId="{A0183D62-A42A-5C51-6672-5891E8763EDA}"/>
          </ac:spMkLst>
        </pc:spChg>
        <pc:spChg chg="add del mod">
          <ac:chgData name="Md Ishrak Mashroor" userId="e451b154c326eb62" providerId="LiveId" clId="{CEA78450-4F91-469D-B8F2-4266BBE6DA38}" dt="2025-08-12T20:23:24.706" v="915" actId="21"/>
          <ac:spMkLst>
            <pc:docMk/>
            <pc:sldMk cId="0" sldId="266"/>
            <ac:spMk id="19" creationId="{579CE04F-228C-2051-280F-1E5BDB4C2A64}"/>
          </ac:spMkLst>
        </pc:spChg>
        <pc:spChg chg="add del mod">
          <ac:chgData name="Md Ishrak Mashroor" userId="e451b154c326eb62" providerId="LiveId" clId="{CEA78450-4F91-469D-B8F2-4266BBE6DA38}" dt="2025-08-12T20:23:23.697" v="914" actId="21"/>
          <ac:spMkLst>
            <pc:docMk/>
            <pc:sldMk cId="0" sldId="266"/>
            <ac:spMk id="20" creationId="{B6B340E0-0794-3213-7ECE-74DA96A2BBC9}"/>
          </ac:spMkLst>
        </pc:spChg>
        <pc:spChg chg="add del mod">
          <ac:chgData name="Md Ishrak Mashroor" userId="e451b154c326eb62" providerId="LiveId" clId="{CEA78450-4F91-469D-B8F2-4266BBE6DA38}" dt="2025-08-12T20:23:22.021" v="913" actId="21"/>
          <ac:spMkLst>
            <pc:docMk/>
            <pc:sldMk cId="0" sldId="266"/>
            <ac:spMk id="21" creationId="{6561E0DB-0A7D-81BA-3C3F-CC3D75EC1D76}"/>
          </ac:spMkLst>
        </pc:spChg>
      </pc:sldChg>
      <pc:sldChg chg="delSp modSp mod">
        <pc:chgData name="Md Ishrak Mashroor" userId="e451b154c326eb62" providerId="LiveId" clId="{CEA78450-4F91-469D-B8F2-4266BBE6DA38}" dt="2025-08-12T19:38:54.870" v="246" actId="47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29.410" v="241" actId="1076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43.699" v="245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37.347" v="243" actId="1076"/>
          <ac:spMkLst>
            <pc:docMk/>
            <pc:sldMk cId="0" sldId="267"/>
            <ac:spMk id="19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8:19.871" v="239" actId="1076"/>
          <ac:grpSpMkLst>
            <pc:docMk/>
            <pc:sldMk cId="0" sldId="267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45:13.326" v="257" actId="478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1T18:19:30.782" v="22" actId="1076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25:40.057" v="933" actId="14100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25:40.057" v="933" actId="14100"/>
          <ac:spMkLst>
            <pc:docMk/>
            <pc:sldMk cId="0" sldId="269"/>
            <ac:spMk id="4" creationId="{E29F1BCD-D672-6619-912C-F9FC68138146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20:24:54.037" v="925"/>
          <ac:spMkLst>
            <pc:docMk/>
            <pc:sldMk cId="0" sldId="269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20:24:47.437" v="916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19:45:53.273" v="266" actId="1076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69723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 </a:t>
            </a:r>
          </a:p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         LOGIC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66864"/>
            <a:ext cx="7086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Mode-Based execution via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run_game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char array for board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 toggling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</a:t>
            </a: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occupancy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8153400" y="34668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Win/	Draw detection through loops and 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print_board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for output and bot 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11315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2086-B408-C2AA-6585-29479667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68" y="2920475"/>
            <a:ext cx="8305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Function Driven AI: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ai_move()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makes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computer moves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B252-64E0-F5BE-99A6-1F67C46BAA03}"/>
              </a:ext>
            </a:extLst>
          </p:cNvPr>
          <p:cNvSpPr txBox="1"/>
          <p:nvPr/>
        </p:nvSpPr>
        <p:spPr>
          <a:xfrm>
            <a:off x="2743200" y="449068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Random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row,col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until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EMPTY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cell found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7A31-5F66-8A4E-D409-958D8A08E0A1}"/>
              </a:ext>
            </a:extLst>
          </p:cNvPr>
          <p:cNvSpPr txBox="1"/>
          <p:nvPr/>
        </p:nvSpPr>
        <p:spPr>
          <a:xfrm>
            <a:off x="7527878" y="678321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sleep(1)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for 1s human-like thinking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47D66-C082-977A-6109-FD6B46CE9F70}"/>
              </a:ext>
            </a:extLst>
          </p:cNvPr>
          <p:cNvSpPr txBox="1"/>
          <p:nvPr/>
        </p:nvSpPr>
        <p:spPr>
          <a:xfrm>
            <a:off x="5019532" y="5587212"/>
            <a:ext cx="8391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Player vs AI: human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plays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X, AI plays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719B8-0383-D62D-BE26-37868F0EEE54}"/>
              </a:ext>
            </a:extLst>
          </p:cNvPr>
          <p:cNvSpPr txBox="1"/>
          <p:nvPr/>
        </p:nvSpPr>
        <p:spPr>
          <a:xfrm>
            <a:off x="8067533" y="634632"/>
            <a:ext cx="6168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Uses same win/draw checks</a:t>
            </a: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6499512-2C3B-3A37-5422-ADBD9DE71B18}"/>
              </a:ext>
            </a:extLst>
          </p:cNvPr>
          <p:cNvSpPr/>
          <p:nvPr/>
        </p:nvSpPr>
        <p:spPr>
          <a:xfrm>
            <a:off x="762000" y="2755743"/>
            <a:ext cx="838200" cy="762000"/>
          </a:xfrm>
          <a:prstGeom prst="halfFrame">
            <a:avLst>
              <a:gd name="adj1" fmla="val 14583"/>
              <a:gd name="adj2" fmla="val 164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6C8EC975-F146-F2C3-6A73-7435C0ED9703}"/>
              </a:ext>
            </a:extLst>
          </p:cNvPr>
          <p:cNvSpPr/>
          <p:nvPr/>
        </p:nvSpPr>
        <p:spPr>
          <a:xfrm rot="10800000">
            <a:off x="15544800" y="6927900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464EC481-FCD7-0579-00E0-C3B845707906}"/>
              </a:ext>
            </a:extLst>
          </p:cNvPr>
          <p:cNvSpPr/>
          <p:nvPr/>
        </p:nvSpPr>
        <p:spPr>
          <a:xfrm rot="10800000">
            <a:off x="12496800" y="5587212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01EEBC18-9F88-6797-B419-DD30A42F5BC8}"/>
              </a:ext>
            </a:extLst>
          </p:cNvPr>
          <p:cNvSpPr/>
          <p:nvPr/>
        </p:nvSpPr>
        <p:spPr>
          <a:xfrm rot="10800000">
            <a:off x="10305766" y="4523895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0183D62-A42A-5C51-6672-5891E8763EDA}"/>
              </a:ext>
            </a:extLst>
          </p:cNvPr>
          <p:cNvSpPr/>
          <p:nvPr/>
        </p:nvSpPr>
        <p:spPr>
          <a:xfrm rot="10800000">
            <a:off x="8067533" y="3323461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25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158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341153" y="2661901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1BCD-D672-6619-912C-F9FC68138146}"/>
              </a:ext>
            </a:extLst>
          </p:cNvPr>
          <p:cNvSpPr txBox="1"/>
          <p:nvPr/>
        </p:nvSpPr>
        <p:spPr>
          <a:xfrm>
            <a:off x="6781800" y="2781299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old"/>
                <a:cs typeface="Arial Bold"/>
              </a:rPr>
              <a:t>TicTacX showcases how structured code, modular design, and simple AI can create an engaging, seamless console gaming experience.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4935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17400" y="4699001"/>
            <a:ext cx="3086100" cy="3318883"/>
            <a:chOff x="-235088" y="-61309"/>
            <a:chExt cx="812800" cy="874109"/>
          </a:xfrm>
        </p:grpSpPr>
        <p:sp>
          <p:nvSpPr>
            <p:cNvPr id="36" name="Freeform 36"/>
            <p:cNvSpPr/>
            <p:nvPr/>
          </p:nvSpPr>
          <p:spPr>
            <a:xfrm>
              <a:off x="-23508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-196988" y="-6130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63060"/>
            <a:ext cx="3086100" cy="3222461"/>
            <a:chOff x="0" y="0"/>
            <a:chExt cx="812800" cy="8487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959" y="733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540</Words>
  <Application>Microsoft Office PowerPoint</Application>
  <PresentationFormat>Custom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Bold</vt:lpstr>
      <vt:lpstr>Arial Italics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2025-08-12T20:25:53Z</dcterms:modified>
  <dc:identifier>DAGvZbWuF78</dc:identifier>
</cp:coreProperties>
</file>