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rial Bold" charset="1" panose="020B0802020202020204"/>
      <p:regular r:id="rId21"/>
    </p:embeddedFont>
    <p:embeddedFont>
      <p:font typeface="Arial Italics" charset="1" panose="020B050202020209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name="TextBox 4" id="4"/>
          <p:cNvSpPr txBox="true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name="Group 5" id="5"/>
          <p:cNvGrpSpPr/>
          <p:nvPr/>
        </p:nvGrpSpPr>
        <p:grpSpPr>
          <a:xfrm rot="-316424">
            <a:off x="8931703" y="4939317"/>
            <a:ext cx="6542811" cy="1358977"/>
            <a:chOff x="0" y="0"/>
            <a:chExt cx="1113791" cy="2313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13791" cy="231340"/>
            </a:xfrm>
            <a:custGeom>
              <a:avLst/>
              <a:gdLst/>
              <a:ahLst/>
              <a:cxnLst/>
              <a:rect r="r" b="b" t="t" l="l"/>
              <a:pathLst>
                <a:path h="231340" w="1113791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anchor="ctr" rtlCol="false" tIns="93682" lIns="93682" bIns="93682" rIns="93682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-316424">
            <a:off x="8908378" y="5334659"/>
            <a:ext cx="6590036" cy="66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5854005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LOGIC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9249172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8433594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5645" cy="1153864"/>
            </a:xfrm>
            <a:custGeom>
              <a:avLst/>
              <a:gdLst/>
              <a:ahLst/>
              <a:cxnLst/>
              <a:rect r="r" b="b" t="t" l="l"/>
              <a:pathLst>
                <a:path h="1153864" w="1075645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20849" y="3504449"/>
            <a:ext cx="4381078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 spc="-57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(used preprocessor directives to support Windows, Linux, macOS)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75645" cy="1153864"/>
            </a:xfrm>
            <a:custGeom>
              <a:avLst/>
              <a:gdLst/>
              <a:ahLst/>
              <a:cxnLst/>
              <a:rect r="r" b="b" t="t" l="l"/>
              <a:pathLst>
                <a:path h="1153864" w="1075645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5645" cy="1153864"/>
            </a:xfrm>
            <a:custGeom>
              <a:avLst/>
              <a:gdLst/>
              <a:ahLst/>
              <a:cxnLst/>
              <a:rect r="r" b="b" t="t" l="l"/>
              <a:pathLst>
                <a:path h="1153864" w="1075645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296187" y="3744421"/>
            <a:ext cx="4381078" cy="172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b="true" sz="3199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Used ANSI codes; managed screen clears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53461" y="3744421"/>
            <a:ext cx="4381078" cy="167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b="true" sz="3099" spc="-6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 spc="-6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8433594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1969344" y="2677255"/>
            <a:ext cx="4084088" cy="4381078"/>
            <a:chOff x="0" y="0"/>
            <a:chExt cx="1075645" cy="115386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5645" cy="1153864"/>
            </a:xfrm>
            <a:custGeom>
              <a:avLst/>
              <a:gdLst/>
              <a:ahLst/>
              <a:cxnLst/>
              <a:rect r="r" b="b" t="t" l="l"/>
              <a:pathLst>
                <a:path h="1153864" w="1075645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820849" y="3744421"/>
            <a:ext cx="4381078" cy="172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logic — Balanced simplicity with challenge</a:t>
            </a:r>
          </a:p>
        </p:txBody>
      </p:sp>
      <p:grpSp>
        <p:nvGrpSpPr>
          <p:cNvPr name="Group 12" id="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75645" cy="1153864"/>
            </a:xfrm>
            <a:custGeom>
              <a:avLst/>
              <a:gdLst/>
              <a:ahLst/>
              <a:cxnLst/>
              <a:rect r="r" b="b" t="t" l="l"/>
              <a:pathLst>
                <a:path h="1153864" w="1075645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75645" cy="1153864"/>
            </a:xfrm>
            <a:custGeom>
              <a:avLst/>
              <a:gdLst/>
              <a:ahLst/>
              <a:cxnLst/>
              <a:rect r="r" b="b" t="t" l="l"/>
              <a:pathLst>
                <a:path h="1153864" w="1075645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2296187" y="3744421"/>
            <a:ext cx="4381078" cy="2290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Modular design — Separated logic into game.c, board.c, GameAI.c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953461" y="3744421"/>
            <a:ext cx="4381078" cy="1728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 spc="-63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support without memory leak or crashing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1621" y="2825750"/>
            <a:ext cx="5359535" cy="5359535"/>
          </a:xfrm>
          <a:custGeom>
            <a:avLst/>
            <a:gdLst/>
            <a:ahLst/>
            <a:cxnLst/>
            <a:rect r="r" b="b" t="t" l="l"/>
            <a:pathLst>
              <a:path h="5359535" w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456055"/>
            <a:ext cx="6146602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2981" y="2867350"/>
            <a:ext cx="12702039" cy="434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b="true" sz="18520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name="Group 4" id="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22107" cy="231340"/>
            </a:xfrm>
            <a:custGeom>
              <a:avLst/>
              <a:gdLst/>
              <a:ahLst/>
              <a:cxnLst/>
              <a:rect r="r" b="b" t="t" l="l"/>
              <a:pathLst>
                <a:path h="231340" w="1322107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anchor="ctr" rtlCol="false" tIns="45229" lIns="45229" bIns="45229" rIns="45229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-316424">
            <a:off x="9216891" y="6598107"/>
            <a:ext cx="5880619" cy="53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4</a:t>
            </a:r>
          </a:p>
        </p:txBody>
      </p:sp>
      <p:grpSp>
        <p:nvGrpSpPr>
          <p:cNvPr name="Group 8" id="8"/>
          <p:cNvGrpSpPr/>
          <p:nvPr/>
        </p:nvGrpSpPr>
        <p:grpSpPr>
          <a:xfrm rot="-5400000">
            <a:off x="18918335" y="282866"/>
            <a:ext cx="178381" cy="6477187"/>
            <a:chOff x="0" y="0"/>
            <a:chExt cx="46981" cy="170592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981" cy="1705926"/>
            </a:xfrm>
            <a:custGeom>
              <a:avLst/>
              <a:gdLst/>
              <a:ahLst/>
              <a:cxnLst/>
              <a:rect r="r" b="b" t="t" l="l"/>
              <a:pathLst>
                <a:path h="1705926" w="46981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-5400000">
            <a:off x="375854" y="4808332"/>
            <a:ext cx="178381" cy="6477187"/>
            <a:chOff x="0" y="0"/>
            <a:chExt cx="46981" cy="170592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6981" cy="1705926"/>
            </a:xfrm>
            <a:custGeom>
              <a:avLst/>
              <a:gdLst/>
              <a:ahLst/>
              <a:cxnLst/>
              <a:rect r="r" b="b" t="t" l="l"/>
              <a:pathLst>
                <a:path h="1705926" w="46981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640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6249095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3801" y="4261206"/>
            <a:ext cx="15680399" cy="2284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version of the classic Tic-Tac-Toe game where two players can compete against each other.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6994327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17886"/>
            <a:ext cx="16230600" cy="4512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algn="l" marL="906780" indent="-453390" lvl="1">
              <a:lnSpc>
                <a:spcPts val="5880"/>
              </a:lnSpc>
              <a:buFont typeface="Arial"/>
              <a:buChar char="•"/>
            </a:pPr>
            <a:r>
              <a:rPr lang="en-US" b="true" sz="420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3363274"/>
            <a:ext cx="6345092" cy="1583422"/>
            <a:chOff x="0" y="0"/>
            <a:chExt cx="2007169" cy="50089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07169" cy="500890"/>
            </a:xfrm>
            <a:custGeom>
              <a:avLst/>
              <a:gdLst/>
              <a:ahLst/>
              <a:cxnLst/>
              <a:rect r="r" b="b" t="t" l="l"/>
              <a:pathLst>
                <a:path h="500890" w="2007169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480096"/>
            <a:ext cx="6345092" cy="1583422"/>
            <a:chOff x="0" y="0"/>
            <a:chExt cx="2007169" cy="500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7169" cy="500890"/>
            </a:xfrm>
            <a:custGeom>
              <a:avLst/>
              <a:gdLst/>
              <a:ahLst/>
              <a:cxnLst/>
              <a:rect r="r" b="b" t="t" l="l"/>
              <a:pathLst>
                <a:path h="500890" w="2007169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1240634" y="3703994"/>
            <a:ext cx="4363491" cy="5917470"/>
          </a:xfrm>
          <a:custGeom>
            <a:avLst/>
            <a:gdLst/>
            <a:ahLst/>
            <a:cxnLst/>
            <a:rect r="r" b="b" t="t" l="l"/>
            <a:pathLst>
              <a:path h="5917470" w="4363491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1456055"/>
            <a:ext cx="7228384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9259" y="3589694"/>
            <a:ext cx="5804259" cy="1068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b="true" sz="2938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5708696"/>
            <a:ext cx="6698418" cy="155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spc="-58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6350596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705855" y="3205577"/>
            <a:ext cx="7655969" cy="2392079"/>
            <a:chOff x="0" y="0"/>
            <a:chExt cx="1363164" cy="425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63164" cy="425915"/>
            </a:xfrm>
            <a:custGeom>
              <a:avLst/>
              <a:gdLst/>
              <a:ahLst/>
              <a:cxnLst/>
              <a:rect r="r" b="b" t="t" l="l"/>
              <a:pathLst>
                <a:path h="425915" w="1363164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734056" indent="-367028" lvl="1">
                <a:lnSpc>
                  <a:spcPts val="4759"/>
                </a:lnSpc>
                <a:buAutoNum type="arabicPeriod" startAt="1"/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705855" y="5978655"/>
            <a:ext cx="7655969" cy="2392079"/>
            <a:chOff x="0" y="0"/>
            <a:chExt cx="1363164" cy="4259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63164" cy="425915"/>
            </a:xfrm>
            <a:custGeom>
              <a:avLst/>
              <a:gdLst/>
              <a:ahLst/>
              <a:cxnLst/>
              <a:rect r="r" b="b" t="t" l="l"/>
              <a:pathLst>
                <a:path h="425915" w="1363164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4841776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312055"/>
            <a:ext cx="12192989" cy="4935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0546" indent="-375273" lvl="1">
              <a:lnSpc>
                <a:spcPts val="4866"/>
              </a:lnSpc>
              <a:buFont typeface="Arial"/>
              <a:buChar char="•"/>
            </a:pPr>
            <a:r>
              <a:rPr lang="en-US" b="true" sz="3476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algn="l" marL="750546" indent="-375273" lvl="1">
              <a:lnSpc>
                <a:spcPts val="4866"/>
              </a:lnSpc>
              <a:buFont typeface="Arial"/>
              <a:buChar char="•"/>
            </a:pPr>
            <a:r>
              <a:rPr lang="en-US" b="true" sz="3476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algn="l" marL="750546" indent="-375273" lvl="1">
              <a:lnSpc>
                <a:spcPts val="4866"/>
              </a:lnSpc>
              <a:buFont typeface="Arial"/>
              <a:buChar char="•"/>
            </a:pPr>
            <a:r>
              <a:rPr lang="en-US" b="true" sz="3476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algn="l" marL="750546" indent="-375273" lvl="1">
              <a:lnSpc>
                <a:spcPts val="4866"/>
              </a:lnSpc>
              <a:buFont typeface="Arial"/>
              <a:buChar char="•"/>
            </a:pPr>
            <a:r>
              <a:rPr lang="en-US" b="true" sz="3476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algn="l" marL="750546" indent="-375273" lvl="1">
              <a:lnSpc>
                <a:spcPts val="4866"/>
              </a:lnSpc>
              <a:buFont typeface="Arial"/>
              <a:buChar char="•"/>
            </a:pPr>
            <a:r>
              <a:rPr lang="en-US" b="true" sz="3476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algn="l" marL="750546" indent="-375273" lvl="1">
              <a:lnSpc>
                <a:spcPts val="4866"/>
              </a:lnSpc>
              <a:buFont typeface="Arial"/>
              <a:buChar char="•"/>
            </a:pPr>
            <a:r>
              <a:rPr lang="en-US" b="true" sz="3476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b="true" sz="3476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Instructions &amp; About sections</a:t>
            </a:r>
          </a:p>
          <a:p>
            <a:pPr algn="l" marL="750546" indent="-375273" lvl="1">
              <a:lnSpc>
                <a:spcPts val="4866"/>
              </a:lnSpc>
              <a:buFont typeface="Arial"/>
              <a:buChar char="•"/>
            </a:pPr>
            <a:r>
              <a:rPr lang="en-US" b="true" sz="3476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r>
              <a:rPr lang="en-US" b="true" sz="3476" spc="-69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8510389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name="Group 8" id="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36600" cy="1306373"/>
            </a:xfrm>
            <a:custGeom>
              <a:avLst/>
              <a:gdLst/>
              <a:ahLst/>
              <a:cxnLst/>
              <a:rect r="r" b="b" t="t" l="l"/>
              <a:pathLst>
                <a:path h="1306373" w="736600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36600" cy="1306373"/>
            </a:xfrm>
            <a:custGeom>
              <a:avLst/>
              <a:gdLst/>
              <a:ahLst/>
              <a:cxnLst/>
              <a:rect r="r" b="b" t="t" l="l"/>
              <a:pathLst>
                <a:path h="1306373" w="736600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36600" cy="1306373"/>
            </a:xfrm>
            <a:custGeom>
              <a:avLst/>
              <a:gdLst/>
              <a:ahLst/>
              <a:cxnLst/>
              <a:rect r="r" b="b" t="t" l="l"/>
              <a:pathLst>
                <a:path h="1306373" w="736600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36600" cy="1306373"/>
            </a:xfrm>
            <a:custGeom>
              <a:avLst/>
              <a:gdLst/>
              <a:ahLst/>
              <a:cxnLst/>
              <a:rect r="r" b="b" t="t" l="l"/>
              <a:pathLst>
                <a:path h="1306373" w="736600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36600" cy="1306373"/>
            </a:xfrm>
            <a:custGeom>
              <a:avLst/>
              <a:gdLst/>
              <a:ahLst/>
              <a:cxnLst/>
              <a:rect r="r" b="b" t="t" l="l"/>
              <a:pathLst>
                <a:path h="1306373" w="736600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736600" cy="1306373"/>
            </a:xfrm>
            <a:custGeom>
              <a:avLst/>
              <a:gdLst/>
              <a:ahLst/>
              <a:cxnLst/>
              <a:rect r="r" b="b" t="t" l="l"/>
              <a:pathLst>
                <a:path h="1306373" w="736600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1502024" y="3876346"/>
            <a:ext cx="3897519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</a:p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6885444" y="3647746"/>
            <a:ext cx="3897519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Makefile</a:t>
            </a:r>
          </a:p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</a:t>
            </a: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Automated compilation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504901" y="6518841"/>
            <a:ext cx="3897519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885444" y="6518841"/>
            <a:ext cx="3897519" cy="1867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support/game.c</a:t>
            </a:r>
          </a:p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2327852" y="6518841"/>
            <a:ext cx="3897519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support/board.c</a:t>
            </a:r>
          </a:p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  <p:sp>
        <p:nvSpPr>
          <p:cNvPr name="TextBox 31" id="31"/>
          <p:cNvSpPr txBox="true"/>
          <p:nvPr/>
        </p:nvSpPr>
        <p:spPr>
          <a:xfrm rot="0">
            <a:off x="12327852" y="3733165"/>
            <a:ext cx="3897519" cy="1410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5650111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42279" y="3378868"/>
            <a:ext cx="2755530" cy="1000466"/>
            <a:chOff x="0" y="0"/>
            <a:chExt cx="725736" cy="2634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5736" cy="263497"/>
            </a:xfrm>
            <a:custGeom>
              <a:avLst/>
              <a:gdLst/>
              <a:ahLst/>
              <a:cxnLst/>
              <a:rect r="r" b="b" t="t" l="l"/>
              <a:pathLst>
                <a:path h="263497" w="725736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9"/>
                </a:lnSpc>
              </a:pPr>
              <a:r>
                <a:rPr lang="en-US" b="true" sz="2899" spc="-5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597520" y="3378868"/>
            <a:ext cx="2755530" cy="1000466"/>
            <a:chOff x="0" y="0"/>
            <a:chExt cx="725736" cy="26349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5736" cy="263497"/>
            </a:xfrm>
            <a:custGeom>
              <a:avLst/>
              <a:gdLst/>
              <a:ahLst/>
              <a:cxnLst/>
              <a:rect r="r" b="b" t="t" l="l"/>
              <a:pathLst>
                <a:path h="263497" w="725736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048375" y="3378868"/>
            <a:ext cx="2755530" cy="1000466"/>
            <a:chOff x="0" y="0"/>
            <a:chExt cx="725736" cy="26349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25736" cy="263497"/>
            </a:xfrm>
            <a:custGeom>
              <a:avLst/>
              <a:gdLst/>
              <a:ahLst/>
              <a:cxnLst/>
              <a:rect r="r" b="b" t="t" l="l"/>
              <a:pathLst>
                <a:path h="263497" w="725736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521082" y="3378868"/>
            <a:ext cx="2755530" cy="1000466"/>
            <a:chOff x="0" y="0"/>
            <a:chExt cx="725736" cy="26349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25736" cy="263497"/>
            </a:xfrm>
            <a:custGeom>
              <a:avLst/>
              <a:gdLst/>
              <a:ahLst/>
              <a:cxnLst/>
              <a:rect r="r" b="b" t="t" l="l"/>
              <a:pathLst>
                <a:path h="263497" w="725736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990987" y="3378868"/>
            <a:ext cx="2755530" cy="1000466"/>
            <a:chOff x="0" y="0"/>
            <a:chExt cx="725736" cy="26349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725736" cy="263497"/>
            </a:xfrm>
            <a:custGeom>
              <a:avLst/>
              <a:gdLst/>
              <a:ahLst/>
              <a:cxnLst/>
              <a:rect r="r" b="b" t="t" l="l"/>
              <a:pathLst>
                <a:path h="263497" w="725736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b="true" sz="2799" spc="-55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3897809" y="3655898"/>
            <a:ext cx="699711" cy="446406"/>
            <a:chOff x="0" y="0"/>
            <a:chExt cx="1274008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74008" cy="812800"/>
            </a:xfrm>
            <a:custGeom>
              <a:avLst/>
              <a:gdLst/>
              <a:ahLst/>
              <a:cxnLst/>
              <a:rect r="r" b="b" t="t" l="l"/>
              <a:pathLst>
                <a:path h="812800" w="1274008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295662" y="3655898"/>
            <a:ext cx="699711" cy="446406"/>
            <a:chOff x="0" y="0"/>
            <a:chExt cx="1274008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74008" cy="812800"/>
            </a:xfrm>
            <a:custGeom>
              <a:avLst/>
              <a:gdLst/>
              <a:ahLst/>
              <a:cxnLst/>
              <a:rect r="r" b="b" t="t" l="l"/>
              <a:pathLst>
                <a:path h="812800" w="1274008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0821371" y="3655898"/>
            <a:ext cx="699711" cy="446406"/>
            <a:chOff x="0" y="0"/>
            <a:chExt cx="1274008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74008" cy="812800"/>
            </a:xfrm>
            <a:custGeom>
              <a:avLst/>
              <a:gdLst/>
              <a:ahLst/>
              <a:cxnLst/>
              <a:rect r="r" b="b" t="t" l="l"/>
              <a:pathLst>
                <a:path h="812800" w="1274008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359590" y="3655898"/>
            <a:ext cx="699711" cy="446406"/>
            <a:chOff x="0" y="0"/>
            <a:chExt cx="1274008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74008" cy="812800"/>
            </a:xfrm>
            <a:custGeom>
              <a:avLst/>
              <a:gdLst/>
              <a:ahLst/>
              <a:cxnLst/>
              <a:rect r="r" b="b" t="t" l="l"/>
              <a:pathLst>
                <a:path h="812800" w="1274008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5810000" y="4931784"/>
            <a:ext cx="3086100" cy="3086100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2600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b="true" sz="2600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</a:p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9978032" y="4931784"/>
            <a:ext cx="3086100" cy="3086100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38100" y="-66675"/>
              <a:ext cx="736600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40"/>
                </a:lnSpc>
              </a:pPr>
              <a:r>
                <a:rPr lang="en-US" b="true" sz="2600" spc="-52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2982688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4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762415"/>
            <a:ext cx="2424961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true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276612" y="923925"/>
            <a:ext cx="2982688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456055"/>
            <a:ext cx="2438797" cy="1369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true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53661" y="8762415"/>
            <a:ext cx="13805639" cy="495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b="true" sz="2600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985256" y="2638627"/>
            <a:ext cx="5668394" cy="1898583"/>
            <a:chOff x="0" y="0"/>
            <a:chExt cx="1213344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13344" cy="406400"/>
            </a:xfrm>
            <a:custGeom>
              <a:avLst/>
              <a:gdLst/>
              <a:ahLst/>
              <a:cxnLst/>
              <a:rect r="r" b="b" t="t" l="l"/>
              <a:pathLst>
                <a:path h="406400" w="1213344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099562" y="2638627"/>
            <a:ext cx="5668394" cy="1898583"/>
            <a:chOff x="0" y="0"/>
            <a:chExt cx="1213344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13344" cy="406400"/>
            </a:xfrm>
            <a:custGeom>
              <a:avLst/>
              <a:gdLst/>
              <a:ahLst/>
              <a:cxnLst/>
              <a:rect r="r" b="b" t="t" l="l"/>
              <a:pathLst>
                <a:path h="406400" w="1213344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85256" y="4717194"/>
            <a:ext cx="5668394" cy="1898583"/>
            <a:chOff x="0" y="0"/>
            <a:chExt cx="1213344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13344" cy="406400"/>
            </a:xfrm>
            <a:custGeom>
              <a:avLst/>
              <a:gdLst/>
              <a:ahLst/>
              <a:cxnLst/>
              <a:rect r="r" b="b" t="t" l="l"/>
              <a:pathLst>
                <a:path h="406400" w="1213344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985256" y="6795761"/>
            <a:ext cx="5668394" cy="1978533"/>
            <a:chOff x="0" y="0"/>
            <a:chExt cx="1213344" cy="423514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13344" cy="423514"/>
            </a:xfrm>
            <a:custGeom>
              <a:avLst/>
              <a:gdLst/>
              <a:ahLst/>
              <a:cxnLst/>
              <a:rect r="r" b="b" t="t" l="l"/>
              <a:pathLst>
                <a:path h="423514" w="121334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099562" y="4717194"/>
            <a:ext cx="5668394" cy="1898583"/>
            <a:chOff x="0" y="0"/>
            <a:chExt cx="1213344" cy="406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13344" cy="406400"/>
            </a:xfrm>
            <a:custGeom>
              <a:avLst/>
              <a:gdLst/>
              <a:ahLst/>
              <a:cxnLst/>
              <a:rect r="r" b="b" t="t" l="l"/>
              <a:pathLst>
                <a:path h="406400" w="1213344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0099562" y="6792192"/>
            <a:ext cx="5668394" cy="1898583"/>
            <a:chOff x="0" y="0"/>
            <a:chExt cx="1213344" cy="406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13344" cy="406400"/>
            </a:xfrm>
            <a:custGeom>
              <a:avLst/>
              <a:gdLst/>
              <a:ahLst/>
              <a:cxnLst/>
              <a:rect r="r" b="b" t="t" l="l"/>
              <a:pathLst>
                <a:path h="406400" w="1213344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759"/>
                </a:lnSpc>
              </a:pPr>
              <a:r>
                <a:rPr lang="en-US" b="true" sz="3399" spc="-67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DAGvZbWuF78</dc:identifier>
  <dcterms:modified xsi:type="dcterms:W3CDTF">2011-08-01T06:04:30Z</dcterms:modified>
  <cp:revision>1</cp:revision>
  <dc:title>TicTacX</dc:title>
</cp:coreProperties>
</file>