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10" dt="2025-07-05T18:40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5T18:43:15.566" v="478" actId="1076"/>
      <pc:docMkLst>
        <pc:docMk/>
      </pc:docMkLst>
      <pc:sldChg chg="addSp delSp modSp mod">
        <pc:chgData name="Md Ishrak Mashroor" userId="e451b154c326eb62" providerId="LiveId" clId="{5DC25D61-3FC5-4CF2-A57F-38293948189E}" dt="2025-07-05T18:15:09.609" v="55" actId="22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modSp mod">
        <pc:chgData name="Md Ishrak Mashroor" userId="e451b154c326eb62" providerId="LiveId" clId="{5DC25D61-3FC5-4CF2-A57F-38293948189E}" dt="2025-07-05T18:21:31.552" v="121" actId="1076"/>
        <pc:sldMkLst>
          <pc:docMk/>
          <pc:sldMk cId="3317183055" sldId="263"/>
        </pc:sldMkLst>
        <pc:spChg chg="mod">
          <ac:chgData name="Md Ishrak Mashroor" userId="e451b154c326eb62" providerId="LiveId" clId="{5DC25D61-3FC5-4CF2-A57F-38293948189E}" dt="2025-07-05T18:21:31.552" v="121" actId="1076"/>
          <ac:spMkLst>
            <pc:docMk/>
            <pc:sldMk cId="3317183055" sldId="263"/>
            <ac:spMk id="38" creationId="{A9ACF919-0274-597A-2611-48C69FC6E343}"/>
          </ac:spMkLst>
        </pc:spChg>
      </pc:sldChg>
      <pc:sldChg chg="modSp mod">
        <pc:chgData name="Md Ishrak Mashroor" userId="e451b154c326eb62" providerId="LiveId" clId="{5DC25D61-3FC5-4CF2-A57F-38293948189E}" dt="2025-07-05T18:23:18.257" v="122" actId="20577"/>
        <pc:sldMkLst>
          <pc:docMk/>
          <pc:sldMk cId="3910344058" sldId="264"/>
        </pc:sldMkLst>
        <pc:spChg chg="mod">
          <ac:chgData name="Md Ishrak Mashroor" userId="e451b154c326eb62" providerId="LiveId" clId="{5DC25D61-3FC5-4CF2-A57F-38293948189E}" dt="2025-07-05T18:23:18.257" v="122" actId="20577"/>
          <ac:spMkLst>
            <pc:docMk/>
            <pc:sldMk cId="3910344058" sldId="264"/>
            <ac:spMk id="11" creationId="{09D3A6E4-1CFC-031C-4E48-8E542CAF8A9C}"/>
          </ac:spMkLst>
        </pc:spChg>
      </pc:sldChg>
      <pc:sldChg chg="modSp mod">
        <pc:chgData name="Md Ishrak Mashroor" userId="e451b154c326eb62" providerId="LiveId" clId="{5DC25D61-3FC5-4CF2-A57F-38293948189E}" dt="2025-07-05T18:25:45.555" v="149" actId="20577"/>
        <pc:sldMkLst>
          <pc:docMk/>
          <pc:sldMk cId="1406542301" sldId="266"/>
        </pc:sldMkLst>
        <pc:spChg chg="mod">
          <ac:chgData name="Md Ishrak Mashroor" userId="e451b154c326eb62" providerId="LiveId" clId="{5DC25D61-3FC5-4CF2-A57F-38293948189E}" dt="2025-07-05T18:25:45.555" v="149" actId="20577"/>
          <ac:spMkLst>
            <pc:docMk/>
            <pc:sldMk cId="1406542301" sldId="266"/>
            <ac:spMk id="3" creationId="{798E751C-39E7-B546-AC11-D203D78BB202}"/>
          </ac:spMkLst>
        </pc:spChg>
      </pc:sldChg>
      <pc:sldChg chg="addSp delSp modSp new mod setBg setClrOvrMap">
        <pc:chgData name="Md Ishrak Mashroor" userId="e451b154c326eb62" providerId="LiveId" clId="{5DC25D61-3FC5-4CF2-A57F-38293948189E}" dt="2025-07-05T18:43:15.566" v="478" actId="1076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40:41.721" v="284" actId="1076"/>
          <ac:spMkLst>
            <pc:docMk/>
            <pc:sldMk cId="3836086495" sldId="268"/>
            <ac:spMk id="2" creationId="{7955A393-7ED4-7AE7-8D43-0FFFA3F8083F}"/>
          </ac:spMkLst>
        </pc:spChg>
        <pc:spChg chg="add mod">
          <ac:chgData name="Md Ishrak Mashroor" userId="e451b154c326eb62" providerId="LiveId" clId="{5DC25D61-3FC5-4CF2-A57F-38293948189E}" dt="2025-07-05T18:43:12.700" v="477" actId="1076"/>
          <ac:spMkLst>
            <pc:docMk/>
            <pc:sldMk cId="3836086495" sldId="268"/>
            <ac:spMk id="4" creationId="{ABCA22A3-F17A-3566-74CA-957CDFD9C086}"/>
          </ac:spMkLst>
        </pc:spChg>
        <pc:spChg chg="add mod">
          <ac:chgData name="Md Ishrak Mashroor" userId="e451b154c326eb62" providerId="LiveId" clId="{5DC25D61-3FC5-4CF2-A57F-38293948189E}" dt="2025-07-05T18:24:37.877" v="138" actId="1076"/>
          <ac:spMkLst>
            <pc:docMk/>
            <pc:sldMk cId="3836086495" sldId="268"/>
            <ac:spMk id="5" creationId="{D7CB8858-F6AC-E025-08EA-AC2C491CD80A}"/>
          </ac:spMkLst>
        </pc:spChg>
        <pc:spChg chg="add mod">
          <ac:chgData name="Md Ishrak Mashroor" userId="e451b154c326eb62" providerId="LiveId" clId="{5DC25D61-3FC5-4CF2-A57F-38293948189E}" dt="2025-07-05T18:42:55.087" v="476" actId="20577"/>
          <ac:spMkLst>
            <pc:docMk/>
            <pc:sldMk cId="3836086495" sldId="268"/>
            <ac:spMk id="6" creationId="{BD338744-D514-E25F-6BBB-7F675E792C6A}"/>
          </ac:spMkLst>
        </pc:spChg>
        <pc:spChg chg="add mod">
          <ac:chgData name="Md Ishrak Mashroor" userId="e451b154c326eb62" providerId="LiveId" clId="{5DC25D61-3FC5-4CF2-A57F-38293948189E}" dt="2025-07-05T18:40:39.323" v="283" actId="1076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5T18:24:50.572" v="140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5T18:43:15.566" v="478" actId="1076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40:34.295" v="28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40:24.280" v="279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AI,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Shifat-E-Rabbi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(Lead) 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Mashroor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5" y="1552500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2" y="3818838"/>
            <a:ext cx="3075934" cy="22365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3810395" y="1552500"/>
            <a:ext cx="1970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Player chooses desired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game-mode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choice and press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7494309" y="2707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3810395" y="4127059"/>
            <a:ext cx="2086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955A393-7ED4-7AE7-8D43-0FFFA3F8083F}"/>
              </a:ext>
            </a:extLst>
          </p:cNvPr>
          <p:cNvSpPr/>
          <p:nvPr/>
        </p:nvSpPr>
        <p:spPr>
          <a:xfrm>
            <a:off x="3810395" y="1580780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CA22A3-F17A-3566-74CA-957CDFD9C086}"/>
              </a:ext>
            </a:extLst>
          </p:cNvPr>
          <p:cNvSpPr/>
          <p:nvPr/>
        </p:nvSpPr>
        <p:spPr>
          <a:xfrm>
            <a:off x="3844700" y="4127059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7CB8858-F6AC-E025-08EA-AC2C491CD80A}"/>
              </a:ext>
            </a:extLst>
          </p:cNvPr>
          <p:cNvSpPr/>
          <p:nvPr/>
        </p:nvSpPr>
        <p:spPr>
          <a:xfrm>
            <a:off x="7523500" y="2707027"/>
            <a:ext cx="1408852" cy="39981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38744-D514-E25F-6BBB-7F675E792C6A}"/>
              </a:ext>
            </a:extLst>
          </p:cNvPr>
          <p:cNvSpPr txBox="1"/>
          <p:nvPr/>
        </p:nvSpPr>
        <p:spPr>
          <a:xfrm>
            <a:off x="637055" y="593888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Interface/User Experience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scanf()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scanf(),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456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Md Ishrak Mashroor</cp:lastModifiedBy>
  <cp:revision>11</cp:revision>
  <dcterms:created xsi:type="dcterms:W3CDTF">2025-07-03T04:23:39Z</dcterms:created>
  <dcterms:modified xsi:type="dcterms:W3CDTF">2025-07-05T18:43:22Z</dcterms:modified>
</cp:coreProperties>
</file>