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59" r:id="rId5"/>
    <p:sldId id="260" r:id="rId6"/>
    <p:sldId id="261" r:id="rId7"/>
    <p:sldId id="27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8288000" cy="10287000"/>
  <p:notesSz cx="6858000" cy="9144000"/>
  <p:embeddedFontLst>
    <p:embeddedFont>
      <p:font typeface="Arial Bold" panose="020B0802020202020204" pitchFamily="34" charset="77"/>
      <p:regular r:id="rId19"/>
      <p:bold r:id="rId20"/>
    </p:embeddedFont>
    <p:embeddedFont>
      <p:font typeface="Arial Italics" panose="020B0502020202090204" pitchFamily="34" charset="77"/>
      <p:regular r:id="rId21"/>
      <p:italic r:id="rId22"/>
    </p:embeddedFont>
    <p:embeddedFont>
      <p:font typeface="Consolas" panose="020B0609020204030204" pitchFamily="49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78450-4F91-469D-B8F2-4266BBE6DA38}" v="77" dt="2025-08-12T20:42:24.8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 autoAdjust="0"/>
    <p:restoredTop sz="94618" autoAdjust="0"/>
  </p:normalViewPr>
  <p:slideViewPr>
    <p:cSldViewPr>
      <p:cViewPr varScale="1">
        <p:scale>
          <a:sx n="69" d="100"/>
          <a:sy n="69" d="100"/>
        </p:scale>
        <p:origin x="712" y="2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 Ishrak Mashroor" userId="e451b154c326eb62" providerId="LiveId" clId="{CEA78450-4F91-469D-B8F2-4266BBE6DA38}"/>
    <pc:docChg chg="undo custSel modSld sldOrd modMainMaster">
      <pc:chgData name="Md Ishrak Mashroor" userId="e451b154c326eb62" providerId="LiveId" clId="{CEA78450-4F91-469D-B8F2-4266BBE6DA38}" dt="2025-08-12T20:55:00.865" v="1438" actId="20577"/>
      <pc:docMkLst>
        <pc:docMk/>
      </pc:docMkLst>
      <pc:sldChg chg="addSp delSp modSp mod">
        <pc:chgData name="Md Ishrak Mashroor" userId="e451b154c326eb62" providerId="LiveId" clId="{CEA78450-4F91-469D-B8F2-4266BBE6DA38}" dt="2025-08-12T19:28:14.950" v="29" actId="1076"/>
        <pc:sldMkLst>
          <pc:docMk/>
          <pc:sldMk cId="0" sldId="256"/>
        </pc:sldMkLst>
        <pc:spChg chg="add del">
          <ac:chgData name="Md Ishrak Mashroor" userId="e451b154c326eb62" providerId="LiveId" clId="{CEA78450-4F91-469D-B8F2-4266BBE6DA38}" dt="2025-08-11T17:54:12.148" v="18" actId="478"/>
          <ac:spMkLst>
            <pc:docMk/>
            <pc:sldMk cId="0" sldId="256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14.950" v="29" actId="1076"/>
          <ac:spMkLst>
            <pc:docMk/>
            <pc:sldMk cId="0" sldId="256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9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0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1" creationId="{00000000-0000-0000-0000-000000000000}"/>
          </ac:spMkLst>
        </pc:spChg>
        <pc:spChg chg="add del">
          <ac:chgData name="Md Ishrak Mashroor" userId="e451b154c326eb62" providerId="LiveId" clId="{CEA78450-4F91-469D-B8F2-4266BBE6DA38}" dt="2025-08-11T17:54:42.792" v="21" actId="478"/>
          <ac:spMkLst>
            <pc:docMk/>
            <pc:sldMk cId="0" sldId="256"/>
            <ac:spMk id="12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1T17:54:32.038" v="20" actId="478"/>
          <ac:spMkLst>
            <pc:docMk/>
            <pc:sldMk cId="0" sldId="256"/>
            <ac:spMk id="13" creationId="{95BDB542-AE66-9604-86B8-8EDCDE226610}"/>
          </ac:spMkLst>
        </pc:spChg>
        <pc:grpChg chg="mod">
          <ac:chgData name="Md Ishrak Mashroor" userId="e451b154c326eb62" providerId="LiveId" clId="{CEA78450-4F91-469D-B8F2-4266BBE6DA38}" dt="2025-08-12T19:28:10.067" v="28" actId="1076"/>
          <ac:grpSpMkLst>
            <pc:docMk/>
            <pc:sldMk cId="0" sldId="256"/>
            <ac:grpSpMk id="5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28:29.090" v="39" actId="20577"/>
        <pc:sldMkLst>
          <pc:docMk/>
          <pc:sldMk cId="0" sldId="257"/>
        </pc:sldMkLst>
        <pc:spChg chg="mod">
          <ac:chgData name="Md Ishrak Mashroor" userId="e451b154c326eb62" providerId="LiveId" clId="{CEA78450-4F91-469D-B8F2-4266BBE6DA38}" dt="2025-08-11T17:48:06.172" v="9" actId="14100"/>
          <ac:spMkLst>
            <pc:docMk/>
            <pc:sldMk cId="0" sldId="257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29.090" v="39" actId="20577"/>
          <ac:spMkLst>
            <pc:docMk/>
            <pc:sldMk cId="0" sldId="257"/>
            <ac:spMk id="7" creationId="{00000000-0000-0000-0000-000000000000}"/>
          </ac:spMkLst>
        </pc:spChg>
      </pc:sldChg>
      <pc:sldChg chg="delSp modSp mod ord">
        <pc:chgData name="Md Ishrak Mashroor" userId="e451b154c326eb62" providerId="LiveId" clId="{CEA78450-4F91-469D-B8F2-4266BBE6DA38}" dt="2025-08-12T19:47:34.792" v="268"/>
        <pc:sldMkLst>
          <pc:docMk/>
          <pc:sldMk cId="0" sldId="258"/>
        </pc:sldMkLst>
        <pc:spChg chg="del">
          <ac:chgData name="Md Ishrak Mashroor" userId="e451b154c326eb62" providerId="LiveId" clId="{CEA78450-4F91-469D-B8F2-4266BBE6DA38}" dt="2025-08-12T19:29:03.653" v="44" actId="478"/>
          <ac:spMkLst>
            <pc:docMk/>
            <pc:sldMk cId="0" sldId="258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08.302" v="46" actId="478"/>
          <ac:spMkLst>
            <pc:docMk/>
            <pc:sldMk cId="0" sldId="258"/>
            <ac:spMk id="3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30.046" v="56"/>
          <ac:spMkLst>
            <pc:docMk/>
            <pc:sldMk cId="0" sldId="258"/>
            <ac:spMk id="4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15.004" v="48" actId="478"/>
          <ac:spMkLst>
            <pc:docMk/>
            <pc:sldMk cId="0" sldId="258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28:40.112" v="40" actId="14100"/>
          <ac:spMkLst>
            <pc:docMk/>
            <pc:sldMk cId="0" sldId="258"/>
            <ac:spMk id="6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29:21.610" v="50" actId="478"/>
          <ac:spMkLst>
            <pc:docMk/>
            <pc:sldMk cId="0" sldId="258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1:20.373" v="113" actId="14100"/>
        <pc:sldMkLst>
          <pc:docMk/>
          <pc:sldMk cId="0" sldId="259"/>
        </pc:sldMkLst>
        <pc:spChg chg="del mod">
          <ac:chgData name="Md Ishrak Mashroor" userId="e451b154c326eb62" providerId="LiveId" clId="{CEA78450-4F91-469D-B8F2-4266BBE6DA38}" dt="2025-08-12T19:29:55.169" v="61" actId="478"/>
          <ac:spMkLst>
            <pc:docMk/>
            <pc:sldMk cId="0" sldId="25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42.786" v="82" actId="14100"/>
          <ac:spMkLst>
            <pc:docMk/>
            <pc:sldMk cId="0" sldId="259"/>
            <ac:spMk id="7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01.360" v="63" actId="478"/>
          <ac:spMkLst>
            <pc:docMk/>
            <pc:sldMk cId="0" sldId="259"/>
            <ac:spMk id="10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0:19.874" v="79"/>
          <ac:spMkLst>
            <pc:docMk/>
            <pc:sldMk cId="0" sldId="259"/>
            <ac:spMk id="11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5.631" v="64" actId="478"/>
          <ac:spMkLst>
            <pc:docMk/>
            <pc:sldMk cId="0" sldId="259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0:23.270" v="80" actId="14100"/>
          <ac:spMkLst>
            <pc:docMk/>
            <pc:sldMk cId="0" sldId="259"/>
            <ac:spMk id="1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0:09.420" v="65" actId="478"/>
          <ac:spMkLst>
            <pc:docMk/>
            <pc:sldMk cId="0" sldId="259"/>
            <ac:spMk id="14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20.373" v="113" actId="14100"/>
          <ac:grpSpMkLst>
            <pc:docMk/>
            <pc:sldMk cId="0" sldId="259"/>
            <ac:grpSpMk id="3" creationId="{00000000-0000-0000-0000-000000000000}"/>
          </ac:grpSpMkLst>
        </pc:grpChg>
      </pc:sldChg>
      <pc:sldChg chg="modSp mod">
        <pc:chgData name="Md Ishrak Mashroor" userId="e451b154c326eb62" providerId="LiveId" clId="{CEA78450-4F91-469D-B8F2-4266BBE6DA38}" dt="2025-08-12T19:32:09.458" v="126" actId="20577"/>
        <pc:sldMkLst>
          <pc:docMk/>
          <pc:sldMk cId="0" sldId="260"/>
        </pc:sldMkLst>
        <pc:spChg chg="mod">
          <ac:chgData name="Md Ishrak Mashroor" userId="e451b154c326eb62" providerId="LiveId" clId="{CEA78450-4F91-469D-B8F2-4266BBE6DA38}" dt="2025-08-12T19:31:41.781" v="118" actId="1076"/>
          <ac:spMkLst>
            <pc:docMk/>
            <pc:sldMk cId="0" sldId="26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31.360" v="116" actId="20577"/>
          <ac:spMkLst>
            <pc:docMk/>
            <pc:sldMk cId="0" sldId="260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1:58.061" v="124" actId="2057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09.458" v="126" actId="20577"/>
          <ac:spMkLst>
            <pc:docMk/>
            <pc:sldMk cId="0" sldId="260"/>
            <ac:spMk id="13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1:45.262" v="119" actId="1076"/>
          <ac:grpSpMkLst>
            <pc:docMk/>
            <pc:sldMk cId="0" sldId="260"/>
            <ac:grpSpMk id="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2:48.998" v="152" actId="14100"/>
        <pc:sldMkLst>
          <pc:docMk/>
          <pc:sldMk cId="0" sldId="261"/>
        </pc:sldMkLst>
        <pc:spChg chg="del">
          <ac:chgData name="Md Ishrak Mashroor" userId="e451b154c326eb62" providerId="LiveId" clId="{CEA78450-4F91-469D-B8F2-4266BBE6DA38}" dt="2025-08-12T19:32:27.652" v="127" actId="478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2:36.876" v="149"/>
          <ac:spMkLst>
            <pc:docMk/>
            <pc:sldMk cId="0" sldId="261"/>
            <ac:spMk id="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8.998" v="152" actId="14100"/>
          <ac:spMkLst>
            <pc:docMk/>
            <pc:sldMk cId="0" sldId="261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44.473" v="151" actId="20577"/>
          <ac:spMkLst>
            <pc:docMk/>
            <pc:sldMk cId="0" sldId="261"/>
            <ac:spMk id="8" creationId="{00000000-0000-0000-0000-000000000000}"/>
          </ac:spMkLst>
        </pc:spChg>
      </pc:sldChg>
      <pc:sldChg chg="delSp modSp mod">
        <pc:chgData name="Md Ishrak Mashroor" userId="e451b154c326eb62" providerId="LiveId" clId="{CEA78450-4F91-469D-B8F2-4266BBE6DA38}" dt="2025-08-12T19:33:19.996" v="178" actId="478"/>
        <pc:sldMkLst>
          <pc:docMk/>
          <pc:sldMk cId="0" sldId="262"/>
        </pc:sldMkLst>
        <pc:spChg chg="del">
          <ac:chgData name="Md Ishrak Mashroor" userId="e451b154c326eb62" providerId="LiveId" clId="{CEA78450-4F91-469D-B8F2-4266BBE6DA38}" dt="2025-08-12T19:33:01.627" v="154" actId="478"/>
          <ac:spMkLst>
            <pc:docMk/>
            <pc:sldMk cId="0" sldId="262"/>
            <ac:spMk id="2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19:33:08.517" v="176"/>
          <ac:spMkLst>
            <pc:docMk/>
            <pc:sldMk cId="0" sldId="262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4.362" v="177" actId="478"/>
          <ac:spMkLst>
            <pc:docMk/>
            <pc:sldMk cId="0" sldId="262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2:58.587" v="153" actId="14100"/>
          <ac:spMkLst>
            <pc:docMk/>
            <pc:sldMk cId="0" sldId="262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19.996" v="178" actId="478"/>
          <ac:spMkLst>
            <pc:docMk/>
            <pc:sldMk cId="0" sldId="262"/>
            <ac:spMk id="7" creationId="{00000000-0000-0000-0000-000000000000}"/>
          </ac:spMkLst>
        </pc:spChg>
      </pc:sldChg>
      <pc:sldChg chg="addSp delSp modSp mod">
        <pc:chgData name="Md Ishrak Mashroor" userId="e451b154c326eb62" providerId="LiveId" clId="{CEA78450-4F91-469D-B8F2-4266BBE6DA38}" dt="2025-08-12T20:01:49.116" v="374" actId="1076"/>
        <pc:sldMkLst>
          <pc:docMk/>
          <pc:sldMk cId="0" sldId="263"/>
        </pc:sldMkLst>
        <pc:spChg chg="del">
          <ac:chgData name="Md Ishrak Mashroor" userId="e451b154c326eb62" providerId="LiveId" clId="{CEA78450-4F91-469D-B8F2-4266BBE6DA38}" dt="2025-08-12T19:33:24.757" v="179" actId="478"/>
          <ac:spMkLst>
            <pc:docMk/>
            <pc:sldMk cId="0" sldId="263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6.259" v="183" actId="478"/>
          <ac:spMkLst>
            <pc:docMk/>
            <pc:sldMk cId="0" sldId="263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3:33.363" v="182" actId="14100"/>
          <ac:spMkLst>
            <pc:docMk/>
            <pc:sldMk cId="0" sldId="263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2.919" v="188" actId="20577"/>
          <ac:spMkLst>
            <pc:docMk/>
            <pc:sldMk cId="0" sldId="263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05.732" v="189" actId="20577"/>
          <ac:spMkLst>
            <pc:docMk/>
            <pc:sldMk cId="0" sldId="263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1.520" v="190" actId="20577"/>
          <ac:spMkLst>
            <pc:docMk/>
            <pc:sldMk cId="0" sldId="263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3.920" v="191" actId="20577"/>
          <ac:spMkLst>
            <pc:docMk/>
            <pc:sldMk cId="0" sldId="263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5.570" v="192" actId="20577"/>
          <ac:spMkLst>
            <pc:docMk/>
            <pc:sldMk cId="0" sldId="263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4:17.232" v="193" actId="20577"/>
          <ac:spMkLst>
            <pc:docMk/>
            <pc:sldMk cId="0" sldId="263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26.390" v="368" actId="1076"/>
          <ac:spMkLst>
            <pc:docMk/>
            <pc:sldMk cId="0" sldId="263"/>
            <ac:spMk id="3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31.006" v="369" actId="1076"/>
          <ac:spMkLst>
            <pc:docMk/>
            <pc:sldMk cId="0" sldId="263"/>
            <ac:spMk id="3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1:49.116" v="374" actId="1076"/>
          <ac:spMkLst>
            <pc:docMk/>
            <pc:sldMk cId="0" sldId="263"/>
            <ac:spMk id="40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1" creationId="{DCF1E8B6-14AD-CC8F-A3FC-1D77A14872E6}"/>
          </ac:spMkLst>
        </pc:spChg>
        <pc:spChg chg="add del mod">
          <ac:chgData name="Md Ishrak Mashroor" userId="e451b154c326eb62" providerId="LiveId" clId="{CEA78450-4F91-469D-B8F2-4266BBE6DA38}" dt="2025-08-12T19:33:30.045" v="181" actId="478"/>
          <ac:spMkLst>
            <pc:docMk/>
            <pc:sldMk cId="0" sldId="263"/>
            <ac:spMk id="42" creationId="{573DD296-91DC-F0BF-5482-C601EE09D2C5}"/>
          </ac:spMkLst>
        </pc:spChg>
        <pc:grpChg chg="mod">
          <ac:chgData name="Md Ishrak Mashroor" userId="e451b154c326eb62" providerId="LiveId" clId="{CEA78450-4F91-469D-B8F2-4266BBE6DA38}" dt="2025-08-12T19:34:22.879" v="194" actId="1076"/>
          <ac:grpSpMkLst>
            <pc:docMk/>
            <pc:sldMk cId="0" sldId="263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01:46.686" v="373" actId="1076"/>
          <ac:grpSpMkLst>
            <pc:docMk/>
            <pc:sldMk cId="0" sldId="263"/>
            <ac:grpSpMk id="38" creationId="{00000000-0000-0000-0000-000000000000}"/>
          </ac:grpSpMkLst>
        </pc:grpChg>
      </pc:sldChg>
      <pc:sldChg chg="delSp modSp mod">
        <pc:chgData name="Md Ishrak Mashroor" userId="e451b154c326eb62" providerId="LiveId" clId="{CEA78450-4F91-469D-B8F2-4266BBE6DA38}" dt="2025-08-12T19:37:10.399" v="238" actId="20577"/>
        <pc:sldMkLst>
          <pc:docMk/>
          <pc:sldMk cId="0" sldId="264"/>
        </pc:sldMkLst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4:41.063" v="195" actId="478"/>
          <ac:spMkLst>
            <pc:docMk/>
            <pc:sldMk cId="0" sldId="264"/>
            <ac:spMk id="7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17.481" v="207" actId="1076"/>
          <ac:spMkLst>
            <pc:docMk/>
            <pc:sldMk cId="0" sldId="264"/>
            <ac:spMk id="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48.486" v="233" actId="20577"/>
          <ac:spMkLst>
            <pc:docMk/>
            <pc:sldMk cId="0" sldId="264"/>
            <ac:spMk id="10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22.267" v="226" actId="1076"/>
          <ac:spMkLst>
            <pc:docMk/>
            <pc:sldMk cId="0" sldId="264"/>
            <ac:spMk id="1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33.768" v="229" actId="20577"/>
          <ac:spMkLst>
            <pc:docMk/>
            <pc:sldMk cId="0" sldId="264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30.964" v="210" actId="20577"/>
          <ac:spMkLst>
            <pc:docMk/>
            <pc:sldMk cId="0" sldId="264"/>
            <ac:spMk id="1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5:42.261" v="213" actId="20577"/>
          <ac:spMkLst>
            <pc:docMk/>
            <pc:sldMk cId="0" sldId="264"/>
            <ac:spMk id="19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0.372" v="221" actId="1076"/>
          <ac:spMkLst>
            <pc:docMk/>
            <pc:sldMk cId="0" sldId="264"/>
            <ac:spMk id="2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14.357" v="222" actId="20577"/>
          <ac:spMkLst>
            <pc:docMk/>
            <pc:sldMk cId="0" sldId="264"/>
            <ac:spMk id="2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6:57.822" v="235" actId="1076"/>
          <ac:spMkLst>
            <pc:docMk/>
            <pc:sldMk cId="0" sldId="264"/>
            <ac:spMk id="24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37:10.399" v="238" actId="20577"/>
          <ac:spMkLst>
            <pc:docMk/>
            <pc:sldMk cId="0" sldId="264"/>
            <ac:spMk id="25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35:07.677" v="203" actId="1076"/>
          <ac:grpSpMkLst>
            <pc:docMk/>
            <pc:sldMk cId="0" sldId="264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59.732" v="218" actId="1076"/>
          <ac:grpSpMkLst>
            <pc:docMk/>
            <pc:sldMk cId="0" sldId="264"/>
            <ac:grpSpMk id="11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4.958" v="206" actId="1076"/>
          <ac:grpSpMkLst>
            <pc:docMk/>
            <pc:sldMk cId="0" sldId="264"/>
            <ac:grpSpMk id="14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5:13.698" v="205" actId="1076"/>
          <ac:grpSpMkLst>
            <pc:docMk/>
            <pc:sldMk cId="0" sldId="264"/>
            <ac:grpSpMk id="17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36:04.033" v="219" actId="1076"/>
          <ac:grpSpMkLst>
            <pc:docMk/>
            <pc:sldMk cId="0" sldId="264"/>
            <ac:grpSpMk id="20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09:27.496" v="693" actId="2711"/>
        <pc:sldMkLst>
          <pc:docMk/>
          <pc:sldMk cId="0" sldId="265"/>
        </pc:sldMkLst>
        <pc:spChg chg="del">
          <ac:chgData name="Md Ishrak Mashroor" userId="e451b154c326eb62" providerId="LiveId" clId="{CEA78450-4F91-469D-B8F2-4266BBE6DA38}" dt="2025-08-12T19:52:07.092" v="269" actId="478"/>
          <ac:spMkLst>
            <pc:docMk/>
            <pc:sldMk cId="0" sldId="265"/>
            <ac:spMk id="2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3:52.447" v="304"/>
          <ac:spMkLst>
            <pc:docMk/>
            <pc:sldMk cId="0" sldId="265"/>
            <ac:spMk id="3" creationId="{CE88C841-AA68-D22C-8440-C622A3A2AC7D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55:00.613" v="330"/>
          <ac:spMkLst>
            <pc:docMk/>
            <pc:sldMk cId="0" sldId="265"/>
            <ac:spMk id="4" creationId="{4B3F4935-F557-49B3-CCAB-0497A9A1CBEA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5" creationId="{00000000-0000-0000-0000-000000000000}"/>
          </ac:spMkLst>
        </pc:spChg>
        <pc:spChg chg="add">
          <ac:chgData name="Md Ishrak Mashroor" userId="e451b154c326eb62" providerId="LiveId" clId="{CEA78450-4F91-469D-B8F2-4266BBE6DA38}" dt="2025-08-12T19:54:40.570" v="326"/>
          <ac:spMkLst>
            <pc:docMk/>
            <pc:sldMk cId="0" sldId="265"/>
            <ac:spMk id="5" creationId="{9820206D-3243-AEFD-8490-02EB61C23AB9}"/>
          </ac:spMkLst>
        </pc:spChg>
        <pc:spChg chg="mod">
          <ac:chgData name="Md Ishrak Mashroor" userId="e451b154c326eb62" providerId="LiveId" clId="{CEA78450-4F91-469D-B8F2-4266BBE6DA38}" dt="2025-08-12T19:53:37.027" v="293" actId="948"/>
          <ac:spMkLst>
            <pc:docMk/>
            <pc:sldMk cId="0" sldId="265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18.650" v="248" actId="478"/>
          <ac:spMkLst>
            <pc:docMk/>
            <pc:sldMk cId="0" sldId="265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09:10.351" v="692" actId="2711"/>
          <ac:spMkLst>
            <pc:docMk/>
            <pc:sldMk cId="0" sldId="265"/>
            <ac:spMk id="7" creationId="{4F29882B-7DB2-36DA-9ABC-4C5BE9C452A0}"/>
          </ac:spMkLst>
        </pc:spChg>
        <pc:spChg chg="add mod">
          <ac:chgData name="Md Ishrak Mashroor" userId="e451b154c326eb62" providerId="LiveId" clId="{CEA78450-4F91-469D-B8F2-4266BBE6DA38}" dt="2025-08-12T20:09:27.496" v="693" actId="2711"/>
          <ac:spMkLst>
            <pc:docMk/>
            <pc:sldMk cId="0" sldId="265"/>
            <ac:spMk id="9" creationId="{4D539E8D-7E2A-DC90-E788-DD54A8535288}"/>
          </ac:spMkLst>
        </pc:spChg>
      </pc:sldChg>
      <pc:sldChg chg="addSp delSp modSp mod">
        <pc:chgData name="Md Ishrak Mashroor" userId="e451b154c326eb62" providerId="LiveId" clId="{CEA78450-4F91-469D-B8F2-4266BBE6DA38}" dt="2025-08-12T20:23:24.706" v="915" actId="21"/>
        <pc:sldMkLst>
          <pc:docMk/>
          <pc:sldMk cId="0" sldId="266"/>
        </pc:sldMkLst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5:57.541" v="782" actId="2711"/>
          <ac:spMkLst>
            <pc:docMk/>
            <pc:sldMk cId="0" sldId="266"/>
            <ac:spMk id="2" creationId="{FA752086-B408-C2AA-6585-294796678C9F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18:37.169" v="844" actId="1076"/>
          <ac:spMkLst>
            <pc:docMk/>
            <pc:sldMk cId="0" sldId="266"/>
            <ac:spMk id="4" creationId="{0C4BB252-64E0-F5BE-99A6-1F67C46BAA03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5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06:35.076" v="690" actId="14100"/>
          <ac:spMkLst>
            <pc:docMk/>
            <pc:sldMk cId="0" sldId="266"/>
            <ac:spMk id="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06.432" v="247" actId="478"/>
          <ac:spMkLst>
            <pc:docMk/>
            <pc:sldMk cId="0" sldId="266"/>
            <ac:spMk id="7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20:18:26.474" v="841" actId="478"/>
          <ac:spMkLst>
            <pc:docMk/>
            <pc:sldMk cId="0" sldId="266"/>
            <ac:spMk id="7" creationId="{26662DA2-E296-38F9-FFF8-21498FD782EC}"/>
          </ac:spMkLst>
        </pc:spChg>
        <pc:spChg chg="add mod">
          <ac:chgData name="Md Ishrak Mashroor" userId="e451b154c326eb62" providerId="LiveId" clId="{CEA78450-4F91-469D-B8F2-4266BBE6DA38}" dt="2025-08-12T20:18:31.801" v="842" actId="1076"/>
          <ac:spMkLst>
            <pc:docMk/>
            <pc:sldMk cId="0" sldId="266"/>
            <ac:spMk id="9" creationId="{0DBE7A31-5F66-8A4E-D409-958D8A08E0A1}"/>
          </ac:spMkLst>
        </pc:spChg>
        <pc:spChg chg="add mod">
          <ac:chgData name="Md Ishrak Mashroor" userId="e451b154c326eb62" providerId="LiveId" clId="{CEA78450-4F91-469D-B8F2-4266BBE6DA38}" dt="2025-08-12T20:21:47.317" v="905" actId="14100"/>
          <ac:spMkLst>
            <pc:docMk/>
            <pc:sldMk cId="0" sldId="266"/>
            <ac:spMk id="11" creationId="{07647D66-C082-977A-6109-FD6B46CE9F70}"/>
          </ac:spMkLst>
        </pc:spChg>
        <pc:spChg chg="add mod">
          <ac:chgData name="Md Ishrak Mashroor" userId="e451b154c326eb62" providerId="LiveId" clId="{CEA78450-4F91-469D-B8F2-4266BBE6DA38}" dt="2025-08-12T20:13:58.126" v="728" actId="1076"/>
          <ac:spMkLst>
            <pc:docMk/>
            <pc:sldMk cId="0" sldId="266"/>
            <ac:spMk id="13" creationId="{C73719B8-0383-D62D-BE26-37868F0EEE54}"/>
          </ac:spMkLst>
        </pc:spChg>
        <pc:spChg chg="add mod">
          <ac:chgData name="Md Ishrak Mashroor" userId="e451b154c326eb62" providerId="LiveId" clId="{CEA78450-4F91-469D-B8F2-4266BBE6DA38}" dt="2025-08-12T20:23:16.068" v="912" actId="1076"/>
          <ac:spMkLst>
            <pc:docMk/>
            <pc:sldMk cId="0" sldId="266"/>
            <ac:spMk id="14" creationId="{A6499512-2C3B-3A37-5422-ADBD9DE71B18}"/>
          </ac:spMkLst>
        </pc:spChg>
        <pc:spChg chg="add mod">
          <ac:chgData name="Md Ishrak Mashroor" userId="e451b154c326eb62" providerId="LiveId" clId="{CEA78450-4F91-469D-B8F2-4266BBE6DA38}" dt="2025-08-12T20:20:26.047" v="870" actId="1076"/>
          <ac:spMkLst>
            <pc:docMk/>
            <pc:sldMk cId="0" sldId="266"/>
            <ac:spMk id="15" creationId="{6C8EC975-F146-F2C3-6A73-7435C0ED9703}"/>
          </ac:spMkLst>
        </pc:spChg>
        <pc:spChg chg="add mod">
          <ac:chgData name="Md Ishrak Mashroor" userId="e451b154c326eb62" providerId="LiveId" clId="{CEA78450-4F91-469D-B8F2-4266BBE6DA38}" dt="2025-08-12T20:21:53.010" v="907" actId="1076"/>
          <ac:spMkLst>
            <pc:docMk/>
            <pc:sldMk cId="0" sldId="266"/>
            <ac:spMk id="16" creationId="{464EC481-FCD7-0579-00E0-C3B845707906}"/>
          </ac:spMkLst>
        </pc:spChg>
        <pc:spChg chg="add mod">
          <ac:chgData name="Md Ishrak Mashroor" userId="e451b154c326eb62" providerId="LiveId" clId="{CEA78450-4F91-469D-B8F2-4266BBE6DA38}" dt="2025-08-12T20:20:02.960" v="865" actId="1076"/>
          <ac:spMkLst>
            <pc:docMk/>
            <pc:sldMk cId="0" sldId="266"/>
            <ac:spMk id="17" creationId="{01EEBC18-9F88-6797-B419-DD30A42F5BC8}"/>
          </ac:spMkLst>
        </pc:spChg>
        <pc:spChg chg="add mod">
          <ac:chgData name="Md Ishrak Mashroor" userId="e451b154c326eb62" providerId="LiveId" clId="{CEA78450-4F91-469D-B8F2-4266BBE6DA38}" dt="2025-08-12T20:19:53.601" v="863" actId="1076"/>
          <ac:spMkLst>
            <pc:docMk/>
            <pc:sldMk cId="0" sldId="266"/>
            <ac:spMk id="18" creationId="{A0183D62-A42A-5C51-6672-5891E8763EDA}"/>
          </ac:spMkLst>
        </pc:spChg>
        <pc:spChg chg="add del mod">
          <ac:chgData name="Md Ishrak Mashroor" userId="e451b154c326eb62" providerId="LiveId" clId="{CEA78450-4F91-469D-B8F2-4266BBE6DA38}" dt="2025-08-12T20:23:24.706" v="915" actId="21"/>
          <ac:spMkLst>
            <pc:docMk/>
            <pc:sldMk cId="0" sldId="266"/>
            <ac:spMk id="19" creationId="{579CE04F-228C-2051-280F-1E5BDB4C2A64}"/>
          </ac:spMkLst>
        </pc:spChg>
        <pc:spChg chg="add del mod">
          <ac:chgData name="Md Ishrak Mashroor" userId="e451b154c326eb62" providerId="LiveId" clId="{CEA78450-4F91-469D-B8F2-4266BBE6DA38}" dt="2025-08-12T20:23:23.697" v="914" actId="21"/>
          <ac:spMkLst>
            <pc:docMk/>
            <pc:sldMk cId="0" sldId="266"/>
            <ac:spMk id="20" creationId="{B6B340E0-0794-3213-7ECE-74DA96A2BBC9}"/>
          </ac:spMkLst>
        </pc:spChg>
        <pc:spChg chg="add del mod">
          <ac:chgData name="Md Ishrak Mashroor" userId="e451b154c326eb62" providerId="LiveId" clId="{CEA78450-4F91-469D-B8F2-4266BBE6DA38}" dt="2025-08-12T20:23:22.021" v="913" actId="21"/>
          <ac:spMkLst>
            <pc:docMk/>
            <pc:sldMk cId="0" sldId="266"/>
            <ac:spMk id="21" creationId="{6561E0DB-0A7D-81BA-3C3F-CC3D75EC1D76}"/>
          </ac:spMkLst>
        </pc:spChg>
      </pc:sldChg>
      <pc:sldChg chg="addSp delSp modSp mod">
        <pc:chgData name="Md Ishrak Mashroor" userId="e451b154c326eb62" providerId="LiveId" clId="{CEA78450-4F91-469D-B8F2-4266BBE6DA38}" dt="2025-08-12T20:40:55.309" v="1100" actId="688"/>
        <pc:sldMkLst>
          <pc:docMk/>
          <pc:sldMk cId="0" sldId="267"/>
        </pc:sldMkLst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39:59.113" v="1081" actId="20577"/>
          <ac:spMkLst>
            <pc:docMk/>
            <pc:sldMk cId="0" sldId="267"/>
            <ac:spMk id="2" creationId="{3F6D43F1-609B-C340-4B1F-EB9C805A8CCB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4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20:36:08.154" v="974" actId="478"/>
          <ac:spMkLst>
            <pc:docMk/>
            <pc:sldMk cId="0" sldId="267"/>
            <ac:spMk id="4" creationId="{2A42CFBB-E9EC-9BA4-519A-52F9133382E0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5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02.782" v="1083" actId="20577"/>
          <ac:spMkLst>
            <pc:docMk/>
            <pc:sldMk cId="0" sldId="267"/>
            <ac:spMk id="5" creationId="{A36B51BC-C933-2E33-1501-74AE30C8D14C}"/>
          </ac:spMkLst>
        </pc:spChg>
        <pc:spChg chg="del">
          <ac:chgData name="Md Ishrak Mashroor" userId="e451b154c326eb62" providerId="LiveId" clId="{CEA78450-4F91-469D-B8F2-4266BBE6DA38}" dt="2025-08-12T19:38:54.870" v="246" actId="478"/>
          <ac:spMkLst>
            <pc:docMk/>
            <pc:sldMk cId="0" sldId="267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06.718" v="1085" actId="20577"/>
          <ac:spMkLst>
            <pc:docMk/>
            <pc:sldMk cId="0" sldId="267"/>
            <ac:spMk id="7" creationId="{CC66D59F-FCA7-33CB-A9DD-88F3AE8D21FD}"/>
          </ac:spMkLst>
        </pc:spChg>
        <pc:spChg chg="mod">
          <ac:chgData name="Md Ishrak Mashroor" userId="e451b154c326eb62" providerId="LiveId" clId="{CEA78450-4F91-469D-B8F2-4266BBE6DA38}" dt="2025-08-12T20:37:34.561" v="993" actId="404"/>
          <ac:spMkLst>
            <pc:docMk/>
            <pc:sldMk cId="0" sldId="267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38:31.017" v="1052" actId="404"/>
          <ac:spMkLst>
            <pc:docMk/>
            <pc:sldMk cId="0" sldId="267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39:42.851" v="1078" actId="20577"/>
          <ac:spMkLst>
            <pc:docMk/>
            <pc:sldMk cId="0" sldId="267"/>
            <ac:spMk id="19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0:53.405" v="1096" actId="688"/>
          <ac:spMkLst>
            <pc:docMk/>
            <pc:sldMk cId="0" sldId="267"/>
            <ac:spMk id="20" creationId="{220B4C42-818B-941A-AE29-174D63C30A16}"/>
          </ac:spMkLst>
        </pc:spChg>
        <pc:spChg chg="add mod">
          <ac:chgData name="Md Ishrak Mashroor" userId="e451b154c326eb62" providerId="LiveId" clId="{CEA78450-4F91-469D-B8F2-4266BBE6DA38}" dt="2025-08-12T20:40:53.907" v="1097" actId="688"/>
          <ac:spMkLst>
            <pc:docMk/>
            <pc:sldMk cId="0" sldId="267"/>
            <ac:spMk id="21" creationId="{80B9A19D-ECE6-AC83-5791-24CA7E18C417}"/>
          </ac:spMkLst>
        </pc:spChg>
        <pc:spChg chg="add mod">
          <ac:chgData name="Md Ishrak Mashroor" userId="e451b154c326eb62" providerId="LiveId" clId="{CEA78450-4F91-469D-B8F2-4266BBE6DA38}" dt="2025-08-12T20:40:55.309" v="1100" actId="688"/>
          <ac:spMkLst>
            <pc:docMk/>
            <pc:sldMk cId="0" sldId="267"/>
            <ac:spMk id="22" creationId="{760D0A52-9466-8F91-7270-D7664C938F27}"/>
          </ac:spMkLst>
        </pc:spChg>
        <pc:spChg chg="add mod">
          <ac:chgData name="Md Ishrak Mashroor" userId="e451b154c326eb62" providerId="LiveId" clId="{CEA78450-4F91-469D-B8F2-4266BBE6DA38}" dt="2025-08-12T20:39:11.713" v="1072"/>
          <ac:spMkLst>
            <pc:docMk/>
            <pc:sldMk cId="0" sldId="267"/>
            <ac:spMk id="23" creationId="{4EC47BE2-44D3-2BF5-8C9D-325AC8B0E209}"/>
          </ac:spMkLst>
        </pc:spChg>
        <pc:spChg chg="add mod">
          <ac:chgData name="Md Ishrak Mashroor" userId="e451b154c326eb62" providerId="LiveId" clId="{CEA78450-4F91-469D-B8F2-4266BBE6DA38}" dt="2025-08-12T20:39:11.944" v="1073"/>
          <ac:spMkLst>
            <pc:docMk/>
            <pc:sldMk cId="0" sldId="267"/>
            <ac:spMk id="24" creationId="{634D4DAB-F312-5019-A9D7-543E840D1C4A}"/>
          </ac:spMkLst>
        </pc:spChg>
        <pc:grpChg chg="mod">
          <ac:chgData name="Md Ishrak Mashroor" userId="e451b154c326eb62" providerId="LiveId" clId="{CEA78450-4F91-469D-B8F2-4266BBE6DA38}" dt="2025-08-12T20:36:42.130" v="983" actId="1076"/>
          <ac:grpSpMkLst>
            <pc:docMk/>
            <pc:sldMk cId="0" sldId="267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40:31.530" v="1091" actId="1076"/>
          <ac:grpSpMkLst>
            <pc:docMk/>
            <pc:sldMk cId="0" sldId="267"/>
            <ac:grpSpMk id="12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54:50.486" v="1436" actId="1076"/>
        <pc:sldMkLst>
          <pc:docMk/>
          <pc:sldMk cId="0" sldId="268"/>
        </pc:sldMkLst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2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13.277" v="1426" actId="1076"/>
          <ac:spMkLst>
            <pc:docMk/>
            <pc:sldMk cId="0" sldId="268"/>
            <ac:spMk id="2" creationId="{BBCD67E1-A09B-89E1-2982-09DCA59C5AF3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21.675" v="1428" actId="1076"/>
          <ac:spMkLst>
            <pc:docMk/>
            <pc:sldMk cId="0" sldId="268"/>
            <ac:spMk id="3" creationId="{70B8191E-A8CB-981B-E2B6-18F425E3A21C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53:17.756" v="1427" actId="1076"/>
          <ac:spMkLst>
            <pc:docMk/>
            <pc:sldMk cId="0" sldId="268"/>
            <ac:spMk id="4" creationId="{33B1578F-153C-8808-C5C5-BDF10547B9FC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5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051" v="1101"/>
          <ac:spMkLst>
            <pc:docMk/>
            <pc:sldMk cId="0" sldId="268"/>
            <ac:spMk id="5" creationId="{59947B54-7623-21EB-043B-42F38CC46305}"/>
          </ac:spMkLst>
        </pc:spChg>
        <pc:spChg chg="del">
          <ac:chgData name="Md Ishrak Mashroor" userId="e451b154c326eb62" providerId="LiveId" clId="{CEA78450-4F91-469D-B8F2-4266BBE6DA38}" dt="2025-08-12T19:45:13.326" v="257" actId="478"/>
          <ac:spMkLst>
            <pc:docMk/>
            <pc:sldMk cId="0" sldId="268"/>
            <ac:spMk id="7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370" v="1102"/>
          <ac:spMkLst>
            <pc:docMk/>
            <pc:sldMk cId="0" sldId="268"/>
            <ac:spMk id="7" creationId="{A3D3EE80-85F2-0444-D7B7-049B54E54BF4}"/>
          </ac:spMkLst>
        </pc:spChg>
        <pc:spChg chg="mod">
          <ac:chgData name="Md Ishrak Mashroor" userId="e451b154c326eb62" providerId="LiveId" clId="{CEA78450-4F91-469D-B8F2-4266BBE6DA38}" dt="2025-08-12T20:54:43.051" v="1435" actId="1076"/>
          <ac:spMkLst>
            <pc:docMk/>
            <pc:sldMk cId="0" sldId="268"/>
            <ac:spMk id="11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0:41.151" v="1375" actId="1076"/>
          <ac:spMkLst>
            <pc:docMk/>
            <pc:sldMk cId="0" sldId="268"/>
            <ac:spMk id="13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4:18.606" v="1433" actId="20577"/>
          <ac:spMkLst>
            <pc:docMk/>
            <pc:sldMk cId="0" sldId="268"/>
            <ac:spMk id="18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3:32.583" v="1429" actId="20577"/>
          <ac:spMkLst>
            <pc:docMk/>
            <pc:sldMk cId="0" sldId="268"/>
            <ac:spMk id="19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41:15.668" v="1103"/>
          <ac:spMkLst>
            <pc:docMk/>
            <pc:sldMk cId="0" sldId="268"/>
            <ac:spMk id="20" creationId="{6ED36036-DFC8-DA09-42E1-766DF245AEDE}"/>
          </ac:spMkLst>
        </pc:spChg>
        <pc:spChg chg="add mod">
          <ac:chgData name="Md Ishrak Mashroor" userId="e451b154c326eb62" providerId="LiveId" clId="{CEA78450-4F91-469D-B8F2-4266BBE6DA38}" dt="2025-08-12T20:54:50.486" v="1436" actId="1076"/>
          <ac:spMkLst>
            <pc:docMk/>
            <pc:sldMk cId="0" sldId="268"/>
            <ac:spMk id="21" creationId="{1F7B3657-F8B8-E04B-98E6-AAD2539E1CC7}"/>
          </ac:spMkLst>
        </pc:spChg>
        <pc:spChg chg="add mod">
          <ac:chgData name="Md Ishrak Mashroor" userId="e451b154c326eb62" providerId="LiveId" clId="{CEA78450-4F91-469D-B8F2-4266BBE6DA38}" dt="2025-08-12T20:54:10.721" v="1432" actId="1076"/>
          <ac:spMkLst>
            <pc:docMk/>
            <pc:sldMk cId="0" sldId="268"/>
            <ac:spMk id="22" creationId="{7226BA77-1FAE-3D33-3428-9EAAAFBBEE92}"/>
          </ac:spMkLst>
        </pc:spChg>
        <pc:spChg chg="add mod">
          <ac:chgData name="Md Ishrak Mashroor" userId="e451b154c326eb62" providerId="LiveId" clId="{CEA78450-4F91-469D-B8F2-4266BBE6DA38}" dt="2025-08-12T20:54:32.455" v="1434" actId="1076"/>
          <ac:spMkLst>
            <pc:docMk/>
            <pc:sldMk cId="0" sldId="268"/>
            <ac:spMk id="23" creationId="{8A64881D-04EF-1C41-3277-0969EEB17515}"/>
          </ac:spMkLst>
        </pc:spChg>
        <pc:spChg chg="add mod">
          <ac:chgData name="Md Ishrak Mashroor" userId="e451b154c326eb62" providerId="LiveId" clId="{CEA78450-4F91-469D-B8F2-4266BBE6DA38}" dt="2025-08-12T20:41:19.915" v="1107"/>
          <ac:spMkLst>
            <pc:docMk/>
            <pc:sldMk cId="0" sldId="268"/>
            <ac:spMk id="24" creationId="{C291B877-8AFD-F17D-9190-531CA058AA6C}"/>
          </ac:spMkLst>
        </pc:spChg>
        <pc:grpChg chg="mod">
          <ac:chgData name="Md Ishrak Mashroor" userId="e451b154c326eb62" providerId="LiveId" clId="{CEA78450-4F91-469D-B8F2-4266BBE6DA38}" dt="2025-08-12T20:50:48.437" v="1377" actId="14100"/>
          <ac:grpSpMkLst>
            <pc:docMk/>
            <pc:sldMk cId="0" sldId="268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50:58.427" v="1378" actId="14100"/>
          <ac:grpSpMkLst>
            <pc:docMk/>
            <pc:sldMk cId="0" sldId="268"/>
            <ac:grpSpMk id="12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20:51:11.675" v="1379" actId="14100"/>
          <ac:grpSpMkLst>
            <pc:docMk/>
            <pc:sldMk cId="0" sldId="268"/>
            <ac:grpSpMk id="15" creationId="{00000000-0000-0000-0000-000000000000}"/>
          </ac:grpSpMkLst>
        </pc:grpChg>
      </pc:sldChg>
      <pc:sldChg chg="addSp delSp modSp mod">
        <pc:chgData name="Md Ishrak Mashroor" userId="e451b154c326eb62" providerId="LiveId" clId="{CEA78450-4F91-469D-B8F2-4266BBE6DA38}" dt="2025-08-12T20:25:40.057" v="933" actId="14100"/>
        <pc:sldMkLst>
          <pc:docMk/>
          <pc:sldMk cId="0" sldId="269"/>
        </pc:sldMkLst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1:26.466" v="256" actId="1076"/>
          <ac:spMkLst>
            <pc:docMk/>
            <pc:sldMk cId="0" sldId="269"/>
            <ac:spMk id="3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39:56.977" v="253" actId="478"/>
          <ac:spMkLst>
            <pc:docMk/>
            <pc:sldMk cId="0" sldId="269"/>
            <ac:spMk id="4" creationId="{00000000-0000-0000-0000-000000000000}"/>
          </ac:spMkLst>
        </pc:spChg>
        <pc:spChg chg="add mod">
          <ac:chgData name="Md Ishrak Mashroor" userId="e451b154c326eb62" providerId="LiveId" clId="{CEA78450-4F91-469D-B8F2-4266BBE6DA38}" dt="2025-08-12T20:25:40.057" v="933" actId="14100"/>
          <ac:spMkLst>
            <pc:docMk/>
            <pc:sldMk cId="0" sldId="269"/>
            <ac:spMk id="4" creationId="{E29F1BCD-D672-6619-912C-F9FC68138146}"/>
          </ac:spMkLst>
        </pc:spChg>
        <pc:spChg chg="del">
          <ac:chgData name="Md Ishrak Mashroor" userId="e451b154c326eb62" providerId="LiveId" clId="{CEA78450-4F91-469D-B8F2-4266BBE6DA38}" dt="2025-08-12T19:39:48.891" v="251" actId="478"/>
          <ac:spMkLst>
            <pc:docMk/>
            <pc:sldMk cId="0" sldId="269"/>
            <ac:spMk id="5" creationId="{00000000-0000-0000-0000-000000000000}"/>
          </ac:spMkLst>
        </pc:spChg>
        <pc:spChg chg="del mod">
          <ac:chgData name="Md Ishrak Mashroor" userId="e451b154c326eb62" providerId="LiveId" clId="{CEA78450-4F91-469D-B8F2-4266BBE6DA38}" dt="2025-08-12T20:24:54.037" v="925"/>
          <ac:spMkLst>
            <pc:docMk/>
            <pc:sldMk cId="0" sldId="269"/>
            <ac:spMk id="6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19:40:24.860" v="254" actId="14100"/>
          <ac:spMkLst>
            <pc:docMk/>
            <pc:sldMk cId="0" sldId="269"/>
            <ac:spMk id="7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20:24:47.437" v="916" actId="478"/>
          <ac:spMkLst>
            <pc:docMk/>
            <pc:sldMk cId="0" sldId="269"/>
            <ac:spMk id="8" creationId="{00000000-0000-0000-0000-000000000000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9" creationId="{CE77A23C-9056-424B-7758-E18E95576196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0" creationId="{F84471CD-44BC-FAE2-C0CD-85D80F671DD4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1" creationId="{34E5794B-0DB1-E880-795B-2BF05F281275}"/>
          </ac:spMkLst>
        </pc:spChg>
        <pc:spChg chg="add del mod">
          <ac:chgData name="Md Ishrak Mashroor" userId="e451b154c326eb62" providerId="LiveId" clId="{CEA78450-4F91-469D-B8F2-4266BBE6DA38}" dt="2025-08-12T19:39:42.775" v="250" actId="478"/>
          <ac:spMkLst>
            <pc:docMk/>
            <pc:sldMk cId="0" sldId="269"/>
            <ac:spMk id="12" creationId="{B22C3427-C27F-D576-71AF-668BA48856F6}"/>
          </ac:spMkLst>
        </pc:spChg>
      </pc:sldChg>
      <pc:sldChg chg="delSp modSp mod">
        <pc:chgData name="Md Ishrak Mashroor" userId="e451b154c326eb62" providerId="LiveId" clId="{CEA78450-4F91-469D-B8F2-4266BBE6DA38}" dt="2025-08-12T20:55:00.865" v="1438" actId="20577"/>
        <pc:sldMkLst>
          <pc:docMk/>
          <pc:sldMk cId="0" sldId="270"/>
        </pc:sldMkLst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2" creationId="{00000000-0000-0000-0000-000000000000}"/>
          </ac:spMkLst>
        </pc:spChg>
        <pc:spChg chg="mod">
          <ac:chgData name="Md Ishrak Mashroor" userId="e451b154c326eb62" providerId="LiveId" clId="{CEA78450-4F91-469D-B8F2-4266BBE6DA38}" dt="2025-08-12T20:55:00.865" v="1438" actId="20577"/>
          <ac:spMkLst>
            <pc:docMk/>
            <pc:sldMk cId="0" sldId="270"/>
            <ac:spMk id="7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4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5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6" creationId="{00000000-0000-0000-0000-000000000000}"/>
          </ac:spMkLst>
        </pc:spChg>
        <pc:spChg chg="del">
          <ac:chgData name="Md Ishrak Mashroor" userId="e451b154c326eb62" providerId="LiveId" clId="{CEA78450-4F91-469D-B8F2-4266BBE6DA38}" dt="2025-08-12T19:45:21.948" v="258" actId="478"/>
          <ac:spMkLst>
            <pc:docMk/>
            <pc:sldMk cId="0" sldId="270"/>
            <ac:spMk id="17" creationId="{00000000-0000-0000-0000-000000000000}"/>
          </ac:spMkLst>
        </pc:spChg>
        <pc:grpChg chg="mod">
          <ac:chgData name="Md Ishrak Mashroor" userId="e451b154c326eb62" providerId="LiveId" clId="{CEA78450-4F91-469D-B8F2-4266BBE6DA38}" dt="2025-08-12T19:45:53.273" v="266" actId="1076"/>
          <ac:grpSpMkLst>
            <pc:docMk/>
            <pc:sldMk cId="0" sldId="270"/>
            <ac:grpSpMk id="8" creationId="{00000000-0000-0000-0000-000000000000}"/>
          </ac:grpSpMkLst>
        </pc:grpChg>
        <pc:grpChg chg="mod">
          <ac:chgData name="Md Ishrak Mashroor" userId="e451b154c326eb62" providerId="LiveId" clId="{CEA78450-4F91-469D-B8F2-4266BBE6DA38}" dt="2025-08-12T19:45:39.876" v="262" actId="1076"/>
          <ac:grpSpMkLst>
            <pc:docMk/>
            <pc:sldMk cId="0" sldId="270"/>
            <ac:grpSpMk id="11" creationId="{00000000-0000-0000-0000-000000000000}"/>
          </ac:grpSpMkLst>
        </pc:grpChg>
      </pc:sldChg>
      <pc:sldMasterChg chg="addSp modSp modSldLayout">
        <pc:chgData name="Md Ishrak Mashroor" userId="e451b154c326eb62" providerId="LiveId" clId="{CEA78450-4F91-469D-B8F2-4266BBE6DA38}" dt="2025-08-11T17:53:55.450" v="17"/>
        <pc:sldMasterMkLst>
          <pc:docMk/>
          <pc:sldMasterMk cId="0" sldId="2147483648"/>
        </pc:sldMasterMkLst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7" creationId="{FE887E9A-6FAB-0973-661E-E1F8F033C376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8" creationId="{3CD6F446-6691-99BF-30C0-8B6AD00BC128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9" creationId="{D92FC716-3B4A-2B82-1056-15028FD55A4F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0" creationId="{766067AF-1FF9-3AB2-759A-A82F49C8A881}"/>
          </ac:spMkLst>
        </pc:spChg>
        <pc:spChg chg="add mod">
          <ac:chgData name="Md Ishrak Mashroor" userId="e451b154c326eb62" providerId="LiveId" clId="{CEA78450-4F91-469D-B8F2-4266BBE6DA38}" dt="2025-08-11T17:53:11.173" v="14"/>
          <ac:spMkLst>
            <pc:docMk/>
            <pc:sldMasterMk cId="0" sldId="2147483648"/>
            <ac:spMk id="11" creationId="{C6E71741-F4E9-3884-5454-71B085F498E0}"/>
          </ac:spMkLst>
        </pc:spChg>
        <pc:sldLayoutChg chg="addSp modSp">
          <pc:chgData name="Md Ishrak Mashroor" userId="e451b154c326eb62" providerId="LiveId" clId="{CEA78450-4F91-469D-B8F2-4266BBE6DA38}" dt="2025-08-11T17:53:55.450" v="17"/>
          <pc:sldLayoutMkLst>
            <pc:docMk/>
            <pc:sldMasterMk cId="0" sldId="2147483648"/>
            <pc:sldLayoutMk cId="0" sldId="2147483655"/>
          </pc:sldLayoutMkLst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5" creationId="{19C88126-290F-6BD0-DD6E-BBECC155B1B4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6" creationId="{C8DDE6DF-5687-F2FD-F926-38AD6F1072D0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7" creationId="{31139E41-4A3A-677F-BD02-4B6D281BCD61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8" creationId="{CFE2DFDE-276E-A600-C8D2-FCDFCA90B37E}"/>
            </ac:spMkLst>
          </pc:spChg>
          <pc:spChg chg="add mod">
            <ac:chgData name="Md Ishrak Mashroor" userId="e451b154c326eb62" providerId="LiveId" clId="{CEA78450-4F91-469D-B8F2-4266BBE6DA38}" dt="2025-08-11T17:53:00.896" v="13"/>
            <ac:spMkLst>
              <pc:docMk/>
              <pc:sldMasterMk cId="0" sldId="2147483648"/>
              <pc:sldLayoutMk cId="0" sldId="2147483655"/>
              <ac:spMk id="9" creationId="{1143B96A-22E1-ACF5-B711-B152082A4463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0" creationId="{52B3BB6D-544B-89E2-204F-94AD23A94CC9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1" creationId="{D67D56AE-8D76-5DB2-7ED0-4911D584D0F0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2" creationId="{AD6CCE5F-1BD6-05FE-877A-769D3EEB71BC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3" creationId="{F9D589D0-9A31-6159-6156-BADC3C4581CF}"/>
            </ac:spMkLst>
          </pc:spChg>
          <pc:spChg chg="add mod">
            <ac:chgData name="Md Ishrak Mashroor" userId="e451b154c326eb62" providerId="LiveId" clId="{CEA78450-4F91-469D-B8F2-4266BBE6DA38}" dt="2025-08-11T17:53:55.450" v="17"/>
            <ac:spMkLst>
              <pc:docMk/>
              <pc:sldMasterMk cId="0" sldId="2147483648"/>
              <pc:sldLayoutMk cId="0" sldId="2147483655"/>
              <ac:spMk id="14" creationId="{534F3A79-1480-7D8D-D344-61EBEADEDBDA}"/>
            </ac:spMkLst>
          </pc:spChg>
        </pc:sldLayoutChg>
        <pc:sldLayoutChg chg="addSp modSp">
          <pc:chgData name="Md Ishrak Mashroor" userId="e451b154c326eb62" providerId="LiveId" clId="{CEA78450-4F91-469D-B8F2-4266BBE6DA38}" dt="2025-08-11T17:53:23.580" v="15"/>
          <pc:sldLayoutMkLst>
            <pc:docMk/>
            <pc:sldMasterMk cId="0" sldId="2147483648"/>
            <pc:sldLayoutMk cId="0" sldId="2147483659"/>
          </pc:sldLayoutMkLst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7" creationId="{559C32EF-07A2-D87E-4C0C-906538DF1558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8" creationId="{883114A5-CD88-BFDE-3F16-D07EF5940AAF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9" creationId="{E9E350CB-F938-44D2-056D-438EFBF50BC7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0" creationId="{012A3E3D-E6E6-F218-D98E-C7534A182A03}"/>
            </ac:spMkLst>
          </pc:spChg>
          <pc:spChg chg="add mod">
            <ac:chgData name="Md Ishrak Mashroor" userId="e451b154c326eb62" providerId="LiveId" clId="{CEA78450-4F91-469D-B8F2-4266BBE6DA38}" dt="2025-08-11T17:53:23.580" v="15"/>
            <ac:spMkLst>
              <pc:docMk/>
              <pc:sldMasterMk cId="0" sldId="2147483648"/>
              <pc:sldLayoutMk cId="0" sldId="2147483659"/>
              <ac:spMk id="11" creationId="{02D01F9C-C927-6E67-9DA6-A873D701101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2E9DC-2DE9-C346-86AA-93006A427A84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5568DF-65DF-2B41-8D1E-CDDDA9697D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7268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89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mashroor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38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avishek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941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ishrak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588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6336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758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rafsan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1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9005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nandy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133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2FD8F-16C2-FDA7-EAAD-4429FC14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DE628A-A532-3279-6C1E-B91AFE1BD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5622C2-0B12-6596-EE4C-1DECFD8522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nandy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7DD4BD-1958-D8E9-C6FA-4EE42CC928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5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avishek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41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avishek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52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avishek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5568DF-65DF-2B41-8D1E-CDDDA9697DE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777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 2">
            <a:extLst>
              <a:ext uri="{FF2B5EF4-FFF2-40B4-BE49-F238E27FC236}">
                <a16:creationId xmlns:a16="http://schemas.microsoft.com/office/drawing/2014/main" id="{52B3BB6D-544B-89E2-204F-94AD23A94CC9}"/>
              </a:ext>
            </a:extLst>
          </p:cNvPr>
          <p:cNvSpPr/>
          <p:nvPr userDrawn="1"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D67D56AE-8D76-5DB2-7ED0-4911D584D0F0}"/>
              </a:ext>
            </a:extLst>
          </p:cNvPr>
          <p:cNvSpPr txBox="1"/>
          <p:nvPr userDrawn="1"/>
        </p:nvSpPr>
        <p:spPr>
          <a:xfrm>
            <a:off x="1028700" y="923925"/>
            <a:ext cx="32385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D6CCE5F-1BD6-05FE-877A-769D3EEB71BC}"/>
              </a:ext>
            </a:extLst>
          </p:cNvPr>
          <p:cNvSpPr txBox="1"/>
          <p:nvPr userDrawn="1"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F9D589D0-9A31-6159-6156-BADC3C4581CF}"/>
              </a:ext>
            </a:extLst>
          </p:cNvPr>
          <p:cNvSpPr txBox="1"/>
          <p:nvPr userDrawn="1"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534F3A79-1480-7D8D-D344-61EBEADEDBDA}"/>
              </a:ext>
            </a:extLst>
          </p:cNvPr>
          <p:cNvSpPr txBox="1"/>
          <p:nvPr userDrawn="1"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Mrvgjv40FQM?feature=oembed" TargetMode="Externa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 rot="-147946">
            <a:off x="1106824" y="6329106"/>
            <a:ext cx="16230600" cy="1327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99"/>
              </a:lnSpc>
            </a:pPr>
            <a:r>
              <a:rPr lang="en-US" sz="999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TicTacToe Game</a:t>
            </a:r>
          </a:p>
        </p:txBody>
      </p:sp>
      <p:sp>
        <p:nvSpPr>
          <p:cNvPr id="4" name="TextBox 4"/>
          <p:cNvSpPr txBox="1"/>
          <p:nvPr/>
        </p:nvSpPr>
        <p:spPr>
          <a:xfrm rot="-147946">
            <a:off x="1013607" y="2924668"/>
            <a:ext cx="16230600" cy="33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916"/>
              </a:lnSpc>
            </a:pPr>
            <a:r>
              <a:rPr lang="en-US" sz="24895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grpSp>
        <p:nvGrpSpPr>
          <p:cNvPr id="5" name="Group 5"/>
          <p:cNvGrpSpPr/>
          <p:nvPr/>
        </p:nvGrpSpPr>
        <p:grpSpPr>
          <a:xfrm rot="-316424">
            <a:off x="8991935" y="4731667"/>
            <a:ext cx="6482892" cy="1038710"/>
            <a:chOff x="0" y="0"/>
            <a:chExt cx="1113791" cy="23134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113791" cy="231340"/>
            </a:xfrm>
            <a:custGeom>
              <a:avLst/>
              <a:gdLst/>
              <a:ahLst/>
              <a:cxnLst/>
              <a:rect l="l" t="t" r="r" b="b"/>
              <a:pathLst>
                <a:path w="1113791" h="231340">
                  <a:moveTo>
                    <a:pt x="0" y="0"/>
                  </a:moveTo>
                  <a:lnTo>
                    <a:pt x="1113791" y="0"/>
                  </a:lnTo>
                  <a:lnTo>
                    <a:pt x="1113791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6256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113791" cy="269440"/>
            </a:xfrm>
            <a:prstGeom prst="rect">
              <a:avLst/>
            </a:prstGeom>
          </p:spPr>
          <p:txBody>
            <a:bodyPr lIns="93682" tIns="93682" rIns="93682" bIns="93682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 rot="-316424">
            <a:off x="8908377" y="5063271"/>
            <a:ext cx="6590036" cy="5304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3"/>
              </a:lnSpc>
            </a:pPr>
            <a:r>
              <a:rPr lang="en-US" sz="4991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2438797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UI/UX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985256" y="2015654"/>
            <a:ext cx="5668394" cy="2521556"/>
            <a:chOff x="0" y="-133350"/>
            <a:chExt cx="1213344" cy="53975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Clean 3x3 Grid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Display using text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099562" y="2015654"/>
            <a:ext cx="5668394" cy="2521556"/>
            <a:chOff x="0" y="-133350"/>
            <a:chExt cx="1213344" cy="53975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Colors using </a:t>
              </a: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ANSI Escape Codes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2985256" y="4717194"/>
            <a:ext cx="5668394" cy="1898583"/>
            <a:chOff x="0" y="0"/>
            <a:chExt cx="1213344" cy="4064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Turn-based prompts (“Enter row and column: ”)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2985256" y="6795761"/>
            <a:ext cx="5668394" cy="1978533"/>
            <a:chOff x="0" y="0"/>
            <a:chExt cx="1213344" cy="423514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1213344" cy="423514"/>
            </a:xfrm>
            <a:custGeom>
              <a:avLst/>
              <a:gdLst/>
              <a:ahLst/>
              <a:cxnLst/>
              <a:rect l="l" t="t" r="r" b="b"/>
              <a:pathLst>
                <a:path w="1213344" h="423514">
                  <a:moveTo>
                    <a:pt x="1010144" y="0"/>
                  </a:moveTo>
                  <a:cubicBezTo>
                    <a:pt x="1122369" y="0"/>
                    <a:pt x="1213344" y="94807"/>
                    <a:pt x="1213344" y="211757"/>
                  </a:cubicBezTo>
                  <a:cubicBezTo>
                    <a:pt x="1213344" y="328707"/>
                    <a:pt x="1122369" y="423514"/>
                    <a:pt x="1010144" y="423514"/>
                  </a:cubicBezTo>
                  <a:lnTo>
                    <a:pt x="203200" y="423514"/>
                  </a:lnTo>
                  <a:cubicBezTo>
                    <a:pt x="90976" y="423514"/>
                    <a:pt x="0" y="328707"/>
                    <a:pt x="0" y="211757"/>
                  </a:cubicBezTo>
                  <a:cubicBezTo>
                    <a:pt x="0" y="9480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33350"/>
              <a:ext cx="1213344" cy="5568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Invalid move? </a:t>
              </a: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Shows message &amp; asks again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0107523" y="4094221"/>
            <a:ext cx="5668394" cy="2521556"/>
            <a:chOff x="0" y="-133350"/>
            <a:chExt cx="1213344" cy="53975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2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2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Clear screen on transitions using clear() function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0099562" y="6169219"/>
            <a:ext cx="5668394" cy="2521556"/>
            <a:chOff x="0" y="-133350"/>
            <a:chExt cx="1213344" cy="53975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13344" cy="406400"/>
            </a:xfrm>
            <a:custGeom>
              <a:avLst/>
              <a:gdLst/>
              <a:ahLst/>
              <a:cxnLst/>
              <a:rect l="l" t="t" r="r" b="b"/>
              <a:pathLst>
                <a:path w="1213344" h="406400">
                  <a:moveTo>
                    <a:pt x="1010144" y="0"/>
                  </a:moveTo>
                  <a:cubicBezTo>
                    <a:pt x="1122369" y="0"/>
                    <a:pt x="1213344" y="90976"/>
                    <a:pt x="1213344" y="203200"/>
                  </a:cubicBezTo>
                  <a:cubicBezTo>
                    <a:pt x="1213344" y="315424"/>
                    <a:pt x="1122369" y="406400"/>
                    <a:pt x="101014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33350"/>
              <a:ext cx="1213344" cy="5397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2800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2800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 navigation with simple number input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F29882B-7DB2-36DA-9ABC-4C5BE9C452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3251421"/>
            <a:ext cx="7086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800" b="1" dirty="0">
                <a:solidFill>
                  <a:schemeClr val="bg1"/>
                </a:solidFill>
                <a:latin typeface="Arial Bold"/>
                <a:cs typeface="Arial Bold"/>
              </a:rPr>
              <a:t>main() calls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run_game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(mode) based on mode selected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3×3 char array for board state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Turn  toggling between X and 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Input checks: format, range, </a:t>
            </a:r>
            <a:r>
              <a:rPr lang="en-US" altLang="en-US" sz="2800" b="1" dirty="0">
                <a:solidFill>
                  <a:schemeClr val="bg1"/>
                </a:solidFill>
                <a:latin typeface="Arial Bold"/>
                <a:cs typeface="Arial Bold"/>
              </a:rPr>
              <a:t>occupancy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539E8D-7E2A-DC90-E788-DD54A8535288}"/>
              </a:ext>
            </a:extLst>
          </p:cNvPr>
          <p:cNvSpPr txBox="1"/>
          <p:nvPr/>
        </p:nvSpPr>
        <p:spPr>
          <a:xfrm>
            <a:off x="8153400" y="3466864"/>
            <a:ext cx="9448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Win/	Draw detection through loops and counter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 Bold"/>
              <a:cs typeface="Arial Bold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Calls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print_board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and </a:t>
            </a:r>
            <a:r>
              <a:rPr kumimoji="0" lang="en-US" altLang="en-US" sz="2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()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for output and bot turn</a:t>
            </a:r>
          </a:p>
        </p:txBody>
      </p:sp>
      <p:sp>
        <p:nvSpPr>
          <p:cNvPr id="2" name="TextBox 6">
            <a:extLst>
              <a:ext uri="{FF2B5EF4-FFF2-40B4-BE49-F238E27FC236}">
                <a16:creationId xmlns:a16="http://schemas.microsoft.com/office/drawing/2014/main" id="{DCFD0D47-DD1D-EB4C-5B30-06B372B2F49D}"/>
              </a:ext>
            </a:extLst>
          </p:cNvPr>
          <p:cNvSpPr txBox="1"/>
          <p:nvPr/>
        </p:nvSpPr>
        <p:spPr>
          <a:xfrm>
            <a:off x="1028700" y="1456055"/>
            <a:ext cx="6330890" cy="124841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LOGIC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11315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IMPLEMENTATION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752086-B408-C2AA-6585-294796678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1168" y="2920475"/>
            <a:ext cx="83052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Function Driven AI: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ai_move()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makes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computer moves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4BB252-64E0-F5BE-99A6-1F67C46BAA03}"/>
              </a:ext>
            </a:extLst>
          </p:cNvPr>
          <p:cNvSpPr txBox="1"/>
          <p:nvPr/>
        </p:nvSpPr>
        <p:spPr>
          <a:xfrm>
            <a:off x="2743200" y="449068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Random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row,col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until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EMPTY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cell found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BE7A31-5F66-8A4E-D409-958D8A08E0A1}"/>
              </a:ext>
            </a:extLst>
          </p:cNvPr>
          <p:cNvSpPr txBox="1"/>
          <p:nvPr/>
        </p:nvSpPr>
        <p:spPr>
          <a:xfrm>
            <a:off x="7527878" y="6783212"/>
            <a:ext cx="9144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sleep(1)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for 1s human-like thinking delay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647D66-C082-977A-6109-FD6B46CE9F70}"/>
              </a:ext>
            </a:extLst>
          </p:cNvPr>
          <p:cNvSpPr txBox="1"/>
          <p:nvPr/>
        </p:nvSpPr>
        <p:spPr>
          <a:xfrm>
            <a:off x="5019532" y="5587212"/>
            <a:ext cx="839166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Player vs AI: human </a:t>
            </a:r>
            <a:r>
              <a:rPr lang="en-US" altLang="en-US" sz="3200" b="1" dirty="0">
                <a:solidFill>
                  <a:schemeClr val="bg1"/>
                </a:solidFill>
                <a:latin typeface="Arial Bold"/>
                <a:cs typeface="Arial Bold"/>
              </a:rPr>
              <a:t>plays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 X, AI plays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  <a:cs typeface="Arial Bold"/>
              </a:rPr>
              <a:t>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3719B8-0383-D62D-BE26-37868F0EEE54}"/>
              </a:ext>
            </a:extLst>
          </p:cNvPr>
          <p:cNvSpPr txBox="1"/>
          <p:nvPr/>
        </p:nvSpPr>
        <p:spPr>
          <a:xfrm>
            <a:off x="8067533" y="634632"/>
            <a:ext cx="6168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Bold"/>
                <a:cs typeface="Arial Bold"/>
              </a:rPr>
              <a:t>Uses same win/draw checks</a:t>
            </a: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A6499512-2C3B-3A37-5422-ADBD9DE71B18}"/>
              </a:ext>
            </a:extLst>
          </p:cNvPr>
          <p:cNvSpPr/>
          <p:nvPr/>
        </p:nvSpPr>
        <p:spPr>
          <a:xfrm>
            <a:off x="762000" y="2755743"/>
            <a:ext cx="838200" cy="762000"/>
          </a:xfrm>
          <a:prstGeom prst="halfFrame">
            <a:avLst>
              <a:gd name="adj1" fmla="val 14583"/>
              <a:gd name="adj2" fmla="val 1645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Half Frame 14">
            <a:extLst>
              <a:ext uri="{FF2B5EF4-FFF2-40B4-BE49-F238E27FC236}">
                <a16:creationId xmlns:a16="http://schemas.microsoft.com/office/drawing/2014/main" id="{6C8EC975-F146-F2C3-6A73-7435C0ED9703}"/>
              </a:ext>
            </a:extLst>
          </p:cNvPr>
          <p:cNvSpPr/>
          <p:nvPr/>
        </p:nvSpPr>
        <p:spPr>
          <a:xfrm rot="10800000">
            <a:off x="15544800" y="6927900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Half Frame 15">
            <a:extLst>
              <a:ext uri="{FF2B5EF4-FFF2-40B4-BE49-F238E27FC236}">
                <a16:creationId xmlns:a16="http://schemas.microsoft.com/office/drawing/2014/main" id="{464EC481-FCD7-0579-00E0-C3B845707906}"/>
              </a:ext>
            </a:extLst>
          </p:cNvPr>
          <p:cNvSpPr/>
          <p:nvPr/>
        </p:nvSpPr>
        <p:spPr>
          <a:xfrm rot="10800000">
            <a:off x="12496800" y="5587212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Half Frame 16">
            <a:extLst>
              <a:ext uri="{FF2B5EF4-FFF2-40B4-BE49-F238E27FC236}">
                <a16:creationId xmlns:a16="http://schemas.microsoft.com/office/drawing/2014/main" id="{01EEBC18-9F88-6797-B419-DD30A42F5BC8}"/>
              </a:ext>
            </a:extLst>
          </p:cNvPr>
          <p:cNvSpPr/>
          <p:nvPr/>
        </p:nvSpPr>
        <p:spPr>
          <a:xfrm rot="10800000">
            <a:off x="10305766" y="4523895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Half Frame 17">
            <a:extLst>
              <a:ext uri="{FF2B5EF4-FFF2-40B4-BE49-F238E27FC236}">
                <a16:creationId xmlns:a16="http://schemas.microsoft.com/office/drawing/2014/main" id="{A0183D62-A42A-5C51-6672-5891E8763EDA}"/>
              </a:ext>
            </a:extLst>
          </p:cNvPr>
          <p:cNvSpPr/>
          <p:nvPr/>
        </p:nvSpPr>
        <p:spPr>
          <a:xfrm rot="10800000">
            <a:off x="8067533" y="3323461"/>
            <a:ext cx="838200" cy="762000"/>
          </a:xfrm>
          <a:prstGeom prst="halfFram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949037" y="2693746"/>
            <a:ext cx="4084088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20849" y="3385208"/>
            <a:ext cx="4381078" cy="28254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00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</a:t>
            </a:r>
          </a:p>
          <a:p>
            <a:pPr algn="ctr">
              <a:spcBef>
                <a:spcPct val="0"/>
              </a:spcBef>
            </a:pPr>
            <a:endParaRPr lang="en-US" sz="1400" b="1" spc="-57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00" b="1" spc="-57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used preprocessor directives to support Windows, Linux, macOS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7101956" y="2677255"/>
            <a:ext cx="4084088" cy="4381078"/>
            <a:chOff x="0" y="0"/>
            <a:chExt cx="1075645" cy="11538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2444682" y="2677255"/>
            <a:ext cx="4084088" cy="4381078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485994" y="3635799"/>
            <a:ext cx="4191271" cy="24233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Terminal formatting</a:t>
            </a:r>
          </a:p>
          <a:p>
            <a:pPr algn="ctr"/>
            <a:r>
              <a:rPr lang="en-US" sz="2400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spcBef>
                <a:spcPct val="0"/>
              </a:spcBef>
            </a:pPr>
            <a:r>
              <a:rPr lang="en-US" sz="2400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Used ANSI codes; managed screen clears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72430" y="3635799"/>
            <a:ext cx="3943139" cy="24045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Input Validation</a:t>
            </a:r>
          </a:p>
          <a:p>
            <a:pPr algn="ctr"/>
            <a:r>
              <a:rPr lang="en-US" sz="1600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 b="1" spc="-6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Had to flush input buffer to prevent infinite loops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6D43F1-609B-C340-4B1F-EB9C805A8CCB}"/>
              </a:ext>
            </a:extLst>
          </p:cNvPr>
          <p:cNvSpPr txBox="1"/>
          <p:nvPr/>
        </p:nvSpPr>
        <p:spPr>
          <a:xfrm>
            <a:off x="3522033" y="3115071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6B51BC-C933-2E33-1501-74AE30C8D14C}"/>
              </a:ext>
            </a:extLst>
          </p:cNvPr>
          <p:cNvSpPr txBox="1"/>
          <p:nvPr/>
        </p:nvSpPr>
        <p:spPr>
          <a:xfrm>
            <a:off x="8639694" y="3238593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6D59F-FCA7-33CB-A9DD-88F3AE8D21FD}"/>
              </a:ext>
            </a:extLst>
          </p:cNvPr>
          <p:cNvSpPr txBox="1"/>
          <p:nvPr/>
        </p:nvSpPr>
        <p:spPr>
          <a:xfrm>
            <a:off x="13982421" y="3267594"/>
            <a:ext cx="10390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0B4C42-818B-941A-AE29-174D63C30A16}"/>
              </a:ext>
            </a:extLst>
          </p:cNvPr>
          <p:cNvSpPr txBox="1"/>
          <p:nvPr/>
        </p:nvSpPr>
        <p:spPr>
          <a:xfrm>
            <a:off x="12485993" y="4229737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B9A19D-ECE6-AC83-5791-24CA7E18C417}"/>
              </a:ext>
            </a:extLst>
          </p:cNvPr>
          <p:cNvSpPr txBox="1"/>
          <p:nvPr/>
        </p:nvSpPr>
        <p:spPr>
          <a:xfrm>
            <a:off x="7046635" y="4229736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60D0A52-9466-8F91-7270-D7664C938F27}"/>
              </a:ext>
            </a:extLst>
          </p:cNvPr>
          <p:cNvSpPr txBox="1"/>
          <p:nvPr/>
        </p:nvSpPr>
        <p:spPr>
          <a:xfrm>
            <a:off x="1851555" y="4367135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8433594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KEY CHALLENGES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214213" y="3432386"/>
            <a:ext cx="5594350" cy="4381078"/>
            <a:chOff x="0" y="0"/>
            <a:chExt cx="1075645" cy="115386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839794" y="3851725"/>
            <a:ext cx="4381078" cy="28345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Near-Full Board Looping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Break;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on valid cell found</a:t>
            </a:r>
          </a:p>
        </p:txBody>
      </p:sp>
      <p:grpSp>
        <p:nvGrpSpPr>
          <p:cNvPr id="12" name="Group 12"/>
          <p:cNvGrpSpPr/>
          <p:nvPr/>
        </p:nvGrpSpPr>
        <p:grpSpPr>
          <a:xfrm rot="-5400000">
            <a:off x="6318951" y="3062442"/>
            <a:ext cx="5594350" cy="5120966"/>
            <a:chOff x="0" y="-104775"/>
            <a:chExt cx="1075645" cy="125863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5400000">
            <a:off x="11795453" y="3207600"/>
            <a:ext cx="5594351" cy="4799942"/>
            <a:chOff x="0" y="0"/>
            <a:chExt cx="1075645" cy="115386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075645" cy="1153864"/>
            </a:xfrm>
            <a:custGeom>
              <a:avLst/>
              <a:gdLst/>
              <a:ahLst/>
              <a:cxnLst/>
              <a:rect l="l" t="t" r="r" b="b"/>
              <a:pathLst>
                <a:path w="1075645" h="1153864">
                  <a:moveTo>
                    <a:pt x="0" y="0"/>
                  </a:moveTo>
                  <a:lnTo>
                    <a:pt x="872445" y="0"/>
                  </a:lnTo>
                  <a:lnTo>
                    <a:pt x="1075645" y="576932"/>
                  </a:lnTo>
                  <a:lnTo>
                    <a:pt x="872445" y="1153864"/>
                  </a:lnTo>
                  <a:lnTo>
                    <a:pt x="0" y="1153864"/>
                  </a:lnTo>
                  <a:lnTo>
                    <a:pt x="203200" y="5769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177800" y="-104775"/>
              <a:ext cx="821645" cy="1258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2296187" y="3744421"/>
            <a:ext cx="4381078" cy="34211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Redundancy AI Win check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Reused existing 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Player/vs/Player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Win logic</a:t>
            </a:r>
            <a:endParaRPr lang="en-US" sz="3199" b="1" spc="-63" dirty="0">
              <a:solidFill>
                <a:srgbClr val="F7F7F7"/>
              </a:solidFill>
              <a:latin typeface="Consolas" panose="020B0609020204030204" pitchFamily="49" charset="0"/>
              <a:ea typeface="Arial Bold"/>
              <a:cs typeface="Arial Bold"/>
              <a:sym typeface="Arial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944045" y="3941438"/>
            <a:ext cx="4770453" cy="34116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Inefficient RNG Seeding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  <a:endParaRPr lang="en-US" sz="3199" b="1" spc="-63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Moved </a:t>
            </a:r>
            <a:r>
              <a:rPr lang="en-US" sz="3199" b="1" spc="-63" dirty="0" err="1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srand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(time(NULL))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to </a:t>
            </a:r>
            <a:r>
              <a:rPr lang="en-US" sz="3199" b="1" spc="-63" dirty="0">
                <a:solidFill>
                  <a:srgbClr val="F7F7F7"/>
                </a:solidFill>
                <a:latin typeface="Consolas" panose="020B0609020204030204" pitchFamily="49" charset="0"/>
                <a:ea typeface="Arial Bold"/>
                <a:cs typeface="Arial Bold"/>
                <a:sym typeface="Arial Bold"/>
              </a:rPr>
              <a:t>main() </a:t>
            </a:r>
            <a:r>
              <a:rPr lang="en-US" sz="3199" b="1" spc="-63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for single initialization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CD67E1-A09B-89E1-2982-09DCA59C5AF3}"/>
              </a:ext>
            </a:extLst>
          </p:cNvPr>
          <p:cNvSpPr txBox="1"/>
          <p:nvPr/>
        </p:nvSpPr>
        <p:spPr>
          <a:xfrm>
            <a:off x="3507083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B8191E-A8CB-981B-E2B6-18F425E3A21C}"/>
              </a:ext>
            </a:extLst>
          </p:cNvPr>
          <p:cNvSpPr txBox="1"/>
          <p:nvPr/>
        </p:nvSpPr>
        <p:spPr>
          <a:xfrm>
            <a:off x="8824966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1578F-153C-8808-C5C5-BDF10547B9FC}"/>
              </a:ext>
            </a:extLst>
          </p:cNvPr>
          <p:cNvSpPr txBox="1"/>
          <p:nvPr/>
        </p:nvSpPr>
        <p:spPr>
          <a:xfrm>
            <a:off x="14088323" y="3206703"/>
            <a:ext cx="10086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challenge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7B3657-F8B8-E04B-98E6-AAD2539E1CC7}"/>
              </a:ext>
            </a:extLst>
          </p:cNvPr>
          <p:cNvSpPr txBox="1"/>
          <p:nvPr/>
        </p:nvSpPr>
        <p:spPr>
          <a:xfrm>
            <a:off x="1853442" y="483572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26BA77-1FAE-3D33-3428-9EAAAFBBEE92}"/>
              </a:ext>
            </a:extLst>
          </p:cNvPr>
          <p:cNvSpPr txBox="1"/>
          <p:nvPr/>
        </p:nvSpPr>
        <p:spPr>
          <a:xfrm>
            <a:off x="7162800" y="4835723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64881D-04EF-1C41-3277-0969EEB17515}"/>
              </a:ext>
            </a:extLst>
          </p:cNvPr>
          <p:cNvSpPr txBox="1"/>
          <p:nvPr/>
        </p:nvSpPr>
        <p:spPr>
          <a:xfrm>
            <a:off x="12296187" y="4840841"/>
            <a:ext cx="899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rial Bold"/>
                <a:cs typeface="Arial Bold"/>
              </a:rPr>
              <a:t>Solution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028700" y="2645054"/>
            <a:ext cx="5359535" cy="5359535"/>
          </a:xfrm>
          <a:custGeom>
            <a:avLst/>
            <a:gdLst/>
            <a:ahLst/>
            <a:cxnLst/>
            <a:rect l="l" t="t" r="r" b="b"/>
            <a:pathLst>
              <a:path w="5359535" h="5359535">
                <a:moveTo>
                  <a:pt x="0" y="0"/>
                </a:moveTo>
                <a:lnTo>
                  <a:pt x="5359535" y="0"/>
                </a:lnTo>
                <a:lnTo>
                  <a:pt x="5359535" y="5359535"/>
                </a:lnTo>
                <a:lnTo>
                  <a:pt x="0" y="53595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028700" y="1456055"/>
            <a:ext cx="71247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CONCLUSION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9F1BCD-D672-6619-912C-F9FC68138146}"/>
              </a:ext>
            </a:extLst>
          </p:cNvPr>
          <p:cNvSpPr txBox="1"/>
          <p:nvPr/>
        </p:nvSpPr>
        <p:spPr>
          <a:xfrm>
            <a:off x="6781800" y="2781299"/>
            <a:ext cx="8001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Arial Bold"/>
                <a:cs typeface="Arial Bold"/>
              </a:rPr>
              <a:t>TicTacX showcases how structured code, modular design, and simple AI can create an engaging, seamless console gaming experience.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792981" y="2867350"/>
            <a:ext cx="12702039" cy="4348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816"/>
              </a:lnSpc>
            </a:pPr>
            <a:r>
              <a:rPr lang="en-US" sz="18520" b="1" spc="-37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Thank You So Much!</a:t>
            </a:r>
          </a:p>
        </p:txBody>
      </p:sp>
      <p:grpSp>
        <p:nvGrpSpPr>
          <p:cNvPr id="4" name="Group 4"/>
          <p:cNvGrpSpPr/>
          <p:nvPr/>
        </p:nvGrpSpPr>
        <p:grpSpPr>
          <a:xfrm rot="-316424">
            <a:off x="9340994" y="6336756"/>
            <a:ext cx="5625408" cy="984326"/>
            <a:chOff x="0" y="0"/>
            <a:chExt cx="1322107" cy="23134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22107" cy="231340"/>
            </a:xfrm>
            <a:custGeom>
              <a:avLst/>
              <a:gdLst/>
              <a:ahLst/>
              <a:cxnLst/>
              <a:rect l="l" t="t" r="r" b="b"/>
              <a:pathLst>
                <a:path w="1322107" h="231340">
                  <a:moveTo>
                    <a:pt x="0" y="0"/>
                  </a:moveTo>
                  <a:lnTo>
                    <a:pt x="1322107" y="0"/>
                  </a:lnTo>
                  <a:lnTo>
                    <a:pt x="1322107" y="231340"/>
                  </a:lnTo>
                  <a:lnTo>
                    <a:pt x="0" y="231340"/>
                  </a:lnTo>
                  <a:close/>
                </a:path>
              </a:pathLst>
            </a:custGeom>
            <a:solidFill>
              <a:srgbClr val="024F44"/>
            </a:solidFill>
            <a:ln w="9525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22107" cy="269440"/>
            </a:xfrm>
            <a:prstGeom prst="rect">
              <a:avLst/>
            </a:prstGeom>
          </p:spPr>
          <p:txBody>
            <a:bodyPr lIns="45229" tIns="45229" rIns="45229" bIns="45229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 rot="-316424">
            <a:off x="9216891" y="6653894"/>
            <a:ext cx="5880619" cy="425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sz="4049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CSE115.4 | Group 2</a:t>
            </a:r>
          </a:p>
        </p:txBody>
      </p:sp>
      <p:grpSp>
        <p:nvGrpSpPr>
          <p:cNvPr id="8" name="Group 8"/>
          <p:cNvGrpSpPr/>
          <p:nvPr/>
        </p:nvGrpSpPr>
        <p:grpSpPr>
          <a:xfrm rot="-5400000">
            <a:off x="17216472" y="2657883"/>
            <a:ext cx="338512" cy="1804545"/>
            <a:chOff x="0" y="0"/>
            <a:chExt cx="46981" cy="170592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-5400000">
            <a:off x="994065" y="7045036"/>
            <a:ext cx="228600" cy="2216727"/>
            <a:chOff x="0" y="0"/>
            <a:chExt cx="46981" cy="1705926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6981" cy="1705926"/>
            </a:xfrm>
            <a:custGeom>
              <a:avLst/>
              <a:gdLst/>
              <a:ahLst/>
              <a:cxnLst/>
              <a:rect l="l" t="t" r="r" b="b"/>
              <a:pathLst>
                <a:path w="46981" h="1705926">
                  <a:moveTo>
                    <a:pt x="0" y="0"/>
                  </a:moveTo>
                  <a:lnTo>
                    <a:pt x="46981" y="0"/>
                  </a:lnTo>
                  <a:lnTo>
                    <a:pt x="46981" y="1705926"/>
                  </a:lnTo>
                  <a:lnTo>
                    <a:pt x="0" y="1705926"/>
                  </a:lnTo>
                  <a:close/>
                </a:path>
              </a:pathLst>
            </a:custGeom>
            <a:solidFill>
              <a:srgbClr val="02716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46981" cy="18107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just">
                <a:lnSpc>
                  <a:spcPts val="364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7581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INTRODUCTION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317886"/>
            <a:ext cx="16230600" cy="4512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Course Instructor: Mohammad Shifat-E-Rabbi</a:t>
            </a:r>
          </a:p>
          <a:p>
            <a:pPr algn="l">
              <a:lnSpc>
                <a:spcPts val="5880"/>
              </a:lnSpc>
            </a:pPr>
            <a:endParaRPr lang="en-US" sz="4200" b="1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(Lead)  –  2524093042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Md Ishrak Mashroor  –  2524709042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Ashab Mahmud Raseen  –  2524767042</a:t>
            </a:r>
          </a:p>
          <a:p>
            <a:pPr marL="906780" lvl="1" indent="-453390" algn="l">
              <a:lnSpc>
                <a:spcPts val="5880"/>
              </a:lnSpc>
              <a:buFont typeface="Arial"/>
              <a:buChar char="•"/>
            </a:pPr>
            <a:r>
              <a:rPr lang="en-US" sz="4200" b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Sneha Nandy  –  2524508042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147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249095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DESCRIPTION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03801" y="4261206"/>
            <a:ext cx="15680399" cy="2284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Project Description:  Developing a console-based interface version of the classic Tic-Tac-Toe game where two players can compete against each other.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838842" y="3363612"/>
            <a:ext cx="6698418" cy="1583422"/>
            <a:chOff x="0" y="0"/>
            <a:chExt cx="2007169" cy="50089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07169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848037" y="5148879"/>
            <a:ext cx="6698418" cy="1914639"/>
            <a:chOff x="-57150" y="-104775"/>
            <a:chExt cx="2118938" cy="605665"/>
          </a:xfrm>
        </p:grpSpPr>
        <p:sp>
          <p:nvSpPr>
            <p:cNvPr id="7" name="Freeform 7"/>
            <p:cNvSpPr/>
            <p:nvPr/>
          </p:nvSpPr>
          <p:spPr>
            <a:xfrm>
              <a:off x="-57150" y="0"/>
              <a:ext cx="2118938" cy="500890"/>
            </a:xfrm>
            <a:custGeom>
              <a:avLst/>
              <a:gdLst/>
              <a:ahLst/>
              <a:cxnLst/>
              <a:rect l="l" t="t" r="r" b="b"/>
              <a:pathLst>
                <a:path w="2007169" h="500890">
                  <a:moveTo>
                    <a:pt x="1803969" y="0"/>
                  </a:moveTo>
                  <a:lnTo>
                    <a:pt x="0" y="0"/>
                  </a:lnTo>
                  <a:lnTo>
                    <a:pt x="0" y="500890"/>
                  </a:lnTo>
                  <a:lnTo>
                    <a:pt x="1803969" y="500890"/>
                  </a:lnTo>
                  <a:lnTo>
                    <a:pt x="2007169" y="250445"/>
                  </a:lnTo>
                  <a:lnTo>
                    <a:pt x="1803969" y="0"/>
                  </a:ln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dash"/>
              <a:miter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1892869" cy="6056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0363200" y="3162300"/>
            <a:ext cx="5240925" cy="6459164"/>
          </a:xfrm>
          <a:custGeom>
            <a:avLst/>
            <a:gdLst/>
            <a:ahLst/>
            <a:cxnLst/>
            <a:rect l="l" t="t" r="r" b="b"/>
            <a:pathLst>
              <a:path w="4363491" h="5917470">
                <a:moveTo>
                  <a:pt x="0" y="0"/>
                </a:moveTo>
                <a:lnTo>
                  <a:pt x="4363491" y="0"/>
                </a:lnTo>
                <a:lnTo>
                  <a:pt x="4363491" y="5917471"/>
                </a:lnTo>
                <a:lnTo>
                  <a:pt x="0" y="59174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WHAT WE BUILT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09259" y="3589694"/>
            <a:ext cx="5804259" cy="10683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  <a:spcBef>
                <a:spcPct val="0"/>
              </a:spcBef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Classic Tic-Tac-Toe game in the C programming language.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5708696"/>
            <a:ext cx="6698418" cy="15566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14"/>
              </a:lnSpc>
            </a:pPr>
            <a:r>
              <a:rPr lang="en-US" sz="2938" b="1" spc="-58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CLI-based interface, modern UI/UX. Fully playable and interactive.</a:t>
            </a:r>
          </a:p>
          <a:p>
            <a:pPr algn="l">
              <a:lnSpc>
                <a:spcPts val="3834"/>
              </a:lnSpc>
              <a:spcBef>
                <a:spcPct val="0"/>
              </a:spcBef>
            </a:pPr>
            <a:endParaRPr lang="en-US" sz="2938" b="1" spc="-58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9222" b="-922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23925"/>
            <a:ext cx="3390900" cy="4221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CSE 115.4 | Group 2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50596" cy="13696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MODES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743386" y="3112305"/>
            <a:ext cx="7655969" cy="2392079"/>
            <a:chOff x="0" y="0"/>
            <a:chExt cx="1363164" cy="42591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367028" lvl="1"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marL="734056" lvl="1" indent="-367028" algn="ctr">
                <a:lnSpc>
                  <a:spcPts val="4759"/>
                </a:lnSpc>
                <a:buAutoNum type="arabicPeriod"/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Multiplayer Mode: Two players can play against each other.</a:t>
              </a:r>
            </a:p>
            <a:p>
              <a:pPr algn="ctr">
                <a:lnSpc>
                  <a:spcPts val="3640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5705855" y="5978655"/>
            <a:ext cx="7655969" cy="2392079"/>
            <a:chOff x="0" y="0"/>
            <a:chExt cx="1363164" cy="425915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63164" cy="425915"/>
            </a:xfrm>
            <a:custGeom>
              <a:avLst/>
              <a:gdLst/>
              <a:ahLst/>
              <a:cxnLst/>
              <a:rect l="l" t="t" r="r" b="b"/>
              <a:pathLst>
                <a:path w="1363164" h="425915">
                  <a:moveTo>
                    <a:pt x="1159964" y="0"/>
                  </a:moveTo>
                  <a:lnTo>
                    <a:pt x="0" y="0"/>
                  </a:lnTo>
                  <a:lnTo>
                    <a:pt x="0" y="425915"/>
                  </a:lnTo>
                  <a:lnTo>
                    <a:pt x="1159964" y="425915"/>
                  </a:lnTo>
                  <a:lnTo>
                    <a:pt x="1363164" y="212958"/>
                  </a:lnTo>
                  <a:lnTo>
                    <a:pt x="1159964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33350"/>
              <a:ext cx="1248864" cy="5592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759"/>
                </a:lnSpc>
              </a:pPr>
              <a:r>
                <a:rPr lang="en-US" sz="3399" b="1" spc="-6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2. AI Mode: One player can play against a computer opponent.</a:t>
              </a:r>
            </a:p>
            <a:p>
              <a:pPr algn="ctr">
                <a:lnSpc>
                  <a:spcPts val="4759"/>
                </a:lnSpc>
              </a:pPr>
              <a:endParaRPr lang="en-US" sz="3399" b="1" spc="-6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51435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FEATURES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3312055"/>
            <a:ext cx="13068300" cy="50036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Player vs Player and Player vs AI Modes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AI (Easy Level) for solo play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CLI Interface with color (ANSI escape codes)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Replay without restarting the app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Valid input checking &amp; clear error messages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Instructions &amp; About sections</a:t>
            </a:r>
          </a:p>
          <a:p>
            <a:pPr marL="750546" lvl="1" indent="-375273" algn="l">
              <a:lnSpc>
                <a:spcPts val="4866"/>
              </a:lnSpc>
              <a:buFont typeface="Arial"/>
              <a:buChar char="•"/>
            </a:pPr>
            <a:r>
              <a:rPr lang="en-US" sz="3476" b="1" spc="-69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Cross-platform compatibility (Windows, Linux, macOS)</a:t>
            </a:r>
          </a:p>
          <a:p>
            <a:pPr algn="l">
              <a:lnSpc>
                <a:spcPts val="4866"/>
              </a:lnSpc>
              <a:spcBef>
                <a:spcPct val="0"/>
              </a:spcBef>
            </a:pPr>
            <a:endParaRPr lang="en-US" sz="3476" b="1" spc="-69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13EC38-3B67-7146-DDA8-B9D19132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>
            <a:extLst>
              <a:ext uri="{FF2B5EF4-FFF2-40B4-BE49-F238E27FC236}">
                <a16:creationId xmlns:a16="http://schemas.microsoft.com/office/drawing/2014/main" id="{877FB17F-4CCE-50DA-A8E0-CC04B19761A7}"/>
              </a:ext>
            </a:extLst>
          </p:cNvPr>
          <p:cNvSpPr txBox="1"/>
          <p:nvPr/>
        </p:nvSpPr>
        <p:spPr>
          <a:xfrm>
            <a:off x="1028700" y="8762415"/>
            <a:ext cx="2424961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i="1">
                <a:solidFill>
                  <a:srgbClr val="F7F7F7"/>
                </a:solidFill>
                <a:latin typeface="Arial Italics"/>
                <a:ea typeface="Arial Italics"/>
                <a:cs typeface="Arial Italics"/>
                <a:sym typeface="Arial Italics"/>
              </a:rPr>
              <a:t>Presented by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AE2D70A6-52E9-F311-97AC-09B8BF270AA5}"/>
              </a:ext>
            </a:extLst>
          </p:cNvPr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2C3F123-8436-335A-630E-6B5702D3F872}"/>
              </a:ext>
            </a:extLst>
          </p:cNvPr>
          <p:cNvSpPr txBox="1"/>
          <p:nvPr/>
        </p:nvSpPr>
        <p:spPr>
          <a:xfrm>
            <a:off x="1028700" y="1456055"/>
            <a:ext cx="5143500" cy="25436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VIDEO</a:t>
            </a:r>
          </a:p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DEMO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ECCE48B-E879-A00A-2843-6C3AB6EDDB98}"/>
              </a:ext>
            </a:extLst>
          </p:cNvPr>
          <p:cNvSpPr txBox="1"/>
          <p:nvPr/>
        </p:nvSpPr>
        <p:spPr>
          <a:xfrm>
            <a:off x="3453661" y="8762415"/>
            <a:ext cx="13805639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 b="1" spc="-52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Avishek Dutta • Md. Ishrak Mashroor • Ashab Mahmud Raseen • Sneha Nandy</a:t>
            </a:r>
          </a:p>
        </p:txBody>
      </p:sp>
      <p:pic>
        <p:nvPicPr>
          <p:cNvPr id="2" name="Online Media 1" descr="TicTacX Demonstration">
            <a:hlinkClick r:id="" action="ppaction://media"/>
            <a:extLst>
              <a:ext uri="{FF2B5EF4-FFF2-40B4-BE49-F238E27FC236}">
                <a16:creationId xmlns:a16="http://schemas.microsoft.com/office/drawing/2014/main" id="{2826B9BD-8DFE-AD9F-254F-33098A7BAE14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4229100" y="1625049"/>
            <a:ext cx="13030200" cy="6795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25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028700" y="1456055"/>
            <a:ext cx="948690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CODE STRUCTURE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2354850" y="2423521"/>
            <a:ext cx="2197621" cy="3897519"/>
            <a:chOff x="0" y="0"/>
            <a:chExt cx="736600" cy="130637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1" name="Group 11"/>
          <p:cNvGrpSpPr/>
          <p:nvPr/>
        </p:nvGrpSpPr>
        <p:grpSpPr>
          <a:xfrm rot="5400000">
            <a:off x="7735393" y="5220381"/>
            <a:ext cx="2197621" cy="3897519"/>
            <a:chOff x="0" y="0"/>
            <a:chExt cx="736600" cy="1306373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5400000">
            <a:off x="7735393" y="2423521"/>
            <a:ext cx="2197621" cy="3897519"/>
            <a:chOff x="0" y="0"/>
            <a:chExt cx="736600" cy="130637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 rot="5400000">
            <a:off x="13118812" y="2423521"/>
            <a:ext cx="2197621" cy="3897519"/>
            <a:chOff x="0" y="0"/>
            <a:chExt cx="736600" cy="1306373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 rot="5400000">
            <a:off x="2354850" y="5220381"/>
            <a:ext cx="2197621" cy="3897519"/>
            <a:chOff x="0" y="0"/>
            <a:chExt cx="736600" cy="130637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3" name="Group 23"/>
          <p:cNvGrpSpPr/>
          <p:nvPr/>
        </p:nvGrpSpPr>
        <p:grpSpPr>
          <a:xfrm rot="5400000">
            <a:off x="13177802" y="5220381"/>
            <a:ext cx="2197621" cy="3897519"/>
            <a:chOff x="0" y="0"/>
            <a:chExt cx="736600" cy="1306373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736600" cy="1306373"/>
            </a:xfrm>
            <a:custGeom>
              <a:avLst/>
              <a:gdLst/>
              <a:ahLst/>
              <a:cxnLst/>
              <a:rect l="l" t="t" r="r" b="b"/>
              <a:pathLst>
                <a:path w="736600" h="1306373">
                  <a:moveTo>
                    <a:pt x="736600" y="0"/>
                  </a:moveTo>
                  <a:lnTo>
                    <a:pt x="736600" y="1306373"/>
                  </a:lnTo>
                  <a:lnTo>
                    <a:pt x="368300" y="1179373"/>
                  </a:lnTo>
                  <a:lnTo>
                    <a:pt x="0" y="1306373"/>
                  </a:lnTo>
                  <a:lnTo>
                    <a:pt x="0" y="0"/>
                  </a:lnTo>
                  <a:lnTo>
                    <a:pt x="736600" y="0"/>
                  </a:lnTo>
                  <a:close/>
                </a:path>
              </a:pathLst>
            </a:custGeom>
            <a:solidFill>
              <a:srgbClr val="026256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104775"/>
              <a:ext cx="736600" cy="12841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502024" y="3876346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README.md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Docs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2312301" y="6436680"/>
            <a:ext cx="3897519" cy="18312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 / </a:t>
            </a: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GameAI.c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   - Game Bot</a:t>
            </a: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for mode == 2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6735153" y="3768159"/>
            <a:ext cx="3897519" cy="953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main.c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Controls flow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885444" y="6518841"/>
            <a:ext cx="3897519" cy="186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</a:t>
            </a: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Logic + turn management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571209" y="6653221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support/</a:t>
            </a:r>
            <a:r>
              <a:rPr lang="en-US" sz="2600" b="1" spc="-52" dirty="0" err="1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board.c</a:t>
            </a: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Display + update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2327852" y="3733165"/>
            <a:ext cx="3897519" cy="1410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.h files</a:t>
            </a:r>
          </a:p>
          <a:p>
            <a:pPr algn="ct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- Header files</a:t>
            </a:r>
          </a:p>
          <a:p>
            <a:pPr algn="l">
              <a:lnSpc>
                <a:spcPts val="3640"/>
              </a:lnSpc>
              <a:spcBef>
                <a:spcPct val="0"/>
              </a:spcBef>
            </a:pPr>
            <a:endParaRPr lang="en-US" sz="2600" b="1" spc="-52" dirty="0">
              <a:solidFill>
                <a:srgbClr val="F7F7F7"/>
              </a:solidFill>
              <a:latin typeface="Arial Bold"/>
              <a:ea typeface="Arial Bold"/>
              <a:cs typeface="Arial Bold"/>
              <a:sym typeface="Arial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7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14276612" y="923925"/>
            <a:ext cx="2982688" cy="49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640"/>
              </a:lnSpc>
            </a:pPr>
            <a:r>
              <a:rPr lang="en-US" sz="2600" b="1" spc="-52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TicTacX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1456055"/>
            <a:ext cx="6330890" cy="1181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 b="1" dirty="0">
                <a:solidFill>
                  <a:srgbClr val="F7F7F7"/>
                </a:solidFill>
                <a:latin typeface="Arial Bold"/>
                <a:ea typeface="Arial Bold"/>
                <a:cs typeface="Arial Bold"/>
                <a:sym typeface="Arial Bold"/>
              </a:rPr>
              <a:t>GAME FLOW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064869" y="3350096"/>
            <a:ext cx="2755530" cy="1000466"/>
            <a:chOff x="0" y="0"/>
            <a:chExt cx="725736" cy="26349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 dirty="0"/>
            </a:p>
            <a:p>
              <a:endParaRPr lang="en-US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059"/>
                </a:lnSpc>
              </a:pPr>
              <a:endParaRPr lang="en-US" sz="2899" b="1" spc="-57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4059"/>
                </a:lnSpc>
              </a:pPr>
              <a:r>
                <a:rPr lang="en-US" sz="2899" b="1" spc="-57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Menu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4597520" y="3378868"/>
            <a:ext cx="2755530" cy="1000466"/>
            <a:chOff x="0" y="0"/>
            <a:chExt cx="725736" cy="26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Input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8048375" y="3378868"/>
            <a:ext cx="2755530" cy="1000466"/>
            <a:chOff x="0" y="0"/>
            <a:chExt cx="725736" cy="263497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Validation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1521082" y="3378868"/>
            <a:ext cx="2755530" cy="1000466"/>
            <a:chOff x="0" y="0"/>
            <a:chExt cx="725736" cy="263497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Update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4990987" y="3378868"/>
            <a:ext cx="2755530" cy="1000466"/>
            <a:chOff x="0" y="0"/>
            <a:chExt cx="725736" cy="263497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725736" cy="263497"/>
            </a:xfrm>
            <a:custGeom>
              <a:avLst/>
              <a:gdLst/>
              <a:ahLst/>
              <a:cxnLst/>
              <a:rect l="l" t="t" r="r" b="b"/>
              <a:pathLst>
                <a:path w="725736" h="263497">
                  <a:moveTo>
                    <a:pt x="47763" y="0"/>
                  </a:moveTo>
                  <a:lnTo>
                    <a:pt x="677973" y="0"/>
                  </a:lnTo>
                  <a:cubicBezTo>
                    <a:pt x="704352" y="0"/>
                    <a:pt x="725736" y="21384"/>
                    <a:pt x="725736" y="47763"/>
                  </a:cubicBezTo>
                  <a:lnTo>
                    <a:pt x="725736" y="215734"/>
                  </a:lnTo>
                  <a:cubicBezTo>
                    <a:pt x="725736" y="242113"/>
                    <a:pt x="704352" y="263497"/>
                    <a:pt x="677973" y="263497"/>
                  </a:cubicBezTo>
                  <a:lnTo>
                    <a:pt x="47763" y="263497"/>
                  </a:lnTo>
                  <a:cubicBezTo>
                    <a:pt x="21384" y="263497"/>
                    <a:pt x="0" y="242113"/>
                    <a:pt x="0" y="215734"/>
                  </a:cubicBezTo>
                  <a:lnTo>
                    <a:pt x="0" y="47763"/>
                  </a:lnTo>
                  <a:cubicBezTo>
                    <a:pt x="0" y="21384"/>
                    <a:pt x="21384" y="0"/>
                    <a:pt x="47763" y="0"/>
                  </a:cubicBezTo>
                  <a:close/>
                </a:path>
              </a:pathLst>
            </a:custGeom>
            <a:solidFill>
              <a:srgbClr val="024F44"/>
            </a:solidFill>
            <a:ln w="38100" cap="sq">
              <a:solidFill>
                <a:srgbClr val="F7F7F7"/>
              </a:solidFill>
              <a:prstDash val="solid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0" y="-114300"/>
              <a:ext cx="725736" cy="377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9"/>
                </a:lnSpc>
              </a:pPr>
              <a:endParaRPr lang="en-US" sz="2799" b="1" spc="-55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919"/>
                </a:lnSpc>
              </a:pPr>
              <a:r>
                <a:rPr lang="en-US" sz="2799" b="1" spc="-55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Result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3897809" y="3655898"/>
            <a:ext cx="699711" cy="446406"/>
            <a:chOff x="0" y="0"/>
            <a:chExt cx="1274008" cy="8128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14295662" y="3655898"/>
            <a:ext cx="699711" cy="446406"/>
            <a:chOff x="0" y="0"/>
            <a:chExt cx="1274008" cy="81280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10821371" y="3655898"/>
            <a:ext cx="699711" cy="446406"/>
            <a:chOff x="0" y="0"/>
            <a:chExt cx="1274008" cy="812800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7359590" y="3655898"/>
            <a:ext cx="699711" cy="446406"/>
            <a:chOff x="0" y="0"/>
            <a:chExt cx="1274008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1274008" cy="812800"/>
            </a:xfrm>
            <a:custGeom>
              <a:avLst/>
              <a:gdLst/>
              <a:ahLst/>
              <a:cxnLst/>
              <a:rect l="l" t="t" r="r" b="b"/>
              <a:pathLst>
                <a:path w="1274008" h="812800">
                  <a:moveTo>
                    <a:pt x="1274008" y="406400"/>
                  </a:moveTo>
                  <a:lnTo>
                    <a:pt x="867608" y="0"/>
                  </a:lnTo>
                  <a:lnTo>
                    <a:pt x="867608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67608" y="609600"/>
                  </a:lnTo>
                  <a:lnTo>
                    <a:pt x="867608" y="812800"/>
                  </a:lnTo>
                  <a:lnTo>
                    <a:pt x="1274008" y="406400"/>
                  </a:lnTo>
                  <a:close/>
                </a:path>
              </a:pathLst>
            </a:custGeom>
            <a:solidFill>
              <a:srgbClr val="F7F7F7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0" y="98425"/>
              <a:ext cx="1172408" cy="5111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35" name="Group 35"/>
          <p:cNvGrpSpPr/>
          <p:nvPr/>
        </p:nvGrpSpPr>
        <p:grpSpPr>
          <a:xfrm>
            <a:off x="4917400" y="4699001"/>
            <a:ext cx="3086100" cy="3318883"/>
            <a:chOff x="-235088" y="-61309"/>
            <a:chExt cx="812800" cy="874109"/>
          </a:xfrm>
        </p:grpSpPr>
        <p:sp>
          <p:nvSpPr>
            <p:cNvPr id="36" name="Freeform 36"/>
            <p:cNvSpPr/>
            <p:nvPr/>
          </p:nvSpPr>
          <p:spPr>
            <a:xfrm>
              <a:off x="-235088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TextBox 37"/>
            <p:cNvSpPr txBox="1"/>
            <p:nvPr/>
          </p:nvSpPr>
          <p:spPr>
            <a:xfrm>
              <a:off x="-196988" y="-6130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Draw or Win</a:t>
              </a:r>
            </a:p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-&gt; Replay Option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9978032" y="4963060"/>
            <a:ext cx="3086100" cy="3222461"/>
            <a:chOff x="0" y="0"/>
            <a:chExt cx="812800" cy="848714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733382" y="0"/>
                  </a:moveTo>
                  <a:lnTo>
                    <a:pt x="79418" y="0"/>
                  </a:lnTo>
                  <a:cubicBezTo>
                    <a:pt x="79418" y="43699"/>
                    <a:pt x="44079" y="79418"/>
                    <a:pt x="0" y="79418"/>
                  </a:cubicBezTo>
                  <a:lnTo>
                    <a:pt x="0" y="733382"/>
                  </a:lnTo>
                  <a:cubicBezTo>
                    <a:pt x="43699" y="733382"/>
                    <a:pt x="79418" y="768721"/>
                    <a:pt x="79418" y="812800"/>
                  </a:cubicBezTo>
                  <a:lnTo>
                    <a:pt x="733382" y="812800"/>
                  </a:lnTo>
                  <a:cubicBezTo>
                    <a:pt x="733382" y="769101"/>
                    <a:pt x="768721" y="733382"/>
                    <a:pt x="812800" y="733382"/>
                  </a:cubicBezTo>
                  <a:lnTo>
                    <a:pt x="812800" y="79418"/>
                  </a:lnTo>
                  <a:cubicBezTo>
                    <a:pt x="769101" y="79418"/>
                    <a:pt x="733382" y="44079"/>
                    <a:pt x="733382" y="0"/>
                  </a:cubicBezTo>
                  <a:close/>
                </a:path>
              </a:pathLst>
            </a:custGeom>
            <a:solidFill>
              <a:srgbClr val="024F44"/>
            </a:solidFill>
            <a:ln w="28575" cap="sq">
              <a:solidFill>
                <a:srgbClr val="F7F7F7"/>
              </a:solidFill>
              <a:prstDash val="sysDot"/>
              <a:miter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TextBox 40"/>
            <p:cNvSpPr txBox="1"/>
            <p:nvPr/>
          </p:nvSpPr>
          <p:spPr>
            <a:xfrm>
              <a:off x="38959" y="7339"/>
              <a:ext cx="736600" cy="8413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r>
                <a:rPr lang="en-US" sz="2600" b="1" spc="-52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Uses Clear + ANSI + Unicode for clean updates and display</a:t>
              </a:r>
            </a:p>
            <a:p>
              <a:pPr algn="ctr">
                <a:lnSpc>
                  <a:spcPts val="3640"/>
                </a:lnSpc>
              </a:pPr>
              <a:endParaRPr lang="en-US" sz="2600" b="1" spc="-52" dirty="0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617</Words>
  <Application>Microsoft Macintosh PowerPoint</Application>
  <PresentationFormat>Custom</PresentationFormat>
  <Paragraphs>175</Paragraphs>
  <Slides>16</Slides>
  <Notes>13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 Bold</vt:lpstr>
      <vt:lpstr>Arial Italics</vt:lpstr>
      <vt:lpstr>Aptos</vt:lpstr>
      <vt:lpstr>Arial</vt:lpstr>
      <vt:lpstr>Consolas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TicTacX</dc:title>
  <cp:lastModifiedBy>ISHRAK MASHROOR</cp:lastModifiedBy>
  <cp:revision>6</cp:revision>
  <dcterms:created xsi:type="dcterms:W3CDTF">2006-08-16T00:00:00Z</dcterms:created>
  <dcterms:modified xsi:type="dcterms:W3CDTF">2025-08-13T06:34:36Z</dcterms:modified>
  <dc:identifier>DAGvZbWuF78</dc:identifier>
</cp:coreProperties>
</file>