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Arial Bold"/>
      <p:regular r:id="rId17"/>
    </p:embeddedFont>
    <p:embeddedFont>
      <p:font typeface="Arial Italics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A78450-4F91-469D-B8F2-4266BBE6DA38}" v="8" dt="2025-08-11T17:54:28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Ishrak Mashroor" userId="e451b154c326eb62" providerId="LiveId" clId="{CEA78450-4F91-469D-B8F2-4266BBE6DA38}"/>
    <pc:docChg chg="undo custSel modSld modMainMaster">
      <pc:chgData name="Md Ishrak Mashroor" userId="e451b154c326eb62" providerId="LiveId" clId="{CEA78450-4F91-469D-B8F2-4266BBE6DA38}" dt="2025-08-11T18:19:30.782" v="22" actId="1076"/>
      <pc:docMkLst>
        <pc:docMk/>
      </pc:docMkLst>
      <pc:sldChg chg="addSp delSp modSp mod">
        <pc:chgData name="Md Ishrak Mashroor" userId="e451b154c326eb62" providerId="LiveId" clId="{CEA78450-4F91-469D-B8F2-4266BBE6DA38}" dt="2025-08-11T17:54:42.792" v="21" actId="478"/>
        <pc:sldMkLst>
          <pc:docMk/>
          <pc:sldMk cId="0" sldId="256"/>
        </pc:sldMkLst>
        <pc:spChg chg="add del">
          <ac:chgData name="Md Ishrak Mashroor" userId="e451b154c326eb62" providerId="LiveId" clId="{CEA78450-4F91-469D-B8F2-4266BBE6DA38}" dt="2025-08-11T17:54:12.148" v="18" actId="478"/>
          <ac:spMkLst>
            <pc:docMk/>
            <pc:sldMk cId="0" sldId="256"/>
            <ac:spMk id="2" creationId="{00000000-0000-0000-0000-000000000000}"/>
          </ac:spMkLst>
        </pc:spChg>
        <pc:spChg chg="add del mod">
          <ac:chgData name="Md Ishrak Mashroor" userId="e451b154c326eb62" providerId="LiveId" clId="{CEA78450-4F91-469D-B8F2-4266BBE6DA38}" dt="2025-08-11T17:54:32.038" v="20" actId="478"/>
          <ac:spMkLst>
            <pc:docMk/>
            <pc:sldMk cId="0" sldId="256"/>
            <ac:spMk id="9" creationId="{00000000-0000-0000-0000-000000000000}"/>
          </ac:spMkLst>
        </pc:spChg>
        <pc:spChg chg="add del">
          <ac:chgData name="Md Ishrak Mashroor" userId="e451b154c326eb62" providerId="LiveId" clId="{CEA78450-4F91-469D-B8F2-4266BBE6DA38}" dt="2025-08-11T17:54:32.038" v="20" actId="478"/>
          <ac:spMkLst>
            <pc:docMk/>
            <pc:sldMk cId="0" sldId="256"/>
            <ac:spMk id="10" creationId="{00000000-0000-0000-0000-000000000000}"/>
          </ac:spMkLst>
        </pc:spChg>
        <pc:spChg chg="add del">
          <ac:chgData name="Md Ishrak Mashroor" userId="e451b154c326eb62" providerId="LiveId" clId="{CEA78450-4F91-469D-B8F2-4266BBE6DA38}" dt="2025-08-11T17:54:32.038" v="20" actId="478"/>
          <ac:spMkLst>
            <pc:docMk/>
            <pc:sldMk cId="0" sldId="256"/>
            <ac:spMk id="11" creationId="{00000000-0000-0000-0000-000000000000}"/>
          </ac:spMkLst>
        </pc:spChg>
        <pc:spChg chg="add del">
          <ac:chgData name="Md Ishrak Mashroor" userId="e451b154c326eb62" providerId="LiveId" clId="{CEA78450-4F91-469D-B8F2-4266BBE6DA38}" dt="2025-08-11T17:54:42.792" v="21" actId="478"/>
          <ac:spMkLst>
            <pc:docMk/>
            <pc:sldMk cId="0" sldId="256"/>
            <ac:spMk id="12" creationId="{00000000-0000-0000-0000-000000000000}"/>
          </ac:spMkLst>
        </pc:spChg>
        <pc:spChg chg="add del mod">
          <ac:chgData name="Md Ishrak Mashroor" userId="e451b154c326eb62" providerId="LiveId" clId="{CEA78450-4F91-469D-B8F2-4266BBE6DA38}" dt="2025-08-11T17:54:32.038" v="20" actId="478"/>
          <ac:spMkLst>
            <pc:docMk/>
            <pc:sldMk cId="0" sldId="256"/>
            <ac:spMk id="13" creationId="{95BDB542-AE66-9604-86B8-8EDCDE226610}"/>
          </ac:spMkLst>
        </pc:spChg>
      </pc:sldChg>
      <pc:sldChg chg="modSp mod">
        <pc:chgData name="Md Ishrak Mashroor" userId="e451b154c326eb62" providerId="LiveId" clId="{CEA78450-4F91-469D-B8F2-4266BBE6DA38}" dt="2025-08-11T17:48:06.172" v="9" actId="14100"/>
        <pc:sldMkLst>
          <pc:docMk/>
          <pc:sldMk cId="0" sldId="257"/>
        </pc:sldMkLst>
        <pc:spChg chg="mod">
          <ac:chgData name="Md Ishrak Mashroor" userId="e451b154c326eb62" providerId="LiveId" clId="{CEA78450-4F91-469D-B8F2-4266BBE6DA38}" dt="2025-08-11T17:48:06.172" v="9" actId="14100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Md Ishrak Mashroor" userId="e451b154c326eb62" providerId="LiveId" clId="{CEA78450-4F91-469D-B8F2-4266BBE6DA38}" dt="2025-08-11T17:53:41.195" v="16" actId="14100"/>
        <pc:sldMkLst>
          <pc:docMk/>
          <pc:sldMk cId="0" sldId="258"/>
        </pc:sldMkLst>
        <pc:spChg chg="mod">
          <ac:chgData name="Md Ishrak Mashroor" userId="e451b154c326eb62" providerId="LiveId" clId="{CEA78450-4F91-469D-B8F2-4266BBE6DA38}" dt="2025-08-11T17:53:41.195" v="16" actId="14100"/>
          <ac:spMkLst>
            <pc:docMk/>
            <pc:sldMk cId="0" sldId="258"/>
            <ac:spMk id="6" creationId="{00000000-0000-0000-0000-000000000000}"/>
          </ac:spMkLst>
        </pc:spChg>
      </pc:sldChg>
      <pc:sldChg chg="modSp mod">
        <pc:chgData name="Md Ishrak Mashroor" userId="e451b154c326eb62" providerId="LiveId" clId="{CEA78450-4F91-469D-B8F2-4266BBE6DA38}" dt="2025-08-11T18:19:30.782" v="22" actId="1076"/>
        <pc:sldMkLst>
          <pc:docMk/>
          <pc:sldMk cId="0" sldId="268"/>
        </pc:sldMkLst>
        <pc:grpChg chg="mod">
          <ac:chgData name="Md Ishrak Mashroor" userId="e451b154c326eb62" providerId="LiveId" clId="{CEA78450-4F91-469D-B8F2-4266BBE6DA38}" dt="2025-08-11T18:19:30.782" v="22" actId="1076"/>
          <ac:grpSpMkLst>
            <pc:docMk/>
            <pc:sldMk cId="0" sldId="268"/>
            <ac:grpSpMk id="15" creationId="{00000000-0000-0000-0000-000000000000}"/>
          </ac:grpSpMkLst>
        </pc:grpChg>
      </pc:sldChg>
      <pc:sldMasterChg chg="addSp modSp modSldLayout">
        <pc:chgData name="Md Ishrak Mashroor" userId="e451b154c326eb62" providerId="LiveId" clId="{CEA78450-4F91-469D-B8F2-4266BBE6DA38}" dt="2025-08-11T17:53:55.450" v="17"/>
        <pc:sldMasterMkLst>
          <pc:docMk/>
          <pc:sldMasterMk cId="0" sldId="2147483648"/>
        </pc:sldMasterMkLst>
        <pc:spChg chg="add mod">
          <ac:chgData name="Md Ishrak Mashroor" userId="e451b154c326eb62" providerId="LiveId" clId="{CEA78450-4F91-469D-B8F2-4266BBE6DA38}" dt="2025-08-11T17:53:11.173" v="14"/>
          <ac:spMkLst>
            <pc:docMk/>
            <pc:sldMasterMk cId="0" sldId="2147483648"/>
            <ac:spMk id="7" creationId="{FE887E9A-6FAB-0973-661E-E1F8F033C376}"/>
          </ac:spMkLst>
        </pc:spChg>
        <pc:spChg chg="add mod">
          <ac:chgData name="Md Ishrak Mashroor" userId="e451b154c326eb62" providerId="LiveId" clId="{CEA78450-4F91-469D-B8F2-4266BBE6DA38}" dt="2025-08-11T17:53:11.173" v="14"/>
          <ac:spMkLst>
            <pc:docMk/>
            <pc:sldMasterMk cId="0" sldId="2147483648"/>
            <ac:spMk id="8" creationId="{3CD6F446-6691-99BF-30C0-8B6AD00BC128}"/>
          </ac:spMkLst>
        </pc:spChg>
        <pc:spChg chg="add mod">
          <ac:chgData name="Md Ishrak Mashroor" userId="e451b154c326eb62" providerId="LiveId" clId="{CEA78450-4F91-469D-B8F2-4266BBE6DA38}" dt="2025-08-11T17:53:11.173" v="14"/>
          <ac:spMkLst>
            <pc:docMk/>
            <pc:sldMasterMk cId="0" sldId="2147483648"/>
            <ac:spMk id="9" creationId="{D92FC716-3B4A-2B82-1056-15028FD55A4F}"/>
          </ac:spMkLst>
        </pc:spChg>
        <pc:spChg chg="add mod">
          <ac:chgData name="Md Ishrak Mashroor" userId="e451b154c326eb62" providerId="LiveId" clId="{CEA78450-4F91-469D-B8F2-4266BBE6DA38}" dt="2025-08-11T17:53:11.173" v="14"/>
          <ac:spMkLst>
            <pc:docMk/>
            <pc:sldMasterMk cId="0" sldId="2147483648"/>
            <ac:spMk id="10" creationId="{766067AF-1FF9-3AB2-759A-A82F49C8A881}"/>
          </ac:spMkLst>
        </pc:spChg>
        <pc:spChg chg="add mod">
          <ac:chgData name="Md Ishrak Mashroor" userId="e451b154c326eb62" providerId="LiveId" clId="{CEA78450-4F91-469D-B8F2-4266BBE6DA38}" dt="2025-08-11T17:53:11.173" v="14"/>
          <ac:spMkLst>
            <pc:docMk/>
            <pc:sldMasterMk cId="0" sldId="2147483648"/>
            <ac:spMk id="11" creationId="{C6E71741-F4E9-3884-5454-71B085F498E0}"/>
          </ac:spMkLst>
        </pc:spChg>
        <pc:sldLayoutChg chg="addSp modSp">
          <pc:chgData name="Md Ishrak Mashroor" userId="e451b154c326eb62" providerId="LiveId" clId="{CEA78450-4F91-469D-B8F2-4266BBE6DA38}" dt="2025-08-11T17:53:55.450" v="17"/>
          <pc:sldLayoutMkLst>
            <pc:docMk/>
            <pc:sldMasterMk cId="0" sldId="2147483648"/>
            <pc:sldLayoutMk cId="0" sldId="2147483655"/>
          </pc:sldLayoutMkLst>
          <pc:spChg chg="add mod">
            <ac:chgData name="Md Ishrak Mashroor" userId="e451b154c326eb62" providerId="LiveId" clId="{CEA78450-4F91-469D-B8F2-4266BBE6DA38}" dt="2025-08-11T17:53:00.896" v="13"/>
            <ac:spMkLst>
              <pc:docMk/>
              <pc:sldMasterMk cId="0" sldId="2147483648"/>
              <pc:sldLayoutMk cId="0" sldId="2147483655"/>
              <ac:spMk id="5" creationId="{19C88126-290F-6BD0-DD6E-BBECC155B1B4}"/>
            </ac:spMkLst>
          </pc:spChg>
          <pc:spChg chg="add mod">
            <ac:chgData name="Md Ishrak Mashroor" userId="e451b154c326eb62" providerId="LiveId" clId="{CEA78450-4F91-469D-B8F2-4266BBE6DA38}" dt="2025-08-11T17:53:00.896" v="13"/>
            <ac:spMkLst>
              <pc:docMk/>
              <pc:sldMasterMk cId="0" sldId="2147483648"/>
              <pc:sldLayoutMk cId="0" sldId="2147483655"/>
              <ac:spMk id="6" creationId="{C8DDE6DF-5687-F2FD-F926-38AD6F1072D0}"/>
            </ac:spMkLst>
          </pc:spChg>
          <pc:spChg chg="add mod">
            <ac:chgData name="Md Ishrak Mashroor" userId="e451b154c326eb62" providerId="LiveId" clId="{CEA78450-4F91-469D-B8F2-4266BBE6DA38}" dt="2025-08-11T17:53:00.896" v="13"/>
            <ac:spMkLst>
              <pc:docMk/>
              <pc:sldMasterMk cId="0" sldId="2147483648"/>
              <pc:sldLayoutMk cId="0" sldId="2147483655"/>
              <ac:spMk id="7" creationId="{31139E41-4A3A-677F-BD02-4B6D281BCD61}"/>
            </ac:spMkLst>
          </pc:spChg>
          <pc:spChg chg="add mod">
            <ac:chgData name="Md Ishrak Mashroor" userId="e451b154c326eb62" providerId="LiveId" clId="{CEA78450-4F91-469D-B8F2-4266BBE6DA38}" dt="2025-08-11T17:53:00.896" v="13"/>
            <ac:spMkLst>
              <pc:docMk/>
              <pc:sldMasterMk cId="0" sldId="2147483648"/>
              <pc:sldLayoutMk cId="0" sldId="2147483655"/>
              <ac:spMk id="8" creationId="{CFE2DFDE-276E-A600-C8D2-FCDFCA90B37E}"/>
            </ac:spMkLst>
          </pc:spChg>
          <pc:spChg chg="add mod">
            <ac:chgData name="Md Ishrak Mashroor" userId="e451b154c326eb62" providerId="LiveId" clId="{CEA78450-4F91-469D-B8F2-4266BBE6DA38}" dt="2025-08-11T17:53:00.896" v="13"/>
            <ac:spMkLst>
              <pc:docMk/>
              <pc:sldMasterMk cId="0" sldId="2147483648"/>
              <pc:sldLayoutMk cId="0" sldId="2147483655"/>
              <ac:spMk id="9" creationId="{1143B96A-22E1-ACF5-B711-B152082A4463}"/>
            </ac:spMkLst>
          </pc:spChg>
          <pc:spChg chg="add mod">
            <ac:chgData name="Md Ishrak Mashroor" userId="e451b154c326eb62" providerId="LiveId" clId="{CEA78450-4F91-469D-B8F2-4266BBE6DA38}" dt="2025-08-11T17:53:55.450" v="17"/>
            <ac:spMkLst>
              <pc:docMk/>
              <pc:sldMasterMk cId="0" sldId="2147483648"/>
              <pc:sldLayoutMk cId="0" sldId="2147483655"/>
              <ac:spMk id="10" creationId="{52B3BB6D-544B-89E2-204F-94AD23A94CC9}"/>
            </ac:spMkLst>
          </pc:spChg>
          <pc:spChg chg="add mod">
            <ac:chgData name="Md Ishrak Mashroor" userId="e451b154c326eb62" providerId="LiveId" clId="{CEA78450-4F91-469D-B8F2-4266BBE6DA38}" dt="2025-08-11T17:53:55.450" v="17"/>
            <ac:spMkLst>
              <pc:docMk/>
              <pc:sldMasterMk cId="0" sldId="2147483648"/>
              <pc:sldLayoutMk cId="0" sldId="2147483655"/>
              <ac:spMk id="11" creationId="{D67D56AE-8D76-5DB2-7ED0-4911D584D0F0}"/>
            </ac:spMkLst>
          </pc:spChg>
          <pc:spChg chg="add mod">
            <ac:chgData name="Md Ishrak Mashroor" userId="e451b154c326eb62" providerId="LiveId" clId="{CEA78450-4F91-469D-B8F2-4266BBE6DA38}" dt="2025-08-11T17:53:55.450" v="17"/>
            <ac:spMkLst>
              <pc:docMk/>
              <pc:sldMasterMk cId="0" sldId="2147483648"/>
              <pc:sldLayoutMk cId="0" sldId="2147483655"/>
              <ac:spMk id="12" creationId="{AD6CCE5F-1BD6-05FE-877A-769D3EEB71BC}"/>
            </ac:spMkLst>
          </pc:spChg>
          <pc:spChg chg="add mod">
            <ac:chgData name="Md Ishrak Mashroor" userId="e451b154c326eb62" providerId="LiveId" clId="{CEA78450-4F91-469D-B8F2-4266BBE6DA38}" dt="2025-08-11T17:53:55.450" v="17"/>
            <ac:spMkLst>
              <pc:docMk/>
              <pc:sldMasterMk cId="0" sldId="2147483648"/>
              <pc:sldLayoutMk cId="0" sldId="2147483655"/>
              <ac:spMk id="13" creationId="{F9D589D0-9A31-6159-6156-BADC3C4581CF}"/>
            </ac:spMkLst>
          </pc:spChg>
          <pc:spChg chg="add mod">
            <ac:chgData name="Md Ishrak Mashroor" userId="e451b154c326eb62" providerId="LiveId" clId="{CEA78450-4F91-469D-B8F2-4266BBE6DA38}" dt="2025-08-11T17:53:55.450" v="17"/>
            <ac:spMkLst>
              <pc:docMk/>
              <pc:sldMasterMk cId="0" sldId="2147483648"/>
              <pc:sldLayoutMk cId="0" sldId="2147483655"/>
              <ac:spMk id="14" creationId="{534F3A79-1480-7D8D-D344-61EBEADEDBDA}"/>
            </ac:spMkLst>
          </pc:spChg>
        </pc:sldLayoutChg>
        <pc:sldLayoutChg chg="addSp modSp">
          <pc:chgData name="Md Ishrak Mashroor" userId="e451b154c326eb62" providerId="LiveId" clId="{CEA78450-4F91-469D-B8F2-4266BBE6DA38}" dt="2025-08-11T17:53:23.580" v="15"/>
          <pc:sldLayoutMkLst>
            <pc:docMk/>
            <pc:sldMasterMk cId="0" sldId="2147483648"/>
            <pc:sldLayoutMk cId="0" sldId="2147483659"/>
          </pc:sldLayoutMkLst>
          <pc:spChg chg="add mod">
            <ac:chgData name="Md Ishrak Mashroor" userId="e451b154c326eb62" providerId="LiveId" clId="{CEA78450-4F91-469D-B8F2-4266BBE6DA38}" dt="2025-08-11T17:53:23.580" v="15"/>
            <ac:spMkLst>
              <pc:docMk/>
              <pc:sldMasterMk cId="0" sldId="2147483648"/>
              <pc:sldLayoutMk cId="0" sldId="2147483659"/>
              <ac:spMk id="7" creationId="{559C32EF-07A2-D87E-4C0C-906538DF1558}"/>
            </ac:spMkLst>
          </pc:spChg>
          <pc:spChg chg="add mod">
            <ac:chgData name="Md Ishrak Mashroor" userId="e451b154c326eb62" providerId="LiveId" clId="{CEA78450-4F91-469D-B8F2-4266BBE6DA38}" dt="2025-08-11T17:53:23.580" v="15"/>
            <ac:spMkLst>
              <pc:docMk/>
              <pc:sldMasterMk cId="0" sldId="2147483648"/>
              <pc:sldLayoutMk cId="0" sldId="2147483659"/>
              <ac:spMk id="8" creationId="{883114A5-CD88-BFDE-3F16-D07EF5940AAF}"/>
            </ac:spMkLst>
          </pc:spChg>
          <pc:spChg chg="add mod">
            <ac:chgData name="Md Ishrak Mashroor" userId="e451b154c326eb62" providerId="LiveId" clId="{CEA78450-4F91-469D-B8F2-4266BBE6DA38}" dt="2025-08-11T17:53:23.580" v="15"/>
            <ac:spMkLst>
              <pc:docMk/>
              <pc:sldMasterMk cId="0" sldId="2147483648"/>
              <pc:sldLayoutMk cId="0" sldId="2147483659"/>
              <ac:spMk id="9" creationId="{E9E350CB-F938-44D2-056D-438EFBF50BC7}"/>
            </ac:spMkLst>
          </pc:spChg>
          <pc:spChg chg="add mod">
            <ac:chgData name="Md Ishrak Mashroor" userId="e451b154c326eb62" providerId="LiveId" clId="{CEA78450-4F91-469D-B8F2-4266BBE6DA38}" dt="2025-08-11T17:53:23.580" v="15"/>
            <ac:spMkLst>
              <pc:docMk/>
              <pc:sldMasterMk cId="0" sldId="2147483648"/>
              <pc:sldLayoutMk cId="0" sldId="2147483659"/>
              <ac:spMk id="10" creationId="{012A3E3D-E6E6-F218-D98E-C7534A182A03}"/>
            </ac:spMkLst>
          </pc:spChg>
          <pc:spChg chg="add mod">
            <ac:chgData name="Md Ishrak Mashroor" userId="e451b154c326eb62" providerId="LiveId" clId="{CEA78450-4F91-469D-B8F2-4266BBE6DA38}" dt="2025-08-11T17:53:23.580" v="15"/>
            <ac:spMkLst>
              <pc:docMk/>
              <pc:sldMasterMk cId="0" sldId="2147483648"/>
              <pc:sldLayoutMk cId="0" sldId="2147483659"/>
              <ac:spMk id="11" creationId="{02D01F9C-C927-6E67-9DA6-A873D7011018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id="{52B3BB6D-544B-89E2-204F-94AD23A94CC9}"/>
              </a:ext>
            </a:extLst>
          </p:cNvPr>
          <p:cNvSpPr/>
          <p:nvPr userDrawn="1"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D67D56AE-8D76-5DB2-7ED0-4911D584D0F0}"/>
              </a:ext>
            </a:extLst>
          </p:cNvPr>
          <p:cNvSpPr txBox="1"/>
          <p:nvPr userDrawn="1"/>
        </p:nvSpPr>
        <p:spPr>
          <a:xfrm>
            <a:off x="1028700" y="923925"/>
            <a:ext cx="3238500" cy="4221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2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AD6CCE5F-1BD6-05FE-877A-769D3EEB71BC}"/>
              </a:ext>
            </a:extLst>
          </p:cNvPr>
          <p:cNvSpPr txBox="1"/>
          <p:nvPr userDrawn="1"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F9D589D0-9A31-6159-6156-BADC3C4581CF}"/>
              </a:ext>
            </a:extLst>
          </p:cNvPr>
          <p:cNvSpPr txBox="1"/>
          <p:nvPr userDrawn="1"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534F3A79-1480-7D8D-D344-61EBEADEDBDA}"/>
              </a:ext>
            </a:extLst>
          </p:cNvPr>
          <p:cNvSpPr txBox="1"/>
          <p:nvPr userDrawn="1"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 rot="-147946">
            <a:off x="1106824" y="6329106"/>
            <a:ext cx="16230600" cy="1327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99"/>
              </a:lnSpc>
            </a:pPr>
            <a:r>
              <a:rPr lang="en-US" sz="9999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Classic TicTacToe Game</a:t>
            </a:r>
          </a:p>
        </p:txBody>
      </p:sp>
      <p:sp>
        <p:nvSpPr>
          <p:cNvPr id="4" name="TextBox 4"/>
          <p:cNvSpPr txBox="1"/>
          <p:nvPr/>
        </p:nvSpPr>
        <p:spPr>
          <a:xfrm rot="-147946">
            <a:off x="1013607" y="2924668"/>
            <a:ext cx="16230600" cy="3323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916"/>
              </a:lnSpc>
            </a:pPr>
            <a:r>
              <a:rPr lang="en-US" sz="24895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grpSp>
        <p:nvGrpSpPr>
          <p:cNvPr id="5" name="Group 5"/>
          <p:cNvGrpSpPr/>
          <p:nvPr/>
        </p:nvGrpSpPr>
        <p:grpSpPr>
          <a:xfrm rot="-316424">
            <a:off x="8931703" y="4939317"/>
            <a:ext cx="6542811" cy="1358977"/>
            <a:chOff x="0" y="0"/>
            <a:chExt cx="1113791" cy="2313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13791" cy="231340"/>
            </a:xfrm>
            <a:custGeom>
              <a:avLst/>
              <a:gdLst/>
              <a:ahLst/>
              <a:cxnLst/>
              <a:rect l="l" t="t" r="r" b="b"/>
              <a:pathLst>
                <a:path w="1113791" h="231340">
                  <a:moveTo>
                    <a:pt x="0" y="0"/>
                  </a:moveTo>
                  <a:lnTo>
                    <a:pt x="1113791" y="0"/>
                  </a:lnTo>
                  <a:lnTo>
                    <a:pt x="1113791" y="231340"/>
                  </a:lnTo>
                  <a:lnTo>
                    <a:pt x="0" y="231340"/>
                  </a:lnTo>
                  <a:close/>
                </a:path>
              </a:pathLst>
            </a:custGeom>
            <a:solidFill>
              <a:srgbClr val="026256"/>
            </a:solidFill>
            <a:ln w="9525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113791" cy="269440"/>
            </a:xfrm>
            <a:prstGeom prst="rect">
              <a:avLst/>
            </a:prstGeom>
          </p:spPr>
          <p:txBody>
            <a:bodyPr lIns="93682" tIns="93682" rIns="93682" bIns="93682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 rot="-316424">
            <a:off x="8908378" y="5334659"/>
            <a:ext cx="6590036" cy="663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3"/>
              </a:lnSpc>
            </a:pPr>
            <a:r>
              <a:rPr lang="en-US" sz="4991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CSE115.4 | Group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23925"/>
            <a:ext cx="2982688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5854005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GAME LOGIC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23925"/>
            <a:ext cx="2982688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9249172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AI IMPLEMENTATION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23925"/>
            <a:ext cx="2982688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8433594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KEY CHALLENGES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grpSp>
        <p:nvGrpSpPr>
          <p:cNvPr id="8" name="Group 8"/>
          <p:cNvGrpSpPr/>
          <p:nvPr/>
        </p:nvGrpSpPr>
        <p:grpSpPr>
          <a:xfrm rot="-5400000">
            <a:off x="1969344" y="2677255"/>
            <a:ext cx="4084088" cy="4381078"/>
            <a:chOff x="0" y="0"/>
            <a:chExt cx="1075645" cy="115386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820849" y="3504449"/>
            <a:ext cx="4381078" cy="2612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 b="1" spc="-57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Cross-platform compatibility (used preprocessor directives to support Windows, Linux, macOS)</a:t>
            </a:r>
          </a:p>
        </p:txBody>
      </p:sp>
      <p:grpSp>
        <p:nvGrpSpPr>
          <p:cNvPr id="12" name="Group 12"/>
          <p:cNvGrpSpPr/>
          <p:nvPr/>
        </p:nvGrpSpPr>
        <p:grpSpPr>
          <a:xfrm rot="-5400000">
            <a:off x="7101956" y="2677255"/>
            <a:ext cx="4084088" cy="4381078"/>
            <a:chOff x="0" y="0"/>
            <a:chExt cx="1075645" cy="115386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5400000">
            <a:off x="12444682" y="2677255"/>
            <a:ext cx="4084088" cy="4381078"/>
            <a:chOff x="0" y="0"/>
            <a:chExt cx="1075645" cy="115386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2296187" y="3744421"/>
            <a:ext cx="4381078" cy="1728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 b="1" spc="-63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Terminal formatting 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 Used ANSI codes; managed screen clears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953461" y="3744421"/>
            <a:ext cx="4381078" cy="167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 b="1" spc="-6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Input Validation </a:t>
            </a:r>
          </a:p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 b="1" spc="-6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Had to flush input buffer to prevent infinite loops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23925"/>
            <a:ext cx="2982688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8433594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KEY CHALLENGES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grpSp>
        <p:nvGrpSpPr>
          <p:cNvPr id="8" name="Group 8"/>
          <p:cNvGrpSpPr/>
          <p:nvPr/>
        </p:nvGrpSpPr>
        <p:grpSpPr>
          <a:xfrm rot="-5400000">
            <a:off x="1969344" y="2677255"/>
            <a:ext cx="4084088" cy="4381078"/>
            <a:chOff x="0" y="0"/>
            <a:chExt cx="1075645" cy="115386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820849" y="3744421"/>
            <a:ext cx="4381078" cy="1728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AI logic — Balanced simplicity with challenge</a:t>
            </a:r>
          </a:p>
        </p:txBody>
      </p:sp>
      <p:grpSp>
        <p:nvGrpSpPr>
          <p:cNvPr id="12" name="Group 12"/>
          <p:cNvGrpSpPr/>
          <p:nvPr/>
        </p:nvGrpSpPr>
        <p:grpSpPr>
          <a:xfrm rot="-5400000">
            <a:off x="7101956" y="2677255"/>
            <a:ext cx="4084088" cy="4381078"/>
            <a:chOff x="0" y="0"/>
            <a:chExt cx="1075645" cy="115386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5400000">
            <a:off x="12341153" y="2661901"/>
            <a:ext cx="4084088" cy="4381078"/>
            <a:chOff x="0" y="0"/>
            <a:chExt cx="1075645" cy="115386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2296187" y="3744421"/>
            <a:ext cx="4381078" cy="2290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Modular design — Separated logic into game.c, board.c, GameAI.c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953461" y="3744421"/>
            <a:ext cx="4381078" cy="1728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Replay support without memory leak or crashing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331621" y="2825750"/>
            <a:ext cx="5359535" cy="5359535"/>
          </a:xfrm>
          <a:custGeom>
            <a:avLst/>
            <a:gdLst/>
            <a:ahLst/>
            <a:cxnLst/>
            <a:rect l="l" t="t" r="r" b="b"/>
            <a:pathLst>
              <a:path w="5359535" h="5359535">
                <a:moveTo>
                  <a:pt x="0" y="0"/>
                </a:moveTo>
                <a:lnTo>
                  <a:pt x="5359535" y="0"/>
                </a:lnTo>
                <a:lnTo>
                  <a:pt x="5359535" y="5359535"/>
                </a:lnTo>
                <a:lnTo>
                  <a:pt x="0" y="53595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923925"/>
            <a:ext cx="2982688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456055"/>
            <a:ext cx="6146602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CONCLUSION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792981" y="2867350"/>
            <a:ext cx="12702039" cy="4348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816"/>
              </a:lnSpc>
            </a:pPr>
            <a:r>
              <a:rPr lang="en-US" sz="18520" b="1" spc="-37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Thank You So Much!</a:t>
            </a:r>
          </a:p>
        </p:txBody>
      </p:sp>
      <p:grpSp>
        <p:nvGrpSpPr>
          <p:cNvPr id="4" name="Group 4"/>
          <p:cNvGrpSpPr/>
          <p:nvPr/>
        </p:nvGrpSpPr>
        <p:grpSpPr>
          <a:xfrm rot="-316424">
            <a:off x="9340994" y="6336756"/>
            <a:ext cx="5625408" cy="984326"/>
            <a:chOff x="0" y="0"/>
            <a:chExt cx="1322107" cy="2313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22107" cy="231340"/>
            </a:xfrm>
            <a:custGeom>
              <a:avLst/>
              <a:gdLst/>
              <a:ahLst/>
              <a:cxnLst/>
              <a:rect l="l" t="t" r="r" b="b"/>
              <a:pathLst>
                <a:path w="1322107" h="231340">
                  <a:moveTo>
                    <a:pt x="0" y="0"/>
                  </a:moveTo>
                  <a:lnTo>
                    <a:pt x="1322107" y="0"/>
                  </a:lnTo>
                  <a:lnTo>
                    <a:pt x="1322107" y="231340"/>
                  </a:lnTo>
                  <a:lnTo>
                    <a:pt x="0" y="231340"/>
                  </a:lnTo>
                  <a:close/>
                </a:path>
              </a:pathLst>
            </a:custGeom>
            <a:solidFill>
              <a:srgbClr val="024F44"/>
            </a:solidFill>
            <a:ln w="9525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322107" cy="269440"/>
            </a:xfrm>
            <a:prstGeom prst="rect">
              <a:avLst/>
            </a:prstGeom>
          </p:spPr>
          <p:txBody>
            <a:bodyPr lIns="45229" tIns="45229" rIns="45229" bIns="45229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 rot="-316424">
            <a:off x="9216891" y="6598107"/>
            <a:ext cx="5880619" cy="537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9"/>
              </a:lnSpc>
            </a:pPr>
            <a:r>
              <a:rPr lang="en-US" sz="4049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CSE115.4 | Group 4</a:t>
            </a:r>
          </a:p>
        </p:txBody>
      </p:sp>
      <p:grpSp>
        <p:nvGrpSpPr>
          <p:cNvPr id="8" name="Group 8"/>
          <p:cNvGrpSpPr/>
          <p:nvPr/>
        </p:nvGrpSpPr>
        <p:grpSpPr>
          <a:xfrm rot="-5400000">
            <a:off x="18918335" y="282866"/>
            <a:ext cx="178381" cy="6477187"/>
            <a:chOff x="0" y="0"/>
            <a:chExt cx="46981" cy="170592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981" cy="1705926"/>
            </a:xfrm>
            <a:custGeom>
              <a:avLst/>
              <a:gdLst/>
              <a:ahLst/>
              <a:cxnLst/>
              <a:rect l="l" t="t" r="r" b="b"/>
              <a:pathLst>
                <a:path w="46981" h="1705926">
                  <a:moveTo>
                    <a:pt x="0" y="0"/>
                  </a:moveTo>
                  <a:lnTo>
                    <a:pt x="46981" y="0"/>
                  </a:lnTo>
                  <a:lnTo>
                    <a:pt x="46981" y="1705926"/>
                  </a:lnTo>
                  <a:lnTo>
                    <a:pt x="0" y="1705926"/>
                  </a:lnTo>
                  <a:close/>
                </a:path>
              </a:pathLst>
            </a:custGeom>
            <a:solidFill>
              <a:srgbClr val="02716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04775"/>
              <a:ext cx="46981" cy="18107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5400000">
            <a:off x="375854" y="4808332"/>
            <a:ext cx="178381" cy="6477187"/>
            <a:chOff x="0" y="0"/>
            <a:chExt cx="46981" cy="170592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6981" cy="1705926"/>
            </a:xfrm>
            <a:custGeom>
              <a:avLst/>
              <a:gdLst/>
              <a:ahLst/>
              <a:cxnLst/>
              <a:rect l="l" t="t" r="r" b="b"/>
              <a:pathLst>
                <a:path w="46981" h="1705926">
                  <a:moveTo>
                    <a:pt x="0" y="0"/>
                  </a:moveTo>
                  <a:lnTo>
                    <a:pt x="46981" y="0"/>
                  </a:lnTo>
                  <a:lnTo>
                    <a:pt x="46981" y="1705926"/>
                  </a:lnTo>
                  <a:lnTo>
                    <a:pt x="0" y="1705926"/>
                  </a:lnTo>
                  <a:close/>
                </a:path>
              </a:pathLst>
            </a:custGeom>
            <a:solidFill>
              <a:srgbClr val="02716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04775"/>
              <a:ext cx="46981" cy="18107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28700" y="923925"/>
            <a:ext cx="2982688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23925"/>
            <a:ext cx="3314700" cy="4221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6249095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DESCRIPTION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03801" y="4261206"/>
            <a:ext cx="15680399" cy="2284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Project Description:  Developing a console-based version of the classic Tic-Tac-Toe game where two players can compete against each other.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23925"/>
            <a:ext cx="2982688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6994327" cy="2476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INTRODUCTION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317886"/>
            <a:ext cx="16230600" cy="4512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Course Instructor: Mohammad Shifat-E-Rabbi</a:t>
            </a:r>
          </a:p>
          <a:p>
            <a:pPr algn="l">
              <a:lnSpc>
                <a:spcPts val="5880"/>
              </a:lnSpc>
            </a:pPr>
            <a:endParaRPr lang="en-US" sz="4200" b="1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(Lead)  –  2524093042</a:t>
            </a:r>
          </a:p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Md Ishrak Mashroor  –  2524709042</a:t>
            </a:r>
          </a:p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Ashab Mahmud Raseen  –  2524767042</a:t>
            </a:r>
          </a:p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Sneha Nandy  –  2524508042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028700" y="3363274"/>
            <a:ext cx="6345092" cy="1583422"/>
            <a:chOff x="0" y="0"/>
            <a:chExt cx="2007169" cy="5008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07169" cy="500890"/>
            </a:xfrm>
            <a:custGeom>
              <a:avLst/>
              <a:gdLst/>
              <a:ahLst/>
              <a:cxnLst/>
              <a:rect l="l" t="t" r="r" b="b"/>
              <a:pathLst>
                <a:path w="2007169" h="500890">
                  <a:moveTo>
                    <a:pt x="1803969" y="0"/>
                  </a:moveTo>
                  <a:lnTo>
                    <a:pt x="0" y="0"/>
                  </a:lnTo>
                  <a:lnTo>
                    <a:pt x="0" y="500890"/>
                  </a:lnTo>
                  <a:lnTo>
                    <a:pt x="1803969" y="500890"/>
                  </a:lnTo>
                  <a:lnTo>
                    <a:pt x="2007169" y="250445"/>
                  </a:lnTo>
                  <a:lnTo>
                    <a:pt x="1803969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dash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04775"/>
              <a:ext cx="1892869" cy="6056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5480096"/>
            <a:ext cx="6345092" cy="1583422"/>
            <a:chOff x="0" y="0"/>
            <a:chExt cx="2007169" cy="500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07169" cy="500890"/>
            </a:xfrm>
            <a:custGeom>
              <a:avLst/>
              <a:gdLst/>
              <a:ahLst/>
              <a:cxnLst/>
              <a:rect l="l" t="t" r="r" b="b"/>
              <a:pathLst>
                <a:path w="2007169" h="500890">
                  <a:moveTo>
                    <a:pt x="1803969" y="0"/>
                  </a:moveTo>
                  <a:lnTo>
                    <a:pt x="0" y="0"/>
                  </a:lnTo>
                  <a:lnTo>
                    <a:pt x="0" y="500890"/>
                  </a:lnTo>
                  <a:lnTo>
                    <a:pt x="1803969" y="500890"/>
                  </a:lnTo>
                  <a:lnTo>
                    <a:pt x="2007169" y="250445"/>
                  </a:lnTo>
                  <a:lnTo>
                    <a:pt x="1803969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dash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04775"/>
              <a:ext cx="1892869" cy="6056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1240634" y="3703994"/>
            <a:ext cx="4363491" cy="5917470"/>
          </a:xfrm>
          <a:custGeom>
            <a:avLst/>
            <a:gdLst/>
            <a:ahLst/>
            <a:cxnLst/>
            <a:rect l="l" t="t" r="r" b="b"/>
            <a:pathLst>
              <a:path w="4363491" h="5917470">
                <a:moveTo>
                  <a:pt x="0" y="0"/>
                </a:moveTo>
                <a:lnTo>
                  <a:pt x="4363491" y="0"/>
                </a:lnTo>
                <a:lnTo>
                  <a:pt x="4363491" y="5917471"/>
                </a:lnTo>
                <a:lnTo>
                  <a:pt x="0" y="59174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028700" y="923925"/>
            <a:ext cx="2982688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1456055"/>
            <a:ext cx="7228384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WHAT WE BUILT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09259" y="3589694"/>
            <a:ext cx="5804259" cy="1068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14"/>
              </a:lnSpc>
              <a:spcBef>
                <a:spcPct val="0"/>
              </a:spcBef>
            </a:pPr>
            <a:r>
              <a:rPr lang="en-US" sz="2938" b="1" spc="-58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Classic Tic-Tac-Toe game in the C programming language.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5708696"/>
            <a:ext cx="6698418" cy="1556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14"/>
              </a:lnSpc>
            </a:pPr>
            <a:r>
              <a:rPr lang="en-US" sz="2938" b="1" spc="-58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CLI-based interface, modern UI/UX. Fully playable and interactive.</a:t>
            </a:r>
          </a:p>
          <a:p>
            <a:pPr algn="l">
              <a:lnSpc>
                <a:spcPts val="3834"/>
              </a:lnSpc>
              <a:spcBef>
                <a:spcPct val="0"/>
              </a:spcBef>
            </a:pPr>
            <a:endParaRPr lang="en-US" sz="2938" b="1" spc="-58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23925"/>
            <a:ext cx="2982688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6350596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GAME MODES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705855" y="3205577"/>
            <a:ext cx="7655969" cy="2392079"/>
            <a:chOff x="0" y="0"/>
            <a:chExt cx="1363164" cy="42591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63164" cy="425915"/>
            </a:xfrm>
            <a:custGeom>
              <a:avLst/>
              <a:gdLst/>
              <a:ahLst/>
              <a:cxnLst/>
              <a:rect l="l" t="t" r="r" b="b"/>
              <a:pathLst>
                <a:path w="1363164" h="425915">
                  <a:moveTo>
                    <a:pt x="1159964" y="0"/>
                  </a:moveTo>
                  <a:lnTo>
                    <a:pt x="0" y="0"/>
                  </a:lnTo>
                  <a:lnTo>
                    <a:pt x="0" y="425915"/>
                  </a:lnTo>
                  <a:lnTo>
                    <a:pt x="1159964" y="425915"/>
                  </a:lnTo>
                  <a:lnTo>
                    <a:pt x="1363164" y="212958"/>
                  </a:lnTo>
                  <a:lnTo>
                    <a:pt x="1159964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33350"/>
              <a:ext cx="1248864" cy="5592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734056" lvl="1" indent="-367028" algn="ctr">
                <a:lnSpc>
                  <a:spcPts val="4759"/>
                </a:lnSpc>
                <a:buAutoNum type="arabicPeriod"/>
              </a:pPr>
              <a:r>
                <a:rPr lang="en-US" sz="3399" b="1" spc="-67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Multiplayer Mode: Two players can play against each other.</a:t>
              </a:r>
            </a:p>
            <a:p>
              <a:pPr algn="ctr">
                <a:lnSpc>
                  <a:spcPts val="3640"/>
                </a:lnSpc>
              </a:pPr>
              <a:endParaRPr lang="en-US" sz="3399" b="1" spc="-67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705855" y="5978655"/>
            <a:ext cx="7655969" cy="2392079"/>
            <a:chOff x="0" y="0"/>
            <a:chExt cx="1363164" cy="4259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63164" cy="425915"/>
            </a:xfrm>
            <a:custGeom>
              <a:avLst/>
              <a:gdLst/>
              <a:ahLst/>
              <a:cxnLst/>
              <a:rect l="l" t="t" r="r" b="b"/>
              <a:pathLst>
                <a:path w="1363164" h="425915">
                  <a:moveTo>
                    <a:pt x="1159964" y="0"/>
                  </a:moveTo>
                  <a:lnTo>
                    <a:pt x="0" y="0"/>
                  </a:lnTo>
                  <a:lnTo>
                    <a:pt x="0" y="425915"/>
                  </a:lnTo>
                  <a:lnTo>
                    <a:pt x="1159964" y="425915"/>
                  </a:lnTo>
                  <a:lnTo>
                    <a:pt x="1363164" y="212958"/>
                  </a:lnTo>
                  <a:lnTo>
                    <a:pt x="1159964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33350"/>
              <a:ext cx="1248864" cy="5592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 spc="-67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2. AI Mode: One player can play against a computer opponent.</a:t>
              </a:r>
            </a:p>
            <a:p>
              <a:pPr algn="ctr">
                <a:lnSpc>
                  <a:spcPts val="4759"/>
                </a:lnSpc>
              </a:pPr>
              <a:endParaRPr lang="en-US" sz="3399" b="1" spc="-67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23925"/>
            <a:ext cx="2982688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4841776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FEATURES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312055"/>
            <a:ext cx="12192989" cy="4935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Player vs Player and Player vs AI Modes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AI (Easy Level) for solo play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CLI Interface with color (ANSI escape codes)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Replay without restarting the app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Valid input checking &amp; clear error messages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 Instructions &amp; About sections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Cross-platform compatibility (Windows, Linux, macOS)</a:t>
            </a:r>
          </a:p>
          <a:p>
            <a:pPr algn="l">
              <a:lnSpc>
                <a:spcPts val="4866"/>
              </a:lnSpc>
              <a:spcBef>
                <a:spcPct val="0"/>
              </a:spcBef>
            </a:pPr>
            <a:r>
              <a:rPr lang="en-US" sz="3476" b="1" spc="-69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23925"/>
            <a:ext cx="2982688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8510389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CODE STRUCTURE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grpSp>
        <p:nvGrpSpPr>
          <p:cNvPr id="8" name="Group 8"/>
          <p:cNvGrpSpPr/>
          <p:nvPr/>
        </p:nvGrpSpPr>
        <p:grpSpPr>
          <a:xfrm rot="5400000">
            <a:off x="2354850" y="2423521"/>
            <a:ext cx="2197621" cy="3897519"/>
            <a:chOff x="0" y="0"/>
            <a:chExt cx="736600" cy="130637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5400000">
            <a:off x="7735393" y="5220381"/>
            <a:ext cx="2197621" cy="3897519"/>
            <a:chOff x="0" y="0"/>
            <a:chExt cx="736600" cy="130637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5400000">
            <a:off x="7735393" y="2423521"/>
            <a:ext cx="2197621" cy="3897519"/>
            <a:chOff x="0" y="0"/>
            <a:chExt cx="736600" cy="130637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5400000">
            <a:off x="13118812" y="2423521"/>
            <a:ext cx="2197621" cy="3897519"/>
            <a:chOff x="0" y="0"/>
            <a:chExt cx="736600" cy="130637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5400000">
            <a:off x="2354850" y="5220381"/>
            <a:ext cx="2197621" cy="3897519"/>
            <a:chOff x="0" y="0"/>
            <a:chExt cx="736600" cy="130637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5400000">
            <a:off x="13177802" y="5220381"/>
            <a:ext cx="2197621" cy="3897519"/>
            <a:chOff x="0" y="0"/>
            <a:chExt cx="736600" cy="130637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502024" y="3876346"/>
            <a:ext cx="3897519" cy="141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README.md</a:t>
            </a:r>
          </a:p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Docs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 b="1" spc="-52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6885444" y="3647746"/>
            <a:ext cx="3897519" cy="186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Makefile</a:t>
            </a:r>
          </a:p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   - Automated compilation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 b="1" spc="-52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504901" y="6518841"/>
            <a:ext cx="3897519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main.c</a:t>
            </a:r>
          </a:p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Controls flow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6885444" y="6518841"/>
            <a:ext cx="3897519" cy="186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support/game.c</a:t>
            </a:r>
          </a:p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Logic + turn management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 b="1" spc="-52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2327852" y="6518841"/>
            <a:ext cx="3897519" cy="141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support/board.c</a:t>
            </a:r>
          </a:p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Display + update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 b="1" spc="-52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2327852" y="3733165"/>
            <a:ext cx="3897519" cy="141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.h files</a:t>
            </a:r>
          </a:p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Header files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 b="1" spc="-52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23925"/>
            <a:ext cx="2982688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5650111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GAME FLOW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142279" y="3378868"/>
            <a:ext cx="2755530" cy="1000466"/>
            <a:chOff x="0" y="0"/>
            <a:chExt cx="725736" cy="2634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25736" cy="263497"/>
            </a:xfrm>
            <a:custGeom>
              <a:avLst/>
              <a:gdLst/>
              <a:ahLst/>
              <a:cxnLst/>
              <a:rect l="l" t="t" r="r" b="b"/>
              <a:pathLst>
                <a:path w="725736" h="263497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 b="1" spc="-57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Menu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597520" y="3378868"/>
            <a:ext cx="2755530" cy="1000466"/>
            <a:chOff x="0" y="0"/>
            <a:chExt cx="725736" cy="26349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25736" cy="263497"/>
            </a:xfrm>
            <a:custGeom>
              <a:avLst/>
              <a:gdLst/>
              <a:ahLst/>
              <a:cxnLst/>
              <a:rect l="l" t="t" r="r" b="b"/>
              <a:pathLst>
                <a:path w="725736" h="263497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 b="1" spc="-55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Input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048375" y="3378868"/>
            <a:ext cx="2755530" cy="1000466"/>
            <a:chOff x="0" y="0"/>
            <a:chExt cx="725736" cy="2634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25736" cy="263497"/>
            </a:xfrm>
            <a:custGeom>
              <a:avLst/>
              <a:gdLst/>
              <a:ahLst/>
              <a:cxnLst/>
              <a:rect l="l" t="t" r="r" b="b"/>
              <a:pathLst>
                <a:path w="725736" h="263497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 b="1" spc="-55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Validation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521082" y="3378868"/>
            <a:ext cx="2755530" cy="1000466"/>
            <a:chOff x="0" y="0"/>
            <a:chExt cx="725736" cy="26349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725736" cy="263497"/>
            </a:xfrm>
            <a:custGeom>
              <a:avLst/>
              <a:gdLst/>
              <a:ahLst/>
              <a:cxnLst/>
              <a:rect l="l" t="t" r="r" b="b"/>
              <a:pathLst>
                <a:path w="725736" h="263497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 b="1" spc="-55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Update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4990987" y="3378868"/>
            <a:ext cx="2755530" cy="1000466"/>
            <a:chOff x="0" y="0"/>
            <a:chExt cx="725736" cy="26349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725736" cy="263497"/>
            </a:xfrm>
            <a:custGeom>
              <a:avLst/>
              <a:gdLst/>
              <a:ahLst/>
              <a:cxnLst/>
              <a:rect l="l" t="t" r="r" b="b"/>
              <a:pathLst>
                <a:path w="725736" h="263497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 b="1" spc="-55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Result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3897809" y="3655898"/>
            <a:ext cx="699711" cy="446406"/>
            <a:chOff x="0" y="0"/>
            <a:chExt cx="1274008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274008" cy="812800"/>
            </a:xfrm>
            <a:custGeom>
              <a:avLst/>
              <a:gdLst/>
              <a:ahLst/>
              <a:cxnLst/>
              <a:rect l="l" t="t" r="r" b="b"/>
              <a:pathLst>
                <a:path w="1274008" h="812800">
                  <a:moveTo>
                    <a:pt x="1274008" y="406400"/>
                  </a:moveTo>
                  <a:lnTo>
                    <a:pt x="867608" y="0"/>
                  </a:lnTo>
                  <a:lnTo>
                    <a:pt x="86760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867608" y="609600"/>
                  </a:lnTo>
                  <a:lnTo>
                    <a:pt x="867608" y="812800"/>
                  </a:lnTo>
                  <a:lnTo>
                    <a:pt x="1274008" y="40640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98425"/>
              <a:ext cx="1172408" cy="511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4295662" y="3655898"/>
            <a:ext cx="699711" cy="446406"/>
            <a:chOff x="0" y="0"/>
            <a:chExt cx="1274008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274008" cy="812800"/>
            </a:xfrm>
            <a:custGeom>
              <a:avLst/>
              <a:gdLst/>
              <a:ahLst/>
              <a:cxnLst/>
              <a:rect l="l" t="t" r="r" b="b"/>
              <a:pathLst>
                <a:path w="1274008" h="812800">
                  <a:moveTo>
                    <a:pt x="1274008" y="406400"/>
                  </a:moveTo>
                  <a:lnTo>
                    <a:pt x="867608" y="0"/>
                  </a:lnTo>
                  <a:lnTo>
                    <a:pt x="86760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867608" y="609600"/>
                  </a:lnTo>
                  <a:lnTo>
                    <a:pt x="867608" y="812800"/>
                  </a:lnTo>
                  <a:lnTo>
                    <a:pt x="1274008" y="40640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98425"/>
              <a:ext cx="1172408" cy="511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0821371" y="3655898"/>
            <a:ext cx="699711" cy="446406"/>
            <a:chOff x="0" y="0"/>
            <a:chExt cx="1274008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274008" cy="812800"/>
            </a:xfrm>
            <a:custGeom>
              <a:avLst/>
              <a:gdLst/>
              <a:ahLst/>
              <a:cxnLst/>
              <a:rect l="l" t="t" r="r" b="b"/>
              <a:pathLst>
                <a:path w="1274008" h="812800">
                  <a:moveTo>
                    <a:pt x="1274008" y="406400"/>
                  </a:moveTo>
                  <a:lnTo>
                    <a:pt x="867608" y="0"/>
                  </a:lnTo>
                  <a:lnTo>
                    <a:pt x="86760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867608" y="609600"/>
                  </a:lnTo>
                  <a:lnTo>
                    <a:pt x="867608" y="812800"/>
                  </a:lnTo>
                  <a:lnTo>
                    <a:pt x="1274008" y="40640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98425"/>
              <a:ext cx="1172408" cy="511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7359590" y="3655898"/>
            <a:ext cx="699711" cy="446406"/>
            <a:chOff x="0" y="0"/>
            <a:chExt cx="1274008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274008" cy="812800"/>
            </a:xfrm>
            <a:custGeom>
              <a:avLst/>
              <a:gdLst/>
              <a:ahLst/>
              <a:cxnLst/>
              <a:rect l="l" t="t" r="r" b="b"/>
              <a:pathLst>
                <a:path w="1274008" h="812800">
                  <a:moveTo>
                    <a:pt x="1274008" y="406400"/>
                  </a:moveTo>
                  <a:lnTo>
                    <a:pt x="867608" y="0"/>
                  </a:lnTo>
                  <a:lnTo>
                    <a:pt x="86760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867608" y="609600"/>
                  </a:lnTo>
                  <a:lnTo>
                    <a:pt x="867608" y="812800"/>
                  </a:lnTo>
                  <a:lnTo>
                    <a:pt x="1274008" y="40640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98425"/>
              <a:ext cx="1172408" cy="511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5810000" y="4931784"/>
            <a:ext cx="3086100" cy="3086100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733382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733382"/>
                  </a:lnTo>
                  <a:cubicBezTo>
                    <a:pt x="43699" y="733382"/>
                    <a:pt x="79418" y="768721"/>
                    <a:pt x="79418" y="812800"/>
                  </a:cubicBezTo>
                  <a:lnTo>
                    <a:pt x="733382" y="812800"/>
                  </a:lnTo>
                  <a:cubicBezTo>
                    <a:pt x="733382" y="769101"/>
                    <a:pt x="768721" y="733382"/>
                    <a:pt x="812800" y="733382"/>
                  </a:cubicBezTo>
                  <a:lnTo>
                    <a:pt x="812800" y="79418"/>
                  </a:lnTo>
                  <a:cubicBezTo>
                    <a:pt x="769101" y="79418"/>
                    <a:pt x="733382" y="44079"/>
                    <a:pt x="733382" y="0"/>
                  </a:cubicBezTo>
                  <a:close/>
                </a:path>
              </a:pathLst>
            </a:custGeom>
            <a:solidFill>
              <a:srgbClr val="024F44"/>
            </a:solidFill>
            <a:ln w="28575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38100" y="-66675"/>
              <a:ext cx="7366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 b="1" spc="-52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Draw or Win</a:t>
              </a:r>
            </a:p>
            <a:p>
              <a:pPr algn="ctr">
                <a:lnSpc>
                  <a:spcPts val="3640"/>
                </a:lnSpc>
              </a:pPr>
              <a:r>
                <a:rPr lang="en-US" sz="2600" b="1" spc="-52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-&gt; Replay Option</a:t>
              </a:r>
            </a:p>
            <a:p>
              <a:pPr algn="ctr">
                <a:lnSpc>
                  <a:spcPts val="3640"/>
                </a:lnSpc>
              </a:pPr>
              <a:endParaRPr lang="en-US" sz="2600" b="1" spc="-52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3640"/>
                </a:lnSpc>
              </a:pPr>
              <a:endParaRPr lang="en-US" sz="2600" b="1" spc="-52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978032" y="4931784"/>
            <a:ext cx="3086100" cy="3086100"/>
            <a:chOff x="0" y="0"/>
            <a:chExt cx="812800" cy="8128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733382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733382"/>
                  </a:lnTo>
                  <a:cubicBezTo>
                    <a:pt x="43699" y="733382"/>
                    <a:pt x="79418" y="768721"/>
                    <a:pt x="79418" y="812800"/>
                  </a:cubicBezTo>
                  <a:lnTo>
                    <a:pt x="733382" y="812800"/>
                  </a:lnTo>
                  <a:cubicBezTo>
                    <a:pt x="733382" y="769101"/>
                    <a:pt x="768721" y="733382"/>
                    <a:pt x="812800" y="733382"/>
                  </a:cubicBezTo>
                  <a:lnTo>
                    <a:pt x="812800" y="79418"/>
                  </a:lnTo>
                  <a:cubicBezTo>
                    <a:pt x="769101" y="79418"/>
                    <a:pt x="733382" y="44079"/>
                    <a:pt x="733382" y="0"/>
                  </a:cubicBezTo>
                  <a:close/>
                </a:path>
              </a:pathLst>
            </a:custGeom>
            <a:solidFill>
              <a:srgbClr val="024F44"/>
            </a:solidFill>
            <a:ln w="28575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38100" y="-66675"/>
              <a:ext cx="7366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 b="1" spc="-52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Uses Clear + ANSI + Unicode for clean updates and display</a:t>
              </a:r>
            </a:p>
            <a:p>
              <a:pPr algn="ctr">
                <a:lnSpc>
                  <a:spcPts val="3640"/>
                </a:lnSpc>
              </a:pPr>
              <a:endParaRPr lang="en-US" sz="2600" b="1" spc="-52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23925"/>
            <a:ext cx="2982688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2438797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UI/UX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2985256" y="2638627"/>
            <a:ext cx="5668394" cy="1898583"/>
            <a:chOff x="0" y="0"/>
            <a:chExt cx="1213344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13344" cy="406400"/>
            </a:xfrm>
            <a:custGeom>
              <a:avLst/>
              <a:gdLst/>
              <a:ahLst/>
              <a:cxnLst/>
              <a:rect l="l" t="t" r="r" b="b"/>
              <a:pathLst>
                <a:path w="1213344" h="406400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 spc="-67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 Clean 3x3 Grid </a:t>
              </a:r>
            </a:p>
            <a:p>
              <a:pPr algn="ctr">
                <a:lnSpc>
                  <a:spcPts val="4759"/>
                </a:lnSpc>
              </a:pPr>
              <a:r>
                <a:rPr lang="en-US" sz="3399" b="1" spc="-67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Display using text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099562" y="2638627"/>
            <a:ext cx="5668394" cy="1898583"/>
            <a:chOff x="0" y="0"/>
            <a:chExt cx="1213344" cy="406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13344" cy="406400"/>
            </a:xfrm>
            <a:custGeom>
              <a:avLst/>
              <a:gdLst/>
              <a:ahLst/>
              <a:cxnLst/>
              <a:rect l="l" t="t" r="r" b="b"/>
              <a:pathLst>
                <a:path w="1213344" h="406400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 spc="-67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Colors using </a:t>
              </a:r>
            </a:p>
            <a:p>
              <a:pPr algn="ctr">
                <a:lnSpc>
                  <a:spcPts val="4759"/>
                </a:lnSpc>
              </a:pPr>
              <a:r>
                <a:rPr lang="en-US" sz="3399" b="1" spc="-67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ANSI Escape Codes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985256" y="4717194"/>
            <a:ext cx="5668394" cy="1898583"/>
            <a:chOff x="0" y="0"/>
            <a:chExt cx="1213344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13344" cy="406400"/>
            </a:xfrm>
            <a:custGeom>
              <a:avLst/>
              <a:gdLst/>
              <a:ahLst/>
              <a:cxnLst/>
              <a:rect l="l" t="t" r="r" b="b"/>
              <a:pathLst>
                <a:path w="1213344" h="406400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 spc="-67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Turn-based prompts (“Enter row and column: ”)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985256" y="6795761"/>
            <a:ext cx="5668394" cy="1978533"/>
            <a:chOff x="0" y="0"/>
            <a:chExt cx="1213344" cy="42351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13344" cy="423514"/>
            </a:xfrm>
            <a:custGeom>
              <a:avLst/>
              <a:gdLst/>
              <a:ahLst/>
              <a:cxnLst/>
              <a:rect l="l" t="t" r="r" b="b"/>
              <a:pathLst>
                <a:path w="1213344" h="423514">
                  <a:moveTo>
                    <a:pt x="1010144" y="0"/>
                  </a:moveTo>
                  <a:cubicBezTo>
                    <a:pt x="1122369" y="0"/>
                    <a:pt x="1213344" y="94807"/>
                    <a:pt x="1213344" y="211757"/>
                  </a:cubicBezTo>
                  <a:cubicBezTo>
                    <a:pt x="1213344" y="328707"/>
                    <a:pt x="1122369" y="423514"/>
                    <a:pt x="1010144" y="423514"/>
                  </a:cubicBezTo>
                  <a:lnTo>
                    <a:pt x="203200" y="423514"/>
                  </a:lnTo>
                  <a:cubicBezTo>
                    <a:pt x="90976" y="423514"/>
                    <a:pt x="0" y="328707"/>
                    <a:pt x="0" y="211757"/>
                  </a:cubicBezTo>
                  <a:cubicBezTo>
                    <a:pt x="0" y="94807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133350"/>
              <a:ext cx="1213344" cy="5568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 spc="-67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Invalid move? </a:t>
              </a:r>
            </a:p>
            <a:p>
              <a:pPr algn="ctr">
                <a:lnSpc>
                  <a:spcPts val="4759"/>
                </a:lnSpc>
              </a:pPr>
              <a:r>
                <a:rPr lang="en-US" sz="3399" b="1" spc="-67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Shows message &amp; asks again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099562" y="4717194"/>
            <a:ext cx="5668394" cy="1898583"/>
            <a:chOff x="0" y="0"/>
            <a:chExt cx="1213344" cy="4064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213344" cy="406400"/>
            </a:xfrm>
            <a:custGeom>
              <a:avLst/>
              <a:gdLst/>
              <a:ahLst/>
              <a:cxnLst/>
              <a:rect l="l" t="t" r="r" b="b"/>
              <a:pathLst>
                <a:path w="1213344" h="406400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 spc="-67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Clear screen on transitions using clear() function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0099562" y="6792192"/>
            <a:ext cx="5668394" cy="1898583"/>
            <a:chOff x="0" y="0"/>
            <a:chExt cx="1213344" cy="4064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213344" cy="406400"/>
            </a:xfrm>
            <a:custGeom>
              <a:avLst/>
              <a:gdLst/>
              <a:ahLst/>
              <a:cxnLst/>
              <a:rect l="l" t="t" r="r" b="b"/>
              <a:pathLst>
                <a:path w="1213344" h="406400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 spc="-67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Menu navigation with simple number input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667</Words>
  <Application>Microsoft Office PowerPoint</Application>
  <PresentationFormat>Custom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Arial</vt:lpstr>
      <vt:lpstr>Arial Bold</vt:lpstr>
      <vt:lpstr>Arial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TicTacX</dc:title>
  <cp:lastModifiedBy>Md Ishrak Mashroor</cp:lastModifiedBy>
  <cp:revision>1</cp:revision>
  <dcterms:created xsi:type="dcterms:W3CDTF">2006-08-16T00:00:00Z</dcterms:created>
  <dcterms:modified xsi:type="dcterms:W3CDTF">2025-08-11T18:19:34Z</dcterms:modified>
  <dc:identifier>DAGvZbWuF78</dc:identifier>
</cp:coreProperties>
</file>