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 panose="020B0802020202020204" pitchFamily="34" charset="77"/>
      <p:regular r:id="rId18"/>
      <p:bold r:id="rId19"/>
    </p:embeddedFont>
    <p:embeddedFont>
      <p:font typeface="Arial Italics" panose="020B0502020202090204" pitchFamily="34" charset="77"/>
      <p:regular r:id="rId20"/>
      <p: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77" dt="2025-08-12T20:42:2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50" autoAdjust="0"/>
  </p:normalViewPr>
  <p:slideViewPr>
    <p:cSldViewPr>
      <p:cViewPr varScale="1">
        <p:scale>
          <a:sx n="79" d="100"/>
          <a:sy n="79" d="100"/>
        </p:scale>
        <p:origin x="26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20:55:00.865" v="1438" actId="20577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20:01:49.116" v="37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26.390" v="368" actId="1076"/>
          <ac:spMkLst>
            <pc:docMk/>
            <pc:sldMk cId="0" sldId="263"/>
            <ac:spMk id="3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31.006" v="369" actId="1076"/>
          <ac:spMkLst>
            <pc:docMk/>
            <pc:sldMk cId="0" sldId="263"/>
            <ac:spMk id="3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49.116" v="374" actId="1076"/>
          <ac:spMkLst>
            <pc:docMk/>
            <pc:sldMk cId="0" sldId="263"/>
            <ac:spMk id="40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01:46.686" v="373" actId="1076"/>
          <ac:grpSpMkLst>
            <pc:docMk/>
            <pc:sldMk cId="0" sldId="263"/>
            <ac:grpSpMk id="3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09:27.496" v="693" actId="2711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09:10.351" v="692" actId="271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20:09:27.496" v="693" actId="2711"/>
          <ac:spMkLst>
            <pc:docMk/>
            <pc:sldMk cId="0" sldId="265"/>
            <ac:spMk id="9" creationId="{4D539E8D-7E2A-DC90-E788-DD54A8535288}"/>
          </ac:spMkLst>
        </pc:spChg>
      </pc:sldChg>
      <pc:sldChg chg="addSp delSp modSp mod">
        <pc:chgData name="Md Ishrak Mashroor" userId="e451b154c326eb62" providerId="LiveId" clId="{CEA78450-4F91-469D-B8F2-4266BBE6DA38}" dt="2025-08-12T20:23:24.706" v="915" actId="21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5:57.541" v="782" actId="2711"/>
          <ac:spMkLst>
            <pc:docMk/>
            <pc:sldMk cId="0" sldId="266"/>
            <ac:spMk id="2" creationId="{FA752086-B408-C2AA-6585-294796678C9F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8:37.169" v="844" actId="1076"/>
          <ac:spMkLst>
            <pc:docMk/>
            <pc:sldMk cId="0" sldId="266"/>
            <ac:spMk id="4" creationId="{0C4BB252-64E0-F5BE-99A6-1F67C46BAA03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6:35.076" v="690" actId="14100"/>
          <ac:spMkLst>
            <pc:docMk/>
            <pc:sldMk cId="0" sldId="266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18:26.474" v="841" actId="478"/>
          <ac:spMkLst>
            <pc:docMk/>
            <pc:sldMk cId="0" sldId="266"/>
            <ac:spMk id="7" creationId="{26662DA2-E296-38F9-FFF8-21498FD782EC}"/>
          </ac:spMkLst>
        </pc:spChg>
        <pc:spChg chg="add mod">
          <ac:chgData name="Md Ishrak Mashroor" userId="e451b154c326eb62" providerId="LiveId" clId="{CEA78450-4F91-469D-B8F2-4266BBE6DA38}" dt="2025-08-12T20:18:31.801" v="842" actId="1076"/>
          <ac:spMkLst>
            <pc:docMk/>
            <pc:sldMk cId="0" sldId="266"/>
            <ac:spMk id="9" creationId="{0DBE7A31-5F66-8A4E-D409-958D8A08E0A1}"/>
          </ac:spMkLst>
        </pc:spChg>
        <pc:spChg chg="add mod">
          <ac:chgData name="Md Ishrak Mashroor" userId="e451b154c326eb62" providerId="LiveId" clId="{CEA78450-4F91-469D-B8F2-4266BBE6DA38}" dt="2025-08-12T20:21:47.317" v="905" actId="14100"/>
          <ac:spMkLst>
            <pc:docMk/>
            <pc:sldMk cId="0" sldId="266"/>
            <ac:spMk id="11" creationId="{07647D66-C082-977A-6109-FD6B46CE9F70}"/>
          </ac:spMkLst>
        </pc:spChg>
        <pc:spChg chg="add mod">
          <ac:chgData name="Md Ishrak Mashroor" userId="e451b154c326eb62" providerId="LiveId" clId="{CEA78450-4F91-469D-B8F2-4266BBE6DA38}" dt="2025-08-12T20:13:58.126" v="728" actId="1076"/>
          <ac:spMkLst>
            <pc:docMk/>
            <pc:sldMk cId="0" sldId="266"/>
            <ac:spMk id="13" creationId="{C73719B8-0383-D62D-BE26-37868F0EEE54}"/>
          </ac:spMkLst>
        </pc:spChg>
        <pc:spChg chg="add mod">
          <ac:chgData name="Md Ishrak Mashroor" userId="e451b154c326eb62" providerId="LiveId" clId="{CEA78450-4F91-469D-B8F2-4266BBE6DA38}" dt="2025-08-12T20:23:16.068" v="912" actId="1076"/>
          <ac:spMkLst>
            <pc:docMk/>
            <pc:sldMk cId="0" sldId="266"/>
            <ac:spMk id="14" creationId="{A6499512-2C3B-3A37-5422-ADBD9DE71B18}"/>
          </ac:spMkLst>
        </pc:spChg>
        <pc:spChg chg="add mod">
          <ac:chgData name="Md Ishrak Mashroor" userId="e451b154c326eb62" providerId="LiveId" clId="{CEA78450-4F91-469D-B8F2-4266BBE6DA38}" dt="2025-08-12T20:20:26.047" v="870" actId="1076"/>
          <ac:spMkLst>
            <pc:docMk/>
            <pc:sldMk cId="0" sldId="266"/>
            <ac:spMk id="15" creationId="{6C8EC975-F146-F2C3-6A73-7435C0ED9703}"/>
          </ac:spMkLst>
        </pc:spChg>
        <pc:spChg chg="add mod">
          <ac:chgData name="Md Ishrak Mashroor" userId="e451b154c326eb62" providerId="LiveId" clId="{CEA78450-4F91-469D-B8F2-4266BBE6DA38}" dt="2025-08-12T20:21:53.010" v="907" actId="1076"/>
          <ac:spMkLst>
            <pc:docMk/>
            <pc:sldMk cId="0" sldId="266"/>
            <ac:spMk id="16" creationId="{464EC481-FCD7-0579-00E0-C3B845707906}"/>
          </ac:spMkLst>
        </pc:spChg>
        <pc:spChg chg="add mod">
          <ac:chgData name="Md Ishrak Mashroor" userId="e451b154c326eb62" providerId="LiveId" clId="{CEA78450-4F91-469D-B8F2-4266BBE6DA38}" dt="2025-08-12T20:20:02.960" v="865" actId="1076"/>
          <ac:spMkLst>
            <pc:docMk/>
            <pc:sldMk cId="0" sldId="266"/>
            <ac:spMk id="17" creationId="{01EEBC18-9F88-6797-B419-DD30A42F5BC8}"/>
          </ac:spMkLst>
        </pc:spChg>
        <pc:spChg chg="add mod">
          <ac:chgData name="Md Ishrak Mashroor" userId="e451b154c326eb62" providerId="LiveId" clId="{CEA78450-4F91-469D-B8F2-4266BBE6DA38}" dt="2025-08-12T20:19:53.601" v="863" actId="1076"/>
          <ac:spMkLst>
            <pc:docMk/>
            <pc:sldMk cId="0" sldId="266"/>
            <ac:spMk id="18" creationId="{A0183D62-A42A-5C51-6672-5891E8763EDA}"/>
          </ac:spMkLst>
        </pc:spChg>
        <pc:spChg chg="add del mod">
          <ac:chgData name="Md Ishrak Mashroor" userId="e451b154c326eb62" providerId="LiveId" clId="{CEA78450-4F91-469D-B8F2-4266BBE6DA38}" dt="2025-08-12T20:23:24.706" v="915" actId="21"/>
          <ac:spMkLst>
            <pc:docMk/>
            <pc:sldMk cId="0" sldId="266"/>
            <ac:spMk id="19" creationId="{579CE04F-228C-2051-280F-1E5BDB4C2A64}"/>
          </ac:spMkLst>
        </pc:spChg>
        <pc:spChg chg="add del mod">
          <ac:chgData name="Md Ishrak Mashroor" userId="e451b154c326eb62" providerId="LiveId" clId="{CEA78450-4F91-469D-B8F2-4266BBE6DA38}" dt="2025-08-12T20:23:23.697" v="914" actId="21"/>
          <ac:spMkLst>
            <pc:docMk/>
            <pc:sldMk cId="0" sldId="266"/>
            <ac:spMk id="20" creationId="{B6B340E0-0794-3213-7ECE-74DA96A2BBC9}"/>
          </ac:spMkLst>
        </pc:spChg>
        <pc:spChg chg="add del mod">
          <ac:chgData name="Md Ishrak Mashroor" userId="e451b154c326eb62" providerId="LiveId" clId="{CEA78450-4F91-469D-B8F2-4266BBE6DA38}" dt="2025-08-12T20:23:22.021" v="913" actId="21"/>
          <ac:spMkLst>
            <pc:docMk/>
            <pc:sldMk cId="0" sldId="266"/>
            <ac:spMk id="21" creationId="{6561E0DB-0A7D-81BA-3C3F-CC3D75EC1D76}"/>
          </ac:spMkLst>
        </pc:spChg>
      </pc:sldChg>
      <pc:sldChg chg="addSp delSp modSp mod">
        <pc:chgData name="Md Ishrak Mashroor" userId="e451b154c326eb62" providerId="LiveId" clId="{CEA78450-4F91-469D-B8F2-4266BBE6DA38}" dt="2025-08-12T20:40:55.309" v="1100" actId="68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39:59.113" v="1081" actId="20577"/>
          <ac:spMkLst>
            <pc:docMk/>
            <pc:sldMk cId="0" sldId="267"/>
            <ac:spMk id="2" creationId="{3F6D43F1-609B-C340-4B1F-EB9C805A8CCB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36:08.154" v="974" actId="478"/>
          <ac:spMkLst>
            <pc:docMk/>
            <pc:sldMk cId="0" sldId="267"/>
            <ac:spMk id="4" creationId="{2A42CFBB-E9EC-9BA4-519A-52F9133382E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2.782" v="1083" actId="20577"/>
          <ac:spMkLst>
            <pc:docMk/>
            <pc:sldMk cId="0" sldId="267"/>
            <ac:spMk id="5" creationId="{A36B51BC-C933-2E33-1501-74AE30C8D14C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6.718" v="1085" actId="20577"/>
          <ac:spMkLst>
            <pc:docMk/>
            <pc:sldMk cId="0" sldId="267"/>
            <ac:spMk id="7" creationId="{CC66D59F-FCA7-33CB-A9DD-88F3AE8D21FD}"/>
          </ac:spMkLst>
        </pc:spChg>
        <pc:spChg chg="mod">
          <ac:chgData name="Md Ishrak Mashroor" userId="e451b154c326eb62" providerId="LiveId" clId="{CEA78450-4F91-469D-B8F2-4266BBE6DA38}" dt="2025-08-12T20:37:34.561" v="993" actId="40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8:31.017" v="1052" actId="404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9:42.851" v="1078" actId="20577"/>
          <ac:spMkLst>
            <pc:docMk/>
            <pc:sldMk cId="0" sldId="267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53.405" v="1096" actId="688"/>
          <ac:spMkLst>
            <pc:docMk/>
            <pc:sldMk cId="0" sldId="267"/>
            <ac:spMk id="20" creationId="{220B4C42-818B-941A-AE29-174D63C30A16}"/>
          </ac:spMkLst>
        </pc:spChg>
        <pc:spChg chg="add mod">
          <ac:chgData name="Md Ishrak Mashroor" userId="e451b154c326eb62" providerId="LiveId" clId="{CEA78450-4F91-469D-B8F2-4266BBE6DA38}" dt="2025-08-12T20:40:53.907" v="1097" actId="688"/>
          <ac:spMkLst>
            <pc:docMk/>
            <pc:sldMk cId="0" sldId="267"/>
            <ac:spMk id="21" creationId="{80B9A19D-ECE6-AC83-5791-24CA7E18C417}"/>
          </ac:spMkLst>
        </pc:spChg>
        <pc:spChg chg="add mod">
          <ac:chgData name="Md Ishrak Mashroor" userId="e451b154c326eb62" providerId="LiveId" clId="{CEA78450-4F91-469D-B8F2-4266BBE6DA38}" dt="2025-08-12T20:40:55.309" v="1100" actId="688"/>
          <ac:spMkLst>
            <pc:docMk/>
            <pc:sldMk cId="0" sldId="267"/>
            <ac:spMk id="22" creationId="{760D0A52-9466-8F91-7270-D7664C938F27}"/>
          </ac:spMkLst>
        </pc:spChg>
        <pc:spChg chg="add mod">
          <ac:chgData name="Md Ishrak Mashroor" userId="e451b154c326eb62" providerId="LiveId" clId="{CEA78450-4F91-469D-B8F2-4266BBE6DA38}" dt="2025-08-12T20:39:11.713" v="1072"/>
          <ac:spMkLst>
            <pc:docMk/>
            <pc:sldMk cId="0" sldId="267"/>
            <ac:spMk id="23" creationId="{4EC47BE2-44D3-2BF5-8C9D-325AC8B0E209}"/>
          </ac:spMkLst>
        </pc:spChg>
        <pc:spChg chg="add mod">
          <ac:chgData name="Md Ishrak Mashroor" userId="e451b154c326eb62" providerId="LiveId" clId="{CEA78450-4F91-469D-B8F2-4266BBE6DA38}" dt="2025-08-12T20:39:11.944" v="1073"/>
          <ac:spMkLst>
            <pc:docMk/>
            <pc:sldMk cId="0" sldId="267"/>
            <ac:spMk id="24" creationId="{634D4DAB-F312-5019-A9D7-543E840D1C4A}"/>
          </ac:spMkLst>
        </pc:spChg>
        <pc:grpChg chg="mod">
          <ac:chgData name="Md Ishrak Mashroor" userId="e451b154c326eb62" providerId="LiveId" clId="{CEA78450-4F91-469D-B8F2-4266BBE6DA38}" dt="2025-08-12T20:36:42.130" v="983" actId="1076"/>
          <ac:grpSpMkLst>
            <pc:docMk/>
            <pc:sldMk cId="0" sldId="267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40:31.530" v="1091" actId="1076"/>
          <ac:grpSpMkLst>
            <pc:docMk/>
            <pc:sldMk cId="0" sldId="267"/>
            <ac:grpSpMk id="12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54:50.486" v="1436" actId="1076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3.277" v="1426" actId="1076"/>
          <ac:spMkLst>
            <pc:docMk/>
            <pc:sldMk cId="0" sldId="268"/>
            <ac:spMk id="2" creationId="{BBCD67E1-A09B-89E1-2982-09DCA59C5AF3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21.675" v="1428" actId="1076"/>
          <ac:spMkLst>
            <pc:docMk/>
            <pc:sldMk cId="0" sldId="268"/>
            <ac:spMk id="3" creationId="{70B8191E-A8CB-981B-E2B6-18F425E3A21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7.756" v="1427" actId="1076"/>
          <ac:spMkLst>
            <pc:docMk/>
            <pc:sldMk cId="0" sldId="268"/>
            <ac:spMk id="4" creationId="{33B1578F-153C-8808-C5C5-BDF10547B9F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051" v="1101"/>
          <ac:spMkLst>
            <pc:docMk/>
            <pc:sldMk cId="0" sldId="268"/>
            <ac:spMk id="5" creationId="{59947B54-7623-21EB-043B-42F38CC46305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370" v="1102"/>
          <ac:spMkLst>
            <pc:docMk/>
            <pc:sldMk cId="0" sldId="268"/>
            <ac:spMk id="7" creationId="{A3D3EE80-85F2-0444-D7B7-049B54E54BF4}"/>
          </ac:spMkLst>
        </pc:spChg>
        <pc:spChg chg="mod">
          <ac:chgData name="Md Ishrak Mashroor" userId="e451b154c326eb62" providerId="LiveId" clId="{CEA78450-4F91-469D-B8F2-4266BBE6DA38}" dt="2025-08-12T20:54:43.051" v="1435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0:41.151" v="1375" actId="1076"/>
          <ac:spMkLst>
            <pc:docMk/>
            <pc:sldMk cId="0" sldId="268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4:18.606" v="1433" actId="2057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3:32.583" v="1429" actId="20577"/>
          <ac:spMkLst>
            <pc:docMk/>
            <pc:sldMk cId="0" sldId="268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668" v="1103"/>
          <ac:spMkLst>
            <pc:docMk/>
            <pc:sldMk cId="0" sldId="268"/>
            <ac:spMk id="20" creationId="{6ED36036-DFC8-DA09-42E1-766DF245AEDE}"/>
          </ac:spMkLst>
        </pc:spChg>
        <pc:spChg chg="add mod">
          <ac:chgData name="Md Ishrak Mashroor" userId="e451b154c326eb62" providerId="LiveId" clId="{CEA78450-4F91-469D-B8F2-4266BBE6DA38}" dt="2025-08-12T20:54:50.486" v="1436" actId="1076"/>
          <ac:spMkLst>
            <pc:docMk/>
            <pc:sldMk cId="0" sldId="268"/>
            <ac:spMk id="21" creationId="{1F7B3657-F8B8-E04B-98E6-AAD2539E1CC7}"/>
          </ac:spMkLst>
        </pc:spChg>
        <pc:spChg chg="add mod">
          <ac:chgData name="Md Ishrak Mashroor" userId="e451b154c326eb62" providerId="LiveId" clId="{CEA78450-4F91-469D-B8F2-4266BBE6DA38}" dt="2025-08-12T20:54:10.721" v="1432" actId="1076"/>
          <ac:spMkLst>
            <pc:docMk/>
            <pc:sldMk cId="0" sldId="268"/>
            <ac:spMk id="22" creationId="{7226BA77-1FAE-3D33-3428-9EAAAFBBEE92}"/>
          </ac:spMkLst>
        </pc:spChg>
        <pc:spChg chg="add mod">
          <ac:chgData name="Md Ishrak Mashroor" userId="e451b154c326eb62" providerId="LiveId" clId="{CEA78450-4F91-469D-B8F2-4266BBE6DA38}" dt="2025-08-12T20:54:32.455" v="1434" actId="1076"/>
          <ac:spMkLst>
            <pc:docMk/>
            <pc:sldMk cId="0" sldId="268"/>
            <ac:spMk id="23" creationId="{8A64881D-04EF-1C41-3277-0969EEB17515}"/>
          </ac:spMkLst>
        </pc:spChg>
        <pc:spChg chg="add mod">
          <ac:chgData name="Md Ishrak Mashroor" userId="e451b154c326eb62" providerId="LiveId" clId="{CEA78450-4F91-469D-B8F2-4266BBE6DA38}" dt="2025-08-12T20:41:19.915" v="1107"/>
          <ac:spMkLst>
            <pc:docMk/>
            <pc:sldMk cId="0" sldId="268"/>
            <ac:spMk id="24" creationId="{C291B877-8AFD-F17D-9190-531CA058AA6C}"/>
          </ac:spMkLst>
        </pc:spChg>
        <pc:grpChg chg="mod">
          <ac:chgData name="Md Ishrak Mashroor" userId="e451b154c326eb62" providerId="LiveId" clId="{CEA78450-4F91-469D-B8F2-4266BBE6DA38}" dt="2025-08-12T20:50:48.437" v="1377" actId="14100"/>
          <ac:grpSpMkLst>
            <pc:docMk/>
            <pc:sldMk cId="0" sldId="268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0:58.427" v="1378" actId="14100"/>
          <ac:grpSpMkLst>
            <pc:docMk/>
            <pc:sldMk cId="0" sldId="268"/>
            <ac:grpSpMk id="12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1:11.675" v="1379" actId="14100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25:40.057" v="933" actId="14100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25:40.057" v="933" actId="14100"/>
          <ac:spMkLst>
            <pc:docMk/>
            <pc:sldMk cId="0" sldId="269"/>
            <ac:spMk id="4" creationId="{E29F1BCD-D672-6619-912C-F9FC68138146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20:24:54.037" v="925"/>
          <ac:spMkLst>
            <pc:docMk/>
            <pc:sldMk cId="0" sldId="269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20:24:47.437" v="916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20:55:00.865" v="1438" actId="20577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5:00.865" v="1438" actId="20577"/>
          <ac:spMkLst>
            <pc:docMk/>
            <pc:sldMk cId="0" sldId="270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E9DC-2DE9-C346-86AA-93006A427A8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568DF-65DF-2B41-8D1E-CDDDA969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ishrak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0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1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mashroor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51421"/>
            <a:ext cx="7086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main() 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run_game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(mode) based on mode selected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char array for board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 toggling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</a:t>
            </a: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occupancy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8153400" y="34668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Win/	Draw detection through loops and 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print_board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for output and bot turn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CFD0D47-DD1D-EB4C-5B30-06B372B2F49D}"/>
              </a:ext>
            </a:extLst>
          </p:cNvPr>
          <p:cNvSpPr txBox="1"/>
          <p:nvPr/>
        </p:nvSpPr>
        <p:spPr>
          <a:xfrm>
            <a:off x="1028700" y="1456055"/>
            <a:ext cx="6330890" cy="124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11315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2086-B408-C2AA-6585-29479667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68" y="2920475"/>
            <a:ext cx="8305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Function Driven AI: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ai_move()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makes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computer moves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B252-64E0-F5BE-99A6-1F67C46BAA03}"/>
              </a:ext>
            </a:extLst>
          </p:cNvPr>
          <p:cNvSpPr txBox="1"/>
          <p:nvPr/>
        </p:nvSpPr>
        <p:spPr>
          <a:xfrm>
            <a:off x="2743200" y="449068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Random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row,col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until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EMPTY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cell found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7A31-5F66-8A4E-D409-958D8A08E0A1}"/>
              </a:ext>
            </a:extLst>
          </p:cNvPr>
          <p:cNvSpPr txBox="1"/>
          <p:nvPr/>
        </p:nvSpPr>
        <p:spPr>
          <a:xfrm>
            <a:off x="7527878" y="678321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sleep(1)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for 1s human-like thinking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47D66-C082-977A-6109-FD6B46CE9F70}"/>
              </a:ext>
            </a:extLst>
          </p:cNvPr>
          <p:cNvSpPr txBox="1"/>
          <p:nvPr/>
        </p:nvSpPr>
        <p:spPr>
          <a:xfrm>
            <a:off x="5019532" y="5587212"/>
            <a:ext cx="8391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Player vs AI: human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plays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X, AI plays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719B8-0383-D62D-BE26-37868F0EEE54}"/>
              </a:ext>
            </a:extLst>
          </p:cNvPr>
          <p:cNvSpPr txBox="1"/>
          <p:nvPr/>
        </p:nvSpPr>
        <p:spPr>
          <a:xfrm>
            <a:off x="8067533" y="634632"/>
            <a:ext cx="6168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Uses same win/draw checks</a:t>
            </a: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6499512-2C3B-3A37-5422-ADBD9DE71B18}"/>
              </a:ext>
            </a:extLst>
          </p:cNvPr>
          <p:cNvSpPr/>
          <p:nvPr/>
        </p:nvSpPr>
        <p:spPr>
          <a:xfrm>
            <a:off x="762000" y="2755743"/>
            <a:ext cx="838200" cy="762000"/>
          </a:xfrm>
          <a:prstGeom prst="halfFrame">
            <a:avLst>
              <a:gd name="adj1" fmla="val 14583"/>
              <a:gd name="adj2" fmla="val 164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6C8EC975-F146-F2C3-6A73-7435C0ED9703}"/>
              </a:ext>
            </a:extLst>
          </p:cNvPr>
          <p:cNvSpPr/>
          <p:nvPr/>
        </p:nvSpPr>
        <p:spPr>
          <a:xfrm rot="10800000">
            <a:off x="15544800" y="6927900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464EC481-FCD7-0579-00E0-C3B845707906}"/>
              </a:ext>
            </a:extLst>
          </p:cNvPr>
          <p:cNvSpPr/>
          <p:nvPr/>
        </p:nvSpPr>
        <p:spPr>
          <a:xfrm rot="10800000">
            <a:off x="12496800" y="5587212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01EEBC18-9F88-6797-B419-DD30A42F5BC8}"/>
              </a:ext>
            </a:extLst>
          </p:cNvPr>
          <p:cNvSpPr/>
          <p:nvPr/>
        </p:nvSpPr>
        <p:spPr>
          <a:xfrm rot="10800000">
            <a:off x="10305766" y="4523895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0183D62-A42A-5C51-6672-5891E8763EDA}"/>
              </a:ext>
            </a:extLst>
          </p:cNvPr>
          <p:cNvSpPr/>
          <p:nvPr/>
        </p:nvSpPr>
        <p:spPr>
          <a:xfrm rot="10800000">
            <a:off x="8067533" y="3323461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82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</a:t>
            </a:r>
          </a:p>
          <a:p>
            <a:pPr algn="ctr">
              <a:spcBef>
                <a:spcPct val="0"/>
              </a:spcBef>
            </a:pPr>
            <a:endParaRPr lang="en-US" sz="1400" b="1" spc="-57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preprocessor directives to support Windows, Linux, macOS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42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</a:t>
            </a:r>
          </a:p>
          <a:p>
            <a:pPr algn="ctr"/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</a:t>
            </a:r>
          </a:p>
          <a:p>
            <a:pPr algn="ctr"/>
            <a:r>
              <a:rPr lang="en-US" sz="1600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D43F1-609B-C340-4B1F-EB9C805A8CCB}"/>
              </a:ext>
            </a:extLst>
          </p:cNvPr>
          <p:cNvSpPr txBox="1"/>
          <p:nvPr/>
        </p:nvSpPr>
        <p:spPr>
          <a:xfrm>
            <a:off x="3522033" y="311507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B51BC-C933-2E33-1501-74AE30C8D14C}"/>
              </a:ext>
            </a:extLst>
          </p:cNvPr>
          <p:cNvSpPr txBox="1"/>
          <p:nvPr/>
        </p:nvSpPr>
        <p:spPr>
          <a:xfrm>
            <a:off x="8639694" y="323859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D59F-FCA7-33CB-A9DD-88F3AE8D21FD}"/>
              </a:ext>
            </a:extLst>
          </p:cNvPr>
          <p:cNvSpPr txBox="1"/>
          <p:nvPr/>
        </p:nvSpPr>
        <p:spPr>
          <a:xfrm>
            <a:off x="13982421" y="326759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B4C42-818B-941A-AE29-174D63C30A16}"/>
              </a:ext>
            </a:extLst>
          </p:cNvPr>
          <p:cNvSpPr txBox="1"/>
          <p:nvPr/>
        </p:nvSpPr>
        <p:spPr>
          <a:xfrm>
            <a:off x="12485993" y="422973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9A19D-ECE6-AC83-5791-24CA7E18C417}"/>
              </a:ext>
            </a:extLst>
          </p:cNvPr>
          <p:cNvSpPr txBox="1"/>
          <p:nvPr/>
        </p:nvSpPr>
        <p:spPr>
          <a:xfrm>
            <a:off x="7046635" y="422973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D0A52-9466-8F91-7270-D7664C938F27}"/>
              </a:ext>
            </a:extLst>
          </p:cNvPr>
          <p:cNvSpPr txBox="1"/>
          <p:nvPr/>
        </p:nvSpPr>
        <p:spPr>
          <a:xfrm>
            <a:off x="1851555" y="436713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214213" y="3432386"/>
            <a:ext cx="5594350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39794" y="3851725"/>
            <a:ext cx="4381078" cy="283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Near-Full Board Looping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Break;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on valid cell found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6318951" y="3062442"/>
            <a:ext cx="5594350" cy="5120966"/>
            <a:chOff x="0" y="-104775"/>
            <a:chExt cx="1075645" cy="12586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1795453" y="3207600"/>
            <a:ext cx="5594351" cy="4799942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342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Redundancy AI Win check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Reused existing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Player/vs/Player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Win logic</a:t>
            </a:r>
            <a:endParaRPr lang="en-US" sz="3199" b="1" spc="-63" dirty="0">
              <a:solidFill>
                <a:srgbClr val="F7F7F7"/>
              </a:solidFill>
              <a:latin typeface="Consolas" panose="020B0609020204030204" pitchFamily="49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44045" y="3941438"/>
            <a:ext cx="4770453" cy="341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Inefficient RNG Seeding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Moved </a:t>
            </a:r>
            <a:r>
              <a:rPr lang="en-US" sz="3199" b="1" spc="-63" dirty="0" err="1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srand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(time(NULL))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to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main()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single 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D67E1-A09B-89E1-2982-09DCA59C5AF3}"/>
              </a:ext>
            </a:extLst>
          </p:cNvPr>
          <p:cNvSpPr txBox="1"/>
          <p:nvPr/>
        </p:nvSpPr>
        <p:spPr>
          <a:xfrm>
            <a:off x="350708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191E-A8CB-981B-E2B6-18F425E3A21C}"/>
              </a:ext>
            </a:extLst>
          </p:cNvPr>
          <p:cNvSpPr txBox="1"/>
          <p:nvPr/>
        </p:nvSpPr>
        <p:spPr>
          <a:xfrm>
            <a:off x="8824966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578F-153C-8808-C5C5-BDF10547B9FC}"/>
              </a:ext>
            </a:extLst>
          </p:cNvPr>
          <p:cNvSpPr txBox="1"/>
          <p:nvPr/>
        </p:nvSpPr>
        <p:spPr>
          <a:xfrm>
            <a:off x="1408832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B3657-F8B8-E04B-98E6-AAD2539E1CC7}"/>
              </a:ext>
            </a:extLst>
          </p:cNvPr>
          <p:cNvSpPr txBox="1"/>
          <p:nvPr/>
        </p:nvSpPr>
        <p:spPr>
          <a:xfrm>
            <a:off x="1853442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6BA77-1FAE-3D33-3428-9EAAAFBBEE92}"/>
              </a:ext>
            </a:extLst>
          </p:cNvPr>
          <p:cNvSpPr txBox="1"/>
          <p:nvPr/>
        </p:nvSpPr>
        <p:spPr>
          <a:xfrm>
            <a:off x="7162800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4881D-04EF-1C41-3277-0969EEB17515}"/>
              </a:ext>
            </a:extLst>
          </p:cNvPr>
          <p:cNvSpPr txBox="1"/>
          <p:nvPr/>
        </p:nvSpPr>
        <p:spPr>
          <a:xfrm>
            <a:off x="12296187" y="4840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1BCD-D672-6619-912C-F9FC68138146}"/>
              </a:ext>
            </a:extLst>
          </p:cNvPr>
          <p:cNvSpPr txBox="1"/>
          <p:nvPr/>
        </p:nvSpPr>
        <p:spPr>
          <a:xfrm>
            <a:off x="6781800" y="2781299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old"/>
                <a:cs typeface="Arial Bold"/>
              </a:rPr>
              <a:t>TicTacX showcases how structured code, modular design, and simple AI can create an engaging, seamless console gaming experience.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653894"/>
            <a:ext cx="5880619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363200" y="3162300"/>
            <a:ext cx="5240925" cy="6459164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5003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312301" y="6436680"/>
            <a:ext cx="3897519" cy="183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 / 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GameAI.c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Game Bot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mode == 2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35153" y="3768159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571209" y="665322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board.c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17400" y="4699001"/>
            <a:ext cx="3086100" cy="3318883"/>
            <a:chOff x="-235088" y="-61309"/>
            <a:chExt cx="812800" cy="874109"/>
          </a:xfrm>
        </p:grpSpPr>
        <p:sp>
          <p:nvSpPr>
            <p:cNvPr id="36" name="Freeform 36"/>
            <p:cNvSpPr/>
            <p:nvPr/>
          </p:nvSpPr>
          <p:spPr>
            <a:xfrm>
              <a:off x="-23508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-196988" y="-6130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63060"/>
            <a:ext cx="3086100" cy="3222461"/>
            <a:chOff x="0" y="0"/>
            <a:chExt cx="812800" cy="8487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959" y="733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596</Words>
  <Application>Microsoft Macintosh PowerPoint</Application>
  <PresentationFormat>Custom</PresentationFormat>
  <Paragraphs>168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Bold</vt:lpstr>
      <vt:lpstr>Arial Italics</vt:lpstr>
      <vt:lpstr>Aptos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ISHRAK MASHROOR</cp:lastModifiedBy>
  <cp:revision>4</cp:revision>
  <dcterms:created xsi:type="dcterms:W3CDTF">2006-08-16T00:00:00Z</dcterms:created>
  <dcterms:modified xsi:type="dcterms:W3CDTF">2025-08-13T06:31:27Z</dcterms:modified>
  <dc:identifier>DAGvZbWuF78</dc:identifier>
</cp:coreProperties>
</file>