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74D-195A-46A7-0CE1-1620ECEF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B2EA-6358-E122-F68E-EEAF30AE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AEAD-2EB1-E086-3174-B60ABB0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C29-3826-8B37-7BBF-1D1133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95A-5E3F-B40E-5BD8-C293710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AC3-4F38-6041-87F2-0A95CF12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B9BB-76BE-1785-0986-6D22046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F20-3CF8-AB57-41EF-0D896C9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ACD-9ACD-770B-5B19-BE7D35F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1C3A-7692-4E01-C2E4-56CF5F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E8D5-DE25-8B24-5AEB-97D837B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FAFF-1E58-9FEA-5DE3-697B1CAE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B78-9FF6-5BAA-386B-5E2616F6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640-DF1C-2E4D-149B-75ED68E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4C0-A108-09E5-E98A-0D1841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FB7-3CCA-C995-8E0E-4256A77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724-EB95-9B23-EE2E-94E2AB3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4EC-2D37-11D1-F094-A499248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932-A64F-5A08-2037-42A797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2E-5EEF-B4CD-7552-9653589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61F-6466-4930-06FA-94C950E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A3C-9163-0D6D-10B8-BFFC737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B6A-B5F2-AE5C-1591-EA92635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4C1-9BB3-7A84-13C9-8D51CEA9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C1A-149E-C5EA-E0D1-3935305E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C8F-58EA-AA19-E072-F486FC6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D3C-ED83-4FE0-3D8D-1C1A7E32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C9B4-2B02-5328-92E2-C4F55C1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AB5-FF93-7586-FFF5-6DC0E5ED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72DC-A0FF-D791-03FC-CF6E00C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22D7-4DE7-71AB-A533-916AB60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9D7-0777-901F-44A3-BDC9E562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89BB-6DE8-92F8-D9BF-2317180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E11-AB97-7F7D-0A4F-F9466849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EFEE-F981-1813-354C-CBE762A0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D1B8-D399-395A-0036-555F9E6D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7D0-6FD8-D8A7-CB88-8A3AED7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DD5D-2ACE-F83B-6D50-D38D822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725C-4EEF-7A76-D8A6-0D67053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206-E5B4-6FF1-B58C-C065F0D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3B19-D70E-CADF-7D95-5448C74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B938-D943-980F-E66E-5DAC698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A9FD-924F-C0B4-2564-E8270B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BA5F-CDD0-6800-1279-AE6F23C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D33FD-8055-8896-36B6-64E038F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B6A3-5FB0-EF06-E5C0-78BB2E3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030-F6A0-2863-57DE-2B6B2F8C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938-BCAB-B897-B86C-1E109BC9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5D32-F720-988A-EEF1-48E60239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6EE9-4EDC-4CF1-2F51-7BF8969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C35-30E3-BFBA-8B63-4246769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A23-644C-9580-8452-CD12632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9FC-F436-1382-6612-8A85FCA1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DA031-B30C-23F9-7E24-178A289E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A892-1C6B-4B65-E9FE-EAAA397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CC85-34AB-6C2A-CC07-DC70452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DCB-1C1C-9D58-A8DF-2799AF58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6086-12A5-772C-4EFB-964DE3D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D12D-15E9-521D-11D5-E4D5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688-9F77-EE39-49B8-714882A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F5EE-E7A1-0811-0FF5-685A63D2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060-8638-DBD7-FB54-924A5BE9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146C-EF55-C17C-87A0-2EF3E611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C783B-C94D-CA94-7714-F3C728FCC27C}"/>
              </a:ext>
            </a:extLst>
          </p:cNvPr>
          <p:cNvSpPr/>
          <p:nvPr/>
        </p:nvSpPr>
        <p:spPr>
          <a:xfrm>
            <a:off x="3139421" y="2828835"/>
            <a:ext cx="59131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World!!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THINKPAD</cp:lastModifiedBy>
  <cp:revision>4</cp:revision>
  <dcterms:created xsi:type="dcterms:W3CDTF">2025-07-03T04:23:39Z</dcterms:created>
  <dcterms:modified xsi:type="dcterms:W3CDTF">2025-07-04T10:08:55Z</dcterms:modified>
</cp:coreProperties>
</file>