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074D-195A-46A7-0CE1-1620ECEFD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6B2EA-6358-E122-F68E-EEAF30AEC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EAEAD-2EB1-E086-3174-B60ABB08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9C29-3826-8B37-7BBF-1D1133DF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695A-5E3F-B40E-5BD8-C2937101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5AC3-4F38-6041-87F2-0A95CF12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1B9BB-76BE-1785-0986-6D22046EF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EF20-3CF8-AB57-41EF-0D896C99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EACD-9ACD-770B-5B19-BE7D35FE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1C3A-7692-4E01-C2E4-56CF5F86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8E8D5-DE25-8B24-5AEB-97D837B52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DFAFF-1E58-9FEA-5DE3-697B1CAE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6B78-9FF6-5BAA-386B-5E2616F6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2640-DF1C-2E4D-149B-75ED68EE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8E4C0-A108-09E5-E98A-0D18414C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DFB7-3CCA-C995-8E0E-4256A779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A724-EB95-9B23-EE2E-94E2AB37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F4EC-2D37-11D1-F094-A499248A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B932-A64F-5A08-2037-42A79711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C52E-5EEF-B4CD-7552-9653589E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9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161F-6466-4930-06FA-94C950E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EA3C-9163-0D6D-10B8-BFFC737F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DB6A-B5F2-AE5C-1591-EA926357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F4C1-9BB3-7A84-13C9-8D51CEA9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0C1A-149E-C5EA-E0D1-3935305E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DC8F-58EA-AA19-E072-F486FC69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5D3C-ED83-4FE0-3D8D-1C1A7E32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EC9B4-2B02-5328-92E2-C4F55C16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B0AB5-FF93-7586-FFF5-6DC0E5ED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972DC-A0FF-D791-03FC-CF6E00CF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222D7-4DE7-71AB-A533-916AB60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2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09D7-0777-901F-44A3-BDC9E562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B89BB-6DE8-92F8-D9BF-2317180F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0E11-AB97-7F7D-0A4F-F9466849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CEFEE-F981-1813-354C-CBE762A0B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0D1B8-D399-395A-0036-555F9E6D1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C17D0-6FD8-D8A7-CB88-8A3AED73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4DD5D-2ACE-F83B-6D50-D38D8222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B725C-4EEF-7A76-D8A6-0D670538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92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D206-E5B4-6FF1-B58C-C065F0D9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B3B19-D70E-CADF-7D95-5448C744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DB938-D943-980F-E66E-5DAC6981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9A9FD-924F-C0B4-2564-E8270B08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32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0BA5F-CDD0-6800-1279-AE6F23C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D33FD-8055-8896-36B6-64E038F2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2B6A3-5FB0-EF06-E5C0-78BB2E3F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2030-F6A0-2863-57DE-2B6B2F8C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F938-BCAB-B897-B86C-1E109BC9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75D32-F720-988A-EEF1-48E602390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6EE9-4EDC-4CF1-2F51-7BF8969E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0EC35-30E3-BFBA-8B63-4246769E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FA23-644C-9580-8452-CD12632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7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39FC-F436-1382-6612-8A85FCA1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DA031-B30C-23F9-7E24-178A289E6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BA892-1C6B-4B65-E9FE-EAAA397FB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6CC85-34AB-6C2A-CC07-DC70452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CDDCB-1C1C-9D58-A8DF-2799AF58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6086-12A5-772C-4EFB-964DE3D7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CD12D-15E9-521D-11D5-E4D5807E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2688-9F77-EE39-49B8-714882A1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F5EE-E7A1-0811-0FF5-685A63D2F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F8AED-4671-44A6-8869-B20C2567E05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E060-8638-DBD7-FB54-924A5BE9C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146C-EF55-C17C-87A0-2EF3E6113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4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4C783B-C94D-CA94-7714-F3C728FCC27C}"/>
              </a:ext>
            </a:extLst>
          </p:cNvPr>
          <p:cNvSpPr/>
          <p:nvPr/>
        </p:nvSpPr>
        <p:spPr>
          <a:xfrm>
            <a:off x="3139421" y="2828835"/>
            <a:ext cx="59131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World!!</a:t>
            </a:r>
          </a:p>
        </p:txBody>
      </p:sp>
    </p:spTree>
    <p:extLst>
      <p:ext uri="{BB962C8B-B14F-4D97-AF65-F5344CB8AC3E}">
        <p14:creationId xmlns:p14="http://schemas.microsoft.com/office/powerpoint/2010/main" val="391633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6E9F1-AB61-8A49-F2F2-51C977A6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AC985-7C77-700D-0A2F-1D9AC761AD6E}"/>
              </a:ext>
            </a:extLst>
          </p:cNvPr>
          <p:cNvSpPr/>
          <p:nvPr/>
        </p:nvSpPr>
        <p:spPr>
          <a:xfrm>
            <a:off x="2446924" y="2828835"/>
            <a:ext cx="72981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World!! (2)</a:t>
            </a:r>
          </a:p>
        </p:txBody>
      </p:sp>
    </p:spTree>
    <p:extLst>
      <p:ext uri="{BB962C8B-B14F-4D97-AF65-F5344CB8AC3E}">
        <p14:creationId xmlns:p14="http://schemas.microsoft.com/office/powerpoint/2010/main" val="33813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Avishek Dutta</dc:creator>
  <cp:lastModifiedBy>Avishek Dutta</cp:lastModifiedBy>
  <cp:revision>3</cp:revision>
  <dcterms:created xsi:type="dcterms:W3CDTF">2025-07-03T04:23:39Z</dcterms:created>
  <dcterms:modified xsi:type="dcterms:W3CDTF">2025-07-04T10:05:30Z</dcterms:modified>
</cp:coreProperties>
</file>