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456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2CF7-BC9D-4379-A90A-543DBBE17482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79C0-9A94-48F2-9F6A-C4EA20305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76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2CF7-BC9D-4379-A90A-543DBBE17482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79C0-9A94-48F2-9F6A-C4EA20305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7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2CF7-BC9D-4379-A90A-543DBBE17482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79C0-9A94-48F2-9F6A-C4EA20305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4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2CF7-BC9D-4379-A90A-543DBBE17482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79C0-9A94-48F2-9F6A-C4EA20305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24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2CF7-BC9D-4379-A90A-543DBBE17482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79C0-9A94-48F2-9F6A-C4EA20305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86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2CF7-BC9D-4379-A90A-543DBBE17482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79C0-9A94-48F2-9F6A-C4EA20305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4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2CF7-BC9D-4379-A90A-543DBBE17482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79C0-9A94-48F2-9F6A-C4EA20305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77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2CF7-BC9D-4379-A90A-543DBBE17482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79C0-9A94-48F2-9F6A-C4EA20305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81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2CF7-BC9D-4379-A90A-543DBBE17482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79C0-9A94-48F2-9F6A-C4EA20305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9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2CF7-BC9D-4379-A90A-543DBBE17482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79C0-9A94-48F2-9F6A-C4EA20305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11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2CF7-BC9D-4379-A90A-543DBBE17482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79C0-9A94-48F2-9F6A-C4EA20305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1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52CF7-BC9D-4379-A90A-543DBBE17482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D79C0-9A94-48F2-9F6A-C4EA20305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94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3784731" y="1620253"/>
            <a:ext cx="45744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 smtClean="0"/>
              <a:t>Tkinter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Tkinterface</a:t>
            </a:r>
            <a:r>
              <a:rPr lang="en-US" altLang="ko-KR" sz="2800" dirty="0" smtClean="0"/>
              <a:t>)</a:t>
            </a:r>
            <a:endParaRPr lang="ko-KR" altLang="en-US" sz="2800" dirty="0" smtClean="0"/>
          </a:p>
          <a:p>
            <a:endParaRPr lang="ko-KR" alt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3400924" y="3005247"/>
            <a:ext cx="534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Tcl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Tk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파이썬에</a:t>
            </a:r>
            <a:r>
              <a:rPr lang="ko-KR" altLang="en-US" dirty="0" smtClean="0"/>
              <a:t> 사용할 수 있도록 한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 모듈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19663" y="3818021"/>
            <a:ext cx="6384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Tk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크로스 플랫폼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다국어로 사용되는 </a:t>
            </a:r>
            <a:r>
              <a:rPr lang="en-US" altLang="ko-KR" dirty="0" smtClean="0"/>
              <a:t>GUI</a:t>
            </a:r>
            <a:r>
              <a:rPr lang="ko-KR" altLang="en-US" dirty="0" err="1" smtClean="0"/>
              <a:t>툴킷</a:t>
            </a:r>
            <a:r>
              <a:rPr lang="ko-KR" altLang="en-US" dirty="0" smtClean="0"/>
              <a:t> 라이브러리</a:t>
            </a:r>
            <a:endParaRPr lang="en-US" altLang="ko-KR" dirty="0" smtClean="0"/>
          </a:p>
          <a:p>
            <a:r>
              <a:rPr lang="en-US" altLang="ko-KR" dirty="0" err="1" smtClean="0"/>
              <a:t>Tcl</a:t>
            </a:r>
            <a:r>
              <a:rPr lang="en-US" altLang="ko-KR" dirty="0" smtClean="0"/>
              <a:t> (Tool Commend Language) : </a:t>
            </a:r>
            <a:r>
              <a:rPr lang="ko-KR" altLang="en-US" dirty="0" smtClean="0"/>
              <a:t>프로그래밍 언어</a:t>
            </a:r>
            <a:endParaRPr lang="en-US" altLang="ko-KR" dirty="0" smtClean="0"/>
          </a:p>
          <a:p>
            <a:r>
              <a:rPr lang="ko-KR" altLang="en-US" dirty="0" smtClean="0"/>
              <a:t>주로 </a:t>
            </a:r>
            <a:r>
              <a:rPr lang="en-US" altLang="ko-KR" dirty="0" err="1" smtClean="0"/>
              <a:t>Tcl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Tk</a:t>
            </a:r>
            <a:r>
              <a:rPr lang="ko-KR" altLang="en-US" dirty="0" smtClean="0"/>
              <a:t>로 묶어 부르며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를 제작할 때 쓰인다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66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558" y="1988570"/>
            <a:ext cx="9400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파이썬으로</a:t>
            </a:r>
            <a:r>
              <a:rPr lang="ko-KR" altLang="en-US" sz="2000" dirty="0" smtClean="0"/>
              <a:t> 할 수 있는 </a:t>
            </a:r>
            <a:r>
              <a:rPr lang="en-US" altLang="ko-KR" sz="2000" dirty="0" smtClean="0"/>
              <a:t>GUI : </a:t>
            </a:r>
            <a:r>
              <a:rPr lang="en-US" altLang="ko-KR" sz="2000" dirty="0" err="1" smtClean="0"/>
              <a:t>Kivy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PyQT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Tkinter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WxPython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PyGUI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PySide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 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93558" y="2791327"/>
            <a:ext cx="109407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장점</a:t>
            </a:r>
            <a:endParaRPr lang="en-US" altLang="ko-KR" sz="2400" dirty="0" smtClean="0"/>
          </a:p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대부분의 플랫폼</a:t>
            </a:r>
            <a:r>
              <a:rPr lang="en-US" altLang="ko-KR" sz="2000" dirty="0" smtClean="0"/>
              <a:t>(Linux, OSX, Windows)</a:t>
            </a:r>
            <a:r>
              <a:rPr lang="ko-KR" altLang="en-US" sz="2000" dirty="0" smtClean="0"/>
              <a:t>에서 기본적으로 작동한다</a:t>
            </a:r>
            <a:r>
              <a:rPr lang="en-US" altLang="ko-KR" sz="2000" dirty="0" smtClean="0"/>
              <a:t>. </a:t>
            </a:r>
          </a:p>
          <a:p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파이썬에</a:t>
            </a:r>
            <a:r>
              <a:rPr lang="ko-KR" altLang="en-US" sz="2000" dirty="0" smtClean="0"/>
              <a:t> 기본적으로 내장되어있는 표준 라이브러리이기 때문에 별도로 설치할 필요가 없다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쉽고 간단하게 활용될 수 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558" y="4779024"/>
            <a:ext cx="10539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단점 </a:t>
            </a:r>
            <a:endParaRPr lang="en-US" altLang="ko-KR" sz="2400" dirty="0"/>
          </a:p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다른 </a:t>
            </a:r>
            <a:r>
              <a:rPr lang="en-US" altLang="ko-KR" sz="2000" dirty="0"/>
              <a:t>GUI</a:t>
            </a:r>
            <a:r>
              <a:rPr lang="ko-KR" altLang="en-US" sz="2000" dirty="0"/>
              <a:t>에 비해 지원되는 위젯들이 부족하고 </a:t>
            </a:r>
            <a:r>
              <a:rPr lang="en-US" altLang="ko-KR" sz="2000" dirty="0"/>
              <a:t>UI</a:t>
            </a:r>
            <a:r>
              <a:rPr lang="ko-KR" altLang="en-US" sz="2000" dirty="0"/>
              <a:t>가 </a:t>
            </a:r>
            <a:r>
              <a:rPr lang="ko-KR" altLang="en-US" sz="2000" dirty="0" smtClean="0"/>
              <a:t>예쁘지 않다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93558" y="1001148"/>
            <a:ext cx="2727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특징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8293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591" y="2422998"/>
            <a:ext cx="4791744" cy="31817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3558" y="481263"/>
            <a:ext cx="2727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예제</a:t>
            </a:r>
            <a:endParaRPr lang="ko-KR" altLang="en-US" sz="3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46" y="2719136"/>
            <a:ext cx="6286843" cy="25895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3558" y="1707292"/>
            <a:ext cx="596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창 생성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Tk</a:t>
            </a:r>
            <a:r>
              <a:rPr lang="en-US" altLang="ko-KR" dirty="0" smtClean="0"/>
              <a:t>())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위젯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창 실행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mainloop</a:t>
            </a:r>
            <a:r>
              <a:rPr lang="en-US" altLang="ko-KR" dirty="0" smtClean="0"/>
              <a:t>()) </a:t>
            </a:r>
            <a:r>
              <a:rPr lang="ko-KR" altLang="en-US" dirty="0" smtClean="0"/>
              <a:t>으로 구성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3558" y="1147143"/>
            <a:ext cx="564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기본적인 창을 만드는 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64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663" y="204510"/>
            <a:ext cx="5390147" cy="33304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663" y="3534924"/>
            <a:ext cx="6224337" cy="33230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968" y="433137"/>
            <a:ext cx="280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예제</a:t>
            </a:r>
            <a:endParaRPr lang="ko-KR" altLang="en-US" sz="32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021180" y="1869717"/>
            <a:ext cx="834188" cy="103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67" y="2903621"/>
            <a:ext cx="4347411" cy="20059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5301" y="993087"/>
            <a:ext cx="571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피트의 거리를 미터로 변환하는 </a:t>
            </a:r>
            <a:r>
              <a:rPr lang="en-US" altLang="ko-KR" dirty="0" smtClean="0"/>
              <a:t>GUI</a:t>
            </a:r>
          </a:p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TkDocs</a:t>
            </a:r>
            <a:r>
              <a:rPr lang="en-US" altLang="ko-KR" dirty="0" smtClean="0"/>
              <a:t> (tkdocs.com/tutorial/firstexample.html)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9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65558" y="2759242"/>
            <a:ext cx="2492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ㄱㅅㅎㄴㄷ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572750" y="6286500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1314 </a:t>
            </a:r>
            <a:r>
              <a:rPr lang="ko-KR" altLang="en-US" dirty="0" smtClean="0"/>
              <a:t>유정민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11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143</Words>
  <Application>Microsoft Office PowerPoint</Application>
  <PresentationFormat>와이드스크린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유정민</dc:creator>
  <cp:lastModifiedBy>유정민</cp:lastModifiedBy>
  <cp:revision>12</cp:revision>
  <dcterms:created xsi:type="dcterms:W3CDTF">2020-12-07T07:42:17Z</dcterms:created>
  <dcterms:modified xsi:type="dcterms:W3CDTF">2020-12-07T11:00:48Z</dcterms:modified>
</cp:coreProperties>
</file>