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9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9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1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0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6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D4EC7-890E-4EED-890E-AE77668A0425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0949D-4312-449D-A39B-A921D3BCF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8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270001" y="-1096962"/>
            <a:ext cx="45099029" cy="137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663576" y="-615951"/>
            <a:ext cx="28675401" cy="807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1963832" descr="EMB0000046808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r="12297"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38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42875" y="-457201"/>
            <a:ext cx="38612188" cy="91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-674688" y="-457201"/>
            <a:ext cx="26967634" cy="77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55071344" descr="EMB0000046808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1" r="12491"/>
          <a:stretch>
            <a:fillRect/>
          </a:stretch>
        </p:blipFill>
        <p:spPr bwMode="auto">
          <a:xfrm>
            <a:off x="0" y="-1"/>
            <a:ext cx="12192000" cy="671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42875" y="-457201"/>
            <a:ext cx="38612188" cy="91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55567216" descr="EMB0000046808e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r="12689"/>
          <a:stretch>
            <a:fillRect/>
          </a:stretch>
        </p:blipFill>
        <p:spPr bwMode="auto">
          <a:xfrm>
            <a:off x="0" y="-1"/>
            <a:ext cx="12192000" cy="68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52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511" y="1368425"/>
            <a:ext cx="31645695" cy="701531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42875" y="-457201"/>
            <a:ext cx="38612188" cy="915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674689" y="-457201"/>
            <a:ext cx="36690662" cy="7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5225544" descr="EMB00003e3809f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2" r="12495"/>
          <a:stretch>
            <a:fillRect/>
          </a:stretch>
        </p:blipFill>
        <p:spPr bwMode="auto">
          <a:xfrm>
            <a:off x="-2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</cp:revision>
  <dcterms:created xsi:type="dcterms:W3CDTF">2018-07-25T01:07:22Z</dcterms:created>
  <dcterms:modified xsi:type="dcterms:W3CDTF">2018-07-25T01:17:41Z</dcterms:modified>
</cp:coreProperties>
</file>