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1" r:id="rId5"/>
    <p:sldId id="272" r:id="rId6"/>
    <p:sldId id="259" r:id="rId7"/>
    <p:sldId id="266" r:id="rId8"/>
    <p:sldId id="267" r:id="rId9"/>
    <p:sldId id="260" r:id="rId10"/>
    <p:sldId id="269" r:id="rId11"/>
    <p:sldId id="273" r:id="rId12"/>
    <p:sldId id="261" r:id="rId13"/>
    <p:sldId id="274" r:id="rId14"/>
    <p:sldId id="275" r:id="rId15"/>
    <p:sldId id="276" r:id="rId16"/>
    <p:sldId id="277" r:id="rId17"/>
    <p:sldId id="278" r:id="rId18"/>
    <p:sldId id="262" r:id="rId19"/>
    <p:sldId id="263" r:id="rId20"/>
    <p:sldId id="264" r:id="rId21"/>
    <p:sldId id="265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A1888-ED27-4D66-9895-5B2F7D207008}" type="doc">
      <dgm:prSet loTypeId="urn:microsoft.com/office/officeart/2005/8/layout/bProcess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409BCFA-15CB-4E60-A4DC-2599C7F7C284}">
      <dgm:prSet phldrT="[텍스트]"/>
      <dgm:spPr/>
      <dgm:t>
        <a:bodyPr/>
        <a:lstStyle/>
        <a:p>
          <a:pPr latinLnBrk="1"/>
          <a:r>
            <a:rPr lang="en-US" altLang="ko-KR" dirty="0"/>
            <a:t>STEP MONITOR</a:t>
          </a:r>
          <a:r>
            <a:rPr lang="ko-KR" altLang="en-US" dirty="0"/>
            <a:t>를 통해서 걷고있는지 서있는지 판단</a:t>
          </a:r>
        </a:p>
      </dgm:t>
    </dgm:pt>
    <dgm:pt modelId="{45A52873-8B70-4264-A741-89B9F4BCD625}" type="parTrans" cxnId="{83AD23BE-B53A-4B71-AB82-95CFA66BEEEE}">
      <dgm:prSet/>
      <dgm:spPr/>
      <dgm:t>
        <a:bodyPr/>
        <a:lstStyle/>
        <a:p>
          <a:pPr latinLnBrk="1"/>
          <a:endParaRPr lang="ko-KR" altLang="en-US"/>
        </a:p>
      </dgm:t>
    </dgm:pt>
    <dgm:pt modelId="{0F6EB786-6BD7-4B08-9E3B-EB33EE68DF1D}" type="sibTrans" cxnId="{83AD23BE-B53A-4B71-AB82-95CFA66BEEEE}">
      <dgm:prSet/>
      <dgm:spPr/>
      <dgm:t>
        <a:bodyPr/>
        <a:lstStyle/>
        <a:p>
          <a:pPr latinLnBrk="1"/>
          <a:endParaRPr lang="ko-KR" altLang="en-US"/>
        </a:p>
      </dgm:t>
    </dgm:pt>
    <dgm:pt modelId="{51224EB9-BE56-4148-B018-738B715C9364}">
      <dgm:prSet phldrT="[텍스트]"/>
      <dgm:spPr/>
      <dgm:t>
        <a:bodyPr/>
        <a:lstStyle/>
        <a:p>
          <a:pPr latinLnBrk="1"/>
          <a:r>
            <a:rPr lang="ko-KR" altLang="en-US" dirty="0"/>
            <a:t>서 있다고 판단 되면 </a:t>
          </a:r>
          <a:r>
            <a:rPr lang="en-US" altLang="ko-KR" dirty="0"/>
            <a:t>GPS PROVIDER</a:t>
          </a:r>
          <a:r>
            <a:rPr lang="ko-KR" altLang="en-US" dirty="0"/>
            <a:t>와 </a:t>
          </a:r>
          <a:r>
            <a:rPr lang="en-US" altLang="ko-KR" dirty="0"/>
            <a:t>NETWORK PROVIDER</a:t>
          </a:r>
          <a:r>
            <a:rPr lang="ko-KR" altLang="en-US" dirty="0"/>
            <a:t>를 이용하여 위치 판단</a:t>
          </a:r>
        </a:p>
      </dgm:t>
    </dgm:pt>
    <dgm:pt modelId="{3C1D97BE-7FB9-443C-8E92-0A2F6A73D25D}" type="parTrans" cxnId="{F03E7885-5A56-430F-9C1D-56509A9DFAA4}">
      <dgm:prSet/>
      <dgm:spPr/>
      <dgm:t>
        <a:bodyPr/>
        <a:lstStyle/>
        <a:p>
          <a:pPr latinLnBrk="1"/>
          <a:endParaRPr lang="ko-KR" altLang="en-US"/>
        </a:p>
      </dgm:t>
    </dgm:pt>
    <dgm:pt modelId="{13503EE8-B729-456C-9A1E-3C8B2DDD0EE4}" type="sibTrans" cxnId="{F03E7885-5A56-430F-9C1D-56509A9DFAA4}">
      <dgm:prSet/>
      <dgm:spPr/>
      <dgm:t>
        <a:bodyPr/>
        <a:lstStyle/>
        <a:p>
          <a:pPr latinLnBrk="1"/>
          <a:endParaRPr lang="ko-KR" altLang="en-US"/>
        </a:p>
      </dgm:t>
    </dgm:pt>
    <dgm:pt modelId="{83957D2D-26A8-4300-9836-E28ADAE0FE5E}">
      <dgm:prSet phldrT="[텍스트]"/>
      <dgm:spPr/>
      <dgm:t>
        <a:bodyPr/>
        <a:lstStyle/>
        <a:p>
          <a:pPr latinLnBrk="1"/>
          <a:r>
            <a:rPr lang="en-US" altLang="ko-KR" dirty="0" err="1"/>
            <a:t>LogData</a:t>
          </a:r>
          <a:r>
            <a:rPr lang="en-US" altLang="ko-KR" dirty="0"/>
            <a:t> </a:t>
          </a:r>
          <a:r>
            <a:rPr lang="ko-KR" altLang="en-US" dirty="0"/>
            <a:t>클래스에 정보를 입력하여 리스트화 한 후 텍스트 매니저를 통해 텍스트 파일로 전달</a:t>
          </a:r>
        </a:p>
      </dgm:t>
    </dgm:pt>
    <dgm:pt modelId="{FB230B16-AD21-44D2-9090-D2AF9F0F29C5}" type="parTrans" cxnId="{8FFCA7CB-91B9-4413-B444-FE3531F0F0FE}">
      <dgm:prSet/>
      <dgm:spPr/>
      <dgm:t>
        <a:bodyPr/>
        <a:lstStyle/>
        <a:p>
          <a:pPr latinLnBrk="1"/>
          <a:endParaRPr lang="ko-KR" altLang="en-US"/>
        </a:p>
      </dgm:t>
    </dgm:pt>
    <dgm:pt modelId="{7BA75052-7E3D-4A17-8706-048AD65BEC4D}" type="sibTrans" cxnId="{8FFCA7CB-91B9-4413-B444-FE3531F0F0FE}">
      <dgm:prSet/>
      <dgm:spPr/>
      <dgm:t>
        <a:bodyPr/>
        <a:lstStyle/>
        <a:p>
          <a:pPr latinLnBrk="1"/>
          <a:endParaRPr lang="ko-KR" altLang="en-US"/>
        </a:p>
      </dgm:t>
    </dgm:pt>
    <dgm:pt modelId="{22846DFF-990D-402F-8983-A07CB55CBA5B}">
      <dgm:prSet phldrT="[텍스트]"/>
      <dgm:spPr/>
      <dgm:t>
        <a:bodyPr/>
        <a:lstStyle/>
        <a:p>
          <a:pPr latinLnBrk="1"/>
          <a:r>
            <a:rPr lang="ko-KR" altLang="en-US" dirty="0"/>
            <a:t>위치 판단을 통해 실내외를 판단하여 구분</a:t>
          </a:r>
        </a:p>
      </dgm:t>
    </dgm:pt>
    <dgm:pt modelId="{033ED962-4A9F-4949-ABB6-35FFA12F8E82}" type="parTrans" cxnId="{FB361631-6354-444E-8A19-2ED9DDB47C81}">
      <dgm:prSet/>
      <dgm:spPr/>
      <dgm:t>
        <a:bodyPr/>
        <a:lstStyle/>
        <a:p>
          <a:pPr latinLnBrk="1"/>
          <a:endParaRPr lang="ko-KR" altLang="en-US"/>
        </a:p>
      </dgm:t>
    </dgm:pt>
    <dgm:pt modelId="{27638014-4DAA-4E75-900D-76DD8FA7E554}" type="sibTrans" cxnId="{FB361631-6354-444E-8A19-2ED9DDB47C81}">
      <dgm:prSet/>
      <dgm:spPr/>
      <dgm:t>
        <a:bodyPr/>
        <a:lstStyle/>
        <a:p>
          <a:pPr latinLnBrk="1"/>
          <a:endParaRPr lang="ko-KR" altLang="en-US"/>
        </a:p>
      </dgm:t>
    </dgm:pt>
    <dgm:pt modelId="{BBD258B0-7F2E-4CAB-A1DF-1CB6AE37F992}">
      <dgm:prSet phldrT="[텍스트]"/>
      <dgm:spPr/>
      <dgm:t>
        <a:bodyPr/>
        <a:lstStyle/>
        <a:p>
          <a:pPr latinLnBrk="1"/>
          <a:r>
            <a:rPr lang="ko-KR" altLang="en-US" dirty="0"/>
            <a:t>처음으로 복귀</a:t>
          </a:r>
        </a:p>
      </dgm:t>
    </dgm:pt>
    <dgm:pt modelId="{7F3C98D8-BB07-48B7-848C-593F6EE0ADD8}" type="parTrans" cxnId="{AF66CFE5-BFB5-4198-A402-2F78DE3DD10D}">
      <dgm:prSet/>
      <dgm:spPr/>
      <dgm:t>
        <a:bodyPr/>
        <a:lstStyle/>
        <a:p>
          <a:pPr latinLnBrk="1"/>
          <a:endParaRPr lang="ko-KR" altLang="en-US"/>
        </a:p>
      </dgm:t>
    </dgm:pt>
    <dgm:pt modelId="{1BBDBD83-012A-467E-922C-46DAC5C50320}" type="sibTrans" cxnId="{AF66CFE5-BFB5-4198-A402-2F78DE3DD10D}">
      <dgm:prSet/>
      <dgm:spPr/>
      <dgm:t>
        <a:bodyPr/>
        <a:lstStyle/>
        <a:p>
          <a:pPr latinLnBrk="1"/>
          <a:endParaRPr lang="ko-KR" altLang="en-US"/>
        </a:p>
      </dgm:t>
    </dgm:pt>
    <dgm:pt modelId="{247513FF-5773-4125-A0ED-237E3B8516FC}" type="pres">
      <dgm:prSet presAssocID="{51DA1888-ED27-4D66-9895-5B2F7D207008}" presName="diagram" presStyleCnt="0">
        <dgm:presLayoutVars>
          <dgm:dir/>
          <dgm:resizeHandles/>
        </dgm:presLayoutVars>
      </dgm:prSet>
      <dgm:spPr/>
    </dgm:pt>
    <dgm:pt modelId="{55CF4752-CF0F-44DC-BCE5-6140BA866D8D}" type="pres">
      <dgm:prSet presAssocID="{B409BCFA-15CB-4E60-A4DC-2599C7F7C284}" presName="firstNode" presStyleLbl="node1" presStyleIdx="0" presStyleCnt="5">
        <dgm:presLayoutVars>
          <dgm:bulletEnabled val="1"/>
        </dgm:presLayoutVars>
      </dgm:prSet>
      <dgm:spPr/>
    </dgm:pt>
    <dgm:pt modelId="{237E1207-2E5D-4D12-80F8-D785B80651EC}" type="pres">
      <dgm:prSet presAssocID="{0F6EB786-6BD7-4B08-9E3B-EB33EE68DF1D}" presName="sibTrans" presStyleLbl="sibTrans2D1" presStyleIdx="0" presStyleCnt="4"/>
      <dgm:spPr/>
    </dgm:pt>
    <dgm:pt modelId="{2DA76C23-3F01-4DC7-9068-C75DE61CE51E}" type="pres">
      <dgm:prSet presAssocID="{51224EB9-BE56-4148-B018-738B715C9364}" presName="middleNode" presStyleCnt="0"/>
      <dgm:spPr/>
    </dgm:pt>
    <dgm:pt modelId="{104D2B39-B321-4F38-A7C7-D5AA68B6E83B}" type="pres">
      <dgm:prSet presAssocID="{51224EB9-BE56-4148-B018-738B715C9364}" presName="padding" presStyleLbl="node1" presStyleIdx="0" presStyleCnt="5"/>
      <dgm:spPr/>
    </dgm:pt>
    <dgm:pt modelId="{1957BD53-9E4A-44A9-B9DB-50B446BD6D4F}" type="pres">
      <dgm:prSet presAssocID="{51224EB9-BE56-4148-B018-738B715C9364}" presName="shape" presStyleLbl="node1" presStyleIdx="1" presStyleCnt="5">
        <dgm:presLayoutVars>
          <dgm:bulletEnabled val="1"/>
        </dgm:presLayoutVars>
      </dgm:prSet>
      <dgm:spPr/>
    </dgm:pt>
    <dgm:pt modelId="{C1239CF5-EED9-4327-97CE-4CA71A690701}" type="pres">
      <dgm:prSet presAssocID="{13503EE8-B729-456C-9A1E-3C8B2DDD0EE4}" presName="sibTrans" presStyleLbl="sibTrans2D1" presStyleIdx="1" presStyleCnt="4"/>
      <dgm:spPr/>
    </dgm:pt>
    <dgm:pt modelId="{AEF14C58-2637-43AB-BF41-F1D377ADD344}" type="pres">
      <dgm:prSet presAssocID="{22846DFF-990D-402F-8983-A07CB55CBA5B}" presName="middleNode" presStyleCnt="0"/>
      <dgm:spPr/>
    </dgm:pt>
    <dgm:pt modelId="{CCD8C751-DC99-481B-9979-7CD2C9870588}" type="pres">
      <dgm:prSet presAssocID="{22846DFF-990D-402F-8983-A07CB55CBA5B}" presName="padding" presStyleLbl="node1" presStyleIdx="1" presStyleCnt="5"/>
      <dgm:spPr/>
    </dgm:pt>
    <dgm:pt modelId="{92BB9522-A958-45D4-805B-C7E6BD92B4DD}" type="pres">
      <dgm:prSet presAssocID="{22846DFF-990D-402F-8983-A07CB55CBA5B}" presName="shape" presStyleLbl="node1" presStyleIdx="2" presStyleCnt="5">
        <dgm:presLayoutVars>
          <dgm:bulletEnabled val="1"/>
        </dgm:presLayoutVars>
      </dgm:prSet>
      <dgm:spPr/>
    </dgm:pt>
    <dgm:pt modelId="{F4EF91EE-6B5F-4631-9931-3A71CB3BEA21}" type="pres">
      <dgm:prSet presAssocID="{27638014-4DAA-4E75-900D-76DD8FA7E554}" presName="sibTrans" presStyleLbl="sibTrans2D1" presStyleIdx="2" presStyleCnt="4"/>
      <dgm:spPr/>
    </dgm:pt>
    <dgm:pt modelId="{6754C35F-1C40-4594-B9A9-054160216888}" type="pres">
      <dgm:prSet presAssocID="{83957D2D-26A8-4300-9836-E28ADAE0FE5E}" presName="middleNode" presStyleCnt="0"/>
      <dgm:spPr/>
    </dgm:pt>
    <dgm:pt modelId="{DDD77472-B689-4617-B377-2C616DADB72A}" type="pres">
      <dgm:prSet presAssocID="{83957D2D-26A8-4300-9836-E28ADAE0FE5E}" presName="padding" presStyleLbl="node1" presStyleIdx="2" presStyleCnt="5"/>
      <dgm:spPr/>
    </dgm:pt>
    <dgm:pt modelId="{CAEB049D-5950-48D1-A050-455C4AF7D5FE}" type="pres">
      <dgm:prSet presAssocID="{83957D2D-26A8-4300-9836-E28ADAE0FE5E}" presName="shape" presStyleLbl="node1" presStyleIdx="3" presStyleCnt="5">
        <dgm:presLayoutVars>
          <dgm:bulletEnabled val="1"/>
        </dgm:presLayoutVars>
      </dgm:prSet>
      <dgm:spPr/>
    </dgm:pt>
    <dgm:pt modelId="{FE48FA27-D690-48EC-B83C-46F41B6CB948}" type="pres">
      <dgm:prSet presAssocID="{7BA75052-7E3D-4A17-8706-048AD65BEC4D}" presName="sibTrans" presStyleLbl="sibTrans2D1" presStyleIdx="3" presStyleCnt="4"/>
      <dgm:spPr/>
    </dgm:pt>
    <dgm:pt modelId="{4202A79E-6F3C-4926-B4DE-F3A48E166D7D}" type="pres">
      <dgm:prSet presAssocID="{BBD258B0-7F2E-4CAB-A1DF-1CB6AE37F992}" presName="lastNode" presStyleLbl="node1" presStyleIdx="4" presStyleCnt="5">
        <dgm:presLayoutVars>
          <dgm:bulletEnabled val="1"/>
        </dgm:presLayoutVars>
      </dgm:prSet>
      <dgm:spPr/>
    </dgm:pt>
  </dgm:ptLst>
  <dgm:cxnLst>
    <dgm:cxn modelId="{FB361631-6354-444E-8A19-2ED9DDB47C81}" srcId="{51DA1888-ED27-4D66-9895-5B2F7D207008}" destId="{22846DFF-990D-402F-8983-A07CB55CBA5B}" srcOrd="2" destOrd="0" parTransId="{033ED962-4A9F-4949-ABB6-35FFA12F8E82}" sibTransId="{27638014-4DAA-4E75-900D-76DD8FA7E554}"/>
    <dgm:cxn modelId="{5604143B-F4CC-4055-9DB4-B444FB918914}" type="presOf" srcId="{BBD258B0-7F2E-4CAB-A1DF-1CB6AE37F992}" destId="{4202A79E-6F3C-4926-B4DE-F3A48E166D7D}" srcOrd="0" destOrd="0" presId="urn:microsoft.com/office/officeart/2005/8/layout/bProcess2"/>
    <dgm:cxn modelId="{16D59B5D-8853-4D83-B04C-564D3E8DE415}" type="presOf" srcId="{51DA1888-ED27-4D66-9895-5B2F7D207008}" destId="{247513FF-5773-4125-A0ED-237E3B8516FC}" srcOrd="0" destOrd="0" presId="urn:microsoft.com/office/officeart/2005/8/layout/bProcess2"/>
    <dgm:cxn modelId="{F8750263-EE21-4F3B-A157-BCEEF2E64B13}" type="presOf" srcId="{13503EE8-B729-456C-9A1E-3C8B2DDD0EE4}" destId="{C1239CF5-EED9-4327-97CE-4CA71A690701}" srcOrd="0" destOrd="0" presId="urn:microsoft.com/office/officeart/2005/8/layout/bProcess2"/>
    <dgm:cxn modelId="{097FFC46-C1F8-4E2F-B666-369670E1E1BB}" type="presOf" srcId="{51224EB9-BE56-4148-B018-738B715C9364}" destId="{1957BD53-9E4A-44A9-B9DB-50B446BD6D4F}" srcOrd="0" destOrd="0" presId="urn:microsoft.com/office/officeart/2005/8/layout/bProcess2"/>
    <dgm:cxn modelId="{F03E7885-5A56-430F-9C1D-56509A9DFAA4}" srcId="{51DA1888-ED27-4D66-9895-5B2F7D207008}" destId="{51224EB9-BE56-4148-B018-738B715C9364}" srcOrd="1" destOrd="0" parTransId="{3C1D97BE-7FB9-443C-8E92-0A2F6A73D25D}" sibTransId="{13503EE8-B729-456C-9A1E-3C8B2DDD0EE4}"/>
    <dgm:cxn modelId="{94B2F6B9-B92B-43CD-81BD-DE92C663293D}" type="presOf" srcId="{27638014-4DAA-4E75-900D-76DD8FA7E554}" destId="{F4EF91EE-6B5F-4631-9931-3A71CB3BEA21}" srcOrd="0" destOrd="0" presId="urn:microsoft.com/office/officeart/2005/8/layout/bProcess2"/>
    <dgm:cxn modelId="{83AD23BE-B53A-4B71-AB82-95CFA66BEEEE}" srcId="{51DA1888-ED27-4D66-9895-5B2F7D207008}" destId="{B409BCFA-15CB-4E60-A4DC-2599C7F7C284}" srcOrd="0" destOrd="0" parTransId="{45A52873-8B70-4264-A741-89B9F4BCD625}" sibTransId="{0F6EB786-6BD7-4B08-9E3B-EB33EE68DF1D}"/>
    <dgm:cxn modelId="{8FFCA7CB-91B9-4413-B444-FE3531F0F0FE}" srcId="{51DA1888-ED27-4D66-9895-5B2F7D207008}" destId="{83957D2D-26A8-4300-9836-E28ADAE0FE5E}" srcOrd="3" destOrd="0" parTransId="{FB230B16-AD21-44D2-9090-D2AF9F0F29C5}" sibTransId="{7BA75052-7E3D-4A17-8706-048AD65BEC4D}"/>
    <dgm:cxn modelId="{A7EA00D1-7EB5-4011-8A5A-A614D1BCAF5A}" type="presOf" srcId="{22846DFF-990D-402F-8983-A07CB55CBA5B}" destId="{92BB9522-A958-45D4-805B-C7E6BD92B4DD}" srcOrd="0" destOrd="0" presId="urn:microsoft.com/office/officeart/2005/8/layout/bProcess2"/>
    <dgm:cxn modelId="{AF66CFE5-BFB5-4198-A402-2F78DE3DD10D}" srcId="{51DA1888-ED27-4D66-9895-5B2F7D207008}" destId="{BBD258B0-7F2E-4CAB-A1DF-1CB6AE37F992}" srcOrd="4" destOrd="0" parTransId="{7F3C98D8-BB07-48B7-848C-593F6EE0ADD8}" sibTransId="{1BBDBD83-012A-467E-922C-46DAC5C50320}"/>
    <dgm:cxn modelId="{F74634E7-2E30-49E5-9D50-E64AC3842F95}" type="presOf" srcId="{7BA75052-7E3D-4A17-8706-048AD65BEC4D}" destId="{FE48FA27-D690-48EC-B83C-46F41B6CB948}" srcOrd="0" destOrd="0" presId="urn:microsoft.com/office/officeart/2005/8/layout/bProcess2"/>
    <dgm:cxn modelId="{7F7DF7E7-6256-4707-BE79-DCDB690E59C1}" type="presOf" srcId="{83957D2D-26A8-4300-9836-E28ADAE0FE5E}" destId="{CAEB049D-5950-48D1-A050-455C4AF7D5FE}" srcOrd="0" destOrd="0" presId="urn:microsoft.com/office/officeart/2005/8/layout/bProcess2"/>
    <dgm:cxn modelId="{E2EE11EA-A33F-4FDD-AE0B-BE4DCA0EB6D7}" type="presOf" srcId="{0F6EB786-6BD7-4B08-9E3B-EB33EE68DF1D}" destId="{237E1207-2E5D-4D12-80F8-D785B80651EC}" srcOrd="0" destOrd="0" presId="urn:microsoft.com/office/officeart/2005/8/layout/bProcess2"/>
    <dgm:cxn modelId="{90DAB2EC-7FBB-417B-AC4E-701BFE65B83A}" type="presOf" srcId="{B409BCFA-15CB-4E60-A4DC-2599C7F7C284}" destId="{55CF4752-CF0F-44DC-BCE5-6140BA866D8D}" srcOrd="0" destOrd="0" presId="urn:microsoft.com/office/officeart/2005/8/layout/bProcess2"/>
    <dgm:cxn modelId="{20791A23-C7F0-47EA-A702-4F6929BD0C5E}" type="presParOf" srcId="{247513FF-5773-4125-A0ED-237E3B8516FC}" destId="{55CF4752-CF0F-44DC-BCE5-6140BA866D8D}" srcOrd="0" destOrd="0" presId="urn:microsoft.com/office/officeart/2005/8/layout/bProcess2"/>
    <dgm:cxn modelId="{B27DB569-9B67-4BC4-B386-004DA0E856E3}" type="presParOf" srcId="{247513FF-5773-4125-A0ED-237E3B8516FC}" destId="{237E1207-2E5D-4D12-80F8-D785B80651EC}" srcOrd="1" destOrd="0" presId="urn:microsoft.com/office/officeart/2005/8/layout/bProcess2"/>
    <dgm:cxn modelId="{D43DFDC0-161B-45B7-A2AC-6EFAC162DF93}" type="presParOf" srcId="{247513FF-5773-4125-A0ED-237E3B8516FC}" destId="{2DA76C23-3F01-4DC7-9068-C75DE61CE51E}" srcOrd="2" destOrd="0" presId="urn:microsoft.com/office/officeart/2005/8/layout/bProcess2"/>
    <dgm:cxn modelId="{92A6AE61-68E8-4B7A-8375-B1B420DD1D04}" type="presParOf" srcId="{2DA76C23-3F01-4DC7-9068-C75DE61CE51E}" destId="{104D2B39-B321-4F38-A7C7-D5AA68B6E83B}" srcOrd="0" destOrd="0" presId="urn:microsoft.com/office/officeart/2005/8/layout/bProcess2"/>
    <dgm:cxn modelId="{9A924D6F-2659-4151-A37B-A8EDB94FF5EC}" type="presParOf" srcId="{2DA76C23-3F01-4DC7-9068-C75DE61CE51E}" destId="{1957BD53-9E4A-44A9-B9DB-50B446BD6D4F}" srcOrd="1" destOrd="0" presId="urn:microsoft.com/office/officeart/2005/8/layout/bProcess2"/>
    <dgm:cxn modelId="{132B22C2-DF77-41C7-B7A0-F69B70D43CCD}" type="presParOf" srcId="{247513FF-5773-4125-A0ED-237E3B8516FC}" destId="{C1239CF5-EED9-4327-97CE-4CA71A690701}" srcOrd="3" destOrd="0" presId="urn:microsoft.com/office/officeart/2005/8/layout/bProcess2"/>
    <dgm:cxn modelId="{6B1B54C3-6FC4-441C-851C-4B3EC1AF8871}" type="presParOf" srcId="{247513FF-5773-4125-A0ED-237E3B8516FC}" destId="{AEF14C58-2637-43AB-BF41-F1D377ADD344}" srcOrd="4" destOrd="0" presId="urn:microsoft.com/office/officeart/2005/8/layout/bProcess2"/>
    <dgm:cxn modelId="{19B988E7-1ED5-4897-B4A5-437F60DB9DE1}" type="presParOf" srcId="{AEF14C58-2637-43AB-BF41-F1D377ADD344}" destId="{CCD8C751-DC99-481B-9979-7CD2C9870588}" srcOrd="0" destOrd="0" presId="urn:microsoft.com/office/officeart/2005/8/layout/bProcess2"/>
    <dgm:cxn modelId="{1A89BEEF-44F9-4F35-AA28-A562F7E75E04}" type="presParOf" srcId="{AEF14C58-2637-43AB-BF41-F1D377ADD344}" destId="{92BB9522-A958-45D4-805B-C7E6BD92B4DD}" srcOrd="1" destOrd="0" presId="urn:microsoft.com/office/officeart/2005/8/layout/bProcess2"/>
    <dgm:cxn modelId="{A9C2CBFC-98C9-4F99-99A8-89C4CCADE6D7}" type="presParOf" srcId="{247513FF-5773-4125-A0ED-237E3B8516FC}" destId="{F4EF91EE-6B5F-4631-9931-3A71CB3BEA21}" srcOrd="5" destOrd="0" presId="urn:microsoft.com/office/officeart/2005/8/layout/bProcess2"/>
    <dgm:cxn modelId="{ACD26AFD-BEE4-4A68-AFEE-AFE87AE97CAD}" type="presParOf" srcId="{247513FF-5773-4125-A0ED-237E3B8516FC}" destId="{6754C35F-1C40-4594-B9A9-054160216888}" srcOrd="6" destOrd="0" presId="urn:microsoft.com/office/officeart/2005/8/layout/bProcess2"/>
    <dgm:cxn modelId="{F9E8AEDC-5D23-4CBB-9882-19BD80D44292}" type="presParOf" srcId="{6754C35F-1C40-4594-B9A9-054160216888}" destId="{DDD77472-B689-4617-B377-2C616DADB72A}" srcOrd="0" destOrd="0" presId="urn:microsoft.com/office/officeart/2005/8/layout/bProcess2"/>
    <dgm:cxn modelId="{8E95C86E-2362-4433-9BA8-C9AE1E78E0C7}" type="presParOf" srcId="{6754C35F-1C40-4594-B9A9-054160216888}" destId="{CAEB049D-5950-48D1-A050-455C4AF7D5FE}" srcOrd="1" destOrd="0" presId="urn:microsoft.com/office/officeart/2005/8/layout/bProcess2"/>
    <dgm:cxn modelId="{D833F5FD-BFB5-4B93-A594-9D336304872B}" type="presParOf" srcId="{247513FF-5773-4125-A0ED-237E3B8516FC}" destId="{FE48FA27-D690-48EC-B83C-46F41B6CB948}" srcOrd="7" destOrd="0" presId="urn:microsoft.com/office/officeart/2005/8/layout/bProcess2"/>
    <dgm:cxn modelId="{4695CEFE-9817-49DE-9AD0-991ABD970B3D}" type="presParOf" srcId="{247513FF-5773-4125-A0ED-237E3B8516FC}" destId="{4202A79E-6F3C-4926-B4DE-F3A48E166D7D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F4752-CF0F-44DC-BCE5-6140BA866D8D}">
      <dsp:nvSpPr>
        <dsp:cNvPr id="0" name=""/>
        <dsp:cNvSpPr/>
      </dsp:nvSpPr>
      <dsp:spPr>
        <a:xfrm>
          <a:off x="498683" y="1501"/>
          <a:ext cx="1699711" cy="16997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STEP MONITOR</a:t>
          </a:r>
          <a:r>
            <a:rPr lang="ko-KR" altLang="en-US" sz="1200" kern="1200" dirty="0"/>
            <a:t>를 통해서 걷고있는지 서있는지 판단</a:t>
          </a:r>
        </a:p>
      </dsp:txBody>
      <dsp:txXfrm>
        <a:off x="747600" y="250418"/>
        <a:ext cx="1201877" cy="1201877"/>
      </dsp:txXfrm>
    </dsp:sp>
    <dsp:sp modelId="{237E1207-2E5D-4D12-80F8-D785B80651EC}">
      <dsp:nvSpPr>
        <dsp:cNvPr id="0" name=""/>
        <dsp:cNvSpPr/>
      </dsp:nvSpPr>
      <dsp:spPr>
        <a:xfrm rot="10800000">
          <a:off x="1051089" y="1920688"/>
          <a:ext cx="594898" cy="46528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57BD53-9E4A-44A9-B9DB-50B446BD6D4F}">
      <dsp:nvSpPr>
        <dsp:cNvPr id="0" name=""/>
        <dsp:cNvSpPr/>
      </dsp:nvSpPr>
      <dsp:spPr>
        <a:xfrm>
          <a:off x="781685" y="2579113"/>
          <a:ext cx="1133707" cy="11337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서 있다고 판단 되면 </a:t>
          </a:r>
          <a:r>
            <a:rPr lang="en-US" altLang="ko-KR" sz="600" kern="1200" dirty="0"/>
            <a:t>GPS PROVIDER</a:t>
          </a:r>
          <a:r>
            <a:rPr lang="ko-KR" altLang="en-US" sz="600" kern="1200" dirty="0"/>
            <a:t>와 </a:t>
          </a:r>
          <a:r>
            <a:rPr lang="en-US" altLang="ko-KR" sz="600" kern="1200" dirty="0"/>
            <a:t>NETWORK PROVIDER</a:t>
          </a:r>
          <a:r>
            <a:rPr lang="ko-KR" altLang="en-US" sz="600" kern="1200" dirty="0"/>
            <a:t>를 이용하여 위치 판단</a:t>
          </a:r>
        </a:p>
      </dsp:txBody>
      <dsp:txXfrm>
        <a:off x="947713" y="2745141"/>
        <a:ext cx="801651" cy="801651"/>
      </dsp:txXfrm>
    </dsp:sp>
    <dsp:sp modelId="{C1239CF5-EED9-4327-97CE-4CA71A690701}">
      <dsp:nvSpPr>
        <dsp:cNvPr id="0" name=""/>
        <dsp:cNvSpPr/>
      </dsp:nvSpPr>
      <dsp:spPr>
        <a:xfrm rot="5400000">
          <a:off x="2339041" y="2913323"/>
          <a:ext cx="594898" cy="46528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BB9522-A958-45D4-805B-C7E6BD92B4DD}">
      <dsp:nvSpPr>
        <dsp:cNvPr id="0" name=""/>
        <dsp:cNvSpPr/>
      </dsp:nvSpPr>
      <dsp:spPr>
        <a:xfrm>
          <a:off x="3331252" y="2579113"/>
          <a:ext cx="1133707" cy="11337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위치 판단을 통해 실내외를 판단하여 구분</a:t>
          </a:r>
        </a:p>
      </dsp:txBody>
      <dsp:txXfrm>
        <a:off x="3497280" y="2745141"/>
        <a:ext cx="801651" cy="801651"/>
      </dsp:txXfrm>
    </dsp:sp>
    <dsp:sp modelId="{F4EF91EE-6B5F-4631-9931-3A71CB3BEA21}">
      <dsp:nvSpPr>
        <dsp:cNvPr id="0" name=""/>
        <dsp:cNvSpPr/>
      </dsp:nvSpPr>
      <dsp:spPr>
        <a:xfrm>
          <a:off x="3600656" y="1752850"/>
          <a:ext cx="594898" cy="46528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AEB049D-5950-48D1-A050-455C4AF7D5FE}">
      <dsp:nvSpPr>
        <dsp:cNvPr id="0" name=""/>
        <dsp:cNvSpPr/>
      </dsp:nvSpPr>
      <dsp:spPr>
        <a:xfrm>
          <a:off x="3331252" y="284503"/>
          <a:ext cx="1133707" cy="11337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 err="1"/>
            <a:t>LogData</a:t>
          </a:r>
          <a:r>
            <a:rPr lang="en-US" altLang="ko-KR" sz="600" kern="1200" dirty="0"/>
            <a:t> </a:t>
          </a:r>
          <a:r>
            <a:rPr lang="ko-KR" altLang="en-US" sz="600" kern="1200" dirty="0"/>
            <a:t>클래스에 정보를 입력하여 리스트화 한 후 텍스트 매니저를 통해 텍스트 파일로 전달</a:t>
          </a:r>
        </a:p>
      </dsp:txBody>
      <dsp:txXfrm>
        <a:off x="3497280" y="450531"/>
        <a:ext cx="801651" cy="801651"/>
      </dsp:txXfrm>
    </dsp:sp>
    <dsp:sp modelId="{FE48FA27-D690-48EC-B83C-46F41B6CB948}">
      <dsp:nvSpPr>
        <dsp:cNvPr id="0" name=""/>
        <dsp:cNvSpPr/>
      </dsp:nvSpPr>
      <dsp:spPr>
        <a:xfrm rot="5400000">
          <a:off x="4747107" y="618713"/>
          <a:ext cx="594898" cy="46528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02A79E-6F3C-4926-B4DE-F3A48E166D7D}">
      <dsp:nvSpPr>
        <dsp:cNvPr id="0" name=""/>
        <dsp:cNvSpPr/>
      </dsp:nvSpPr>
      <dsp:spPr>
        <a:xfrm>
          <a:off x="5597817" y="1501"/>
          <a:ext cx="1699711" cy="16997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처음으로 복귀</a:t>
          </a:r>
        </a:p>
      </dsp:txBody>
      <dsp:txXfrm>
        <a:off x="5846734" y="250418"/>
        <a:ext cx="1201877" cy="1201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1E96-61B7-42F0-A291-FBB05787DE4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6E6CB-4861-4B0B-9D17-411FFE8B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4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302F-45A9-4B0D-93DF-C673EFBB17B7}" type="datetime1">
              <a:rPr lang="en-US" altLang="ko-KR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ABBB-2E42-4C73-A58B-72B951315890}" type="datetime1">
              <a:rPr lang="en-US" altLang="ko-KR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3745-2361-4A7D-A526-12EB8ECBF1A6}" type="datetime1">
              <a:rPr lang="en-US" altLang="ko-KR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D590-F995-4683-8C3F-C1EFB0B9DF6B}" type="datetime1">
              <a:rPr lang="en-US" altLang="ko-KR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FECB-6ADB-4D0A-8F60-A3EDC20CD4C1}" type="datetime1">
              <a:rPr lang="en-US" altLang="ko-KR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4F0-17BB-4FDF-B7FB-6C3F0052C350}" type="datetime1">
              <a:rPr lang="en-US" altLang="ko-KR" smtClean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349C-0F85-4F53-92DF-866B195D9DF8}" type="datetime1">
              <a:rPr lang="en-US" altLang="ko-KR" smtClean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47B5-16FB-4768-B1F7-AE8E6B1076FB}" type="datetime1">
              <a:rPr lang="en-US" altLang="ko-KR" smtClean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BA2-6E65-456A-924C-B0569DEB0CCD}" type="datetime1">
              <a:rPr lang="en-US" altLang="ko-KR" smtClean="0"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66AB-593D-4E7A-8C08-3E9E4618158A}" type="datetime1">
              <a:rPr lang="en-US" altLang="ko-KR" smtClean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D679-CE9E-4EEA-836C-7DD73E4ACC89}" type="datetime1">
              <a:rPr lang="en-US" altLang="ko-KR" smtClean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87C3235-91AA-4132-B55C-BA917B2653AC}" type="datetime1">
              <a:rPr lang="en-US" altLang="ko-KR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coding.tistory.com/129" TargetMode="External"/><Relationship Id="rId7" Type="http://schemas.openxmlformats.org/officeDocument/2006/relationships/hyperlink" Target="https://medium.com/marojuns-android/location-manager&#47484;-&#53685;&#54620;-&#50948;&#52824;&#52769;&#50948;-&#51204;&#47029;-3a027af7a601" TargetMode="External"/><Relationship Id="rId2" Type="http://schemas.openxmlformats.org/officeDocument/2006/relationships/hyperlink" Target="https://github.com/skang-koreatech/MobileSystemProgramming_2018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azzhang/location4" TargetMode="External"/><Relationship Id="rId5" Type="http://schemas.openxmlformats.org/officeDocument/2006/relationships/hyperlink" Target="http://gobawi.tistory.com/45" TargetMode="External"/><Relationship Id="rId4" Type="http://schemas.openxmlformats.org/officeDocument/2006/relationships/hyperlink" Target="http://www.androidside.com/bbs/board.php?bo_table=b49&amp;wr_id=6656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E22B2-28A9-49DD-87AB-F053E73B8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028" y="3428998"/>
            <a:ext cx="5864846" cy="2268559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User Activity Tracker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EF6C70-9054-4DE8-A29C-506C067EB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Mobile System Programing Term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CE3C3-00F9-4EB1-91A7-8BC051E74A2F}"/>
              </a:ext>
            </a:extLst>
          </p:cNvPr>
          <p:cNvSpPr txBox="1"/>
          <p:nvPr/>
        </p:nvSpPr>
        <p:spPr>
          <a:xfrm>
            <a:off x="4463885" y="5069047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2013136015 </a:t>
            </a:r>
            <a:r>
              <a:rPr lang="ko-KR" altLang="en-US" dirty="0"/>
              <a:t>김두현</a:t>
            </a:r>
            <a:endParaRPr lang="en-US" altLang="ko-KR" dirty="0"/>
          </a:p>
          <a:p>
            <a:pPr algn="r"/>
            <a:r>
              <a:rPr lang="en-US" altLang="ko-KR" dirty="0"/>
              <a:t>2013136016 </a:t>
            </a:r>
            <a:r>
              <a:rPr lang="ko-KR" altLang="en-US" dirty="0"/>
              <a:t>김민성</a:t>
            </a:r>
            <a:endParaRPr lang="en-US" altLang="ko-KR" dirty="0"/>
          </a:p>
          <a:p>
            <a:pPr algn="r"/>
            <a:r>
              <a:rPr lang="en-US" altLang="ko-KR" dirty="0"/>
              <a:t>2013136022 </a:t>
            </a:r>
            <a:r>
              <a:rPr lang="ko-KR" altLang="en-US" dirty="0"/>
              <a:t>김영우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D6D741-47ED-4055-90B5-B00326D5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03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DF4A9-2CB3-4831-BC21-DEE89229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C6D57-708C-4629-9903-6C0B01A24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정확성</a:t>
            </a:r>
            <a:endParaRPr lang="en-US" altLang="ko-KR" dirty="0"/>
          </a:p>
          <a:p>
            <a:r>
              <a:rPr lang="en-US" altLang="ko-KR" dirty="0"/>
              <a:t>Network Provider</a:t>
            </a:r>
            <a:r>
              <a:rPr lang="ko-KR" altLang="en-US" dirty="0"/>
              <a:t>와 </a:t>
            </a:r>
            <a:r>
              <a:rPr lang="en-US" altLang="ko-KR" dirty="0"/>
              <a:t>GPS Provider</a:t>
            </a:r>
            <a:r>
              <a:rPr lang="ko-KR" altLang="en-US" dirty="0"/>
              <a:t>를 동시에 사용하여서 좀 더 신뢰성이 있는 정보를 받아들여서 위치 정보를 갱신함으로써 정확성을 높였다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실내의 경우 </a:t>
            </a:r>
            <a:r>
              <a:rPr lang="en-US" altLang="ko-KR" dirty="0"/>
              <a:t>GPS Provider</a:t>
            </a:r>
            <a:r>
              <a:rPr lang="ko-KR" altLang="en-US" dirty="0"/>
              <a:t>가 정보를 받아오지 못하기 때문에 </a:t>
            </a:r>
            <a:r>
              <a:rPr lang="en-US" altLang="ko-KR" dirty="0"/>
              <a:t>Network Provider</a:t>
            </a:r>
            <a:r>
              <a:rPr lang="ko-KR" altLang="en-US" dirty="0"/>
              <a:t>를 통해서 위치 정보를 갱신했다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7AA607-0BAE-4BDA-9C83-127804E3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5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FA398-E8B8-467A-84E5-2AD0281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3BAE3-A8D5-4A59-8A80-284834BB8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정확성</a:t>
            </a:r>
            <a:endParaRPr lang="en-US" altLang="ko-KR" dirty="0"/>
          </a:p>
          <a:p>
            <a:r>
              <a:rPr lang="en-US" altLang="ko-KR" dirty="0"/>
              <a:t>Network Provider</a:t>
            </a:r>
            <a:r>
              <a:rPr lang="ko-KR" altLang="en-US" dirty="0"/>
              <a:t>를 통해서 실내 장소를 판단시에</a:t>
            </a:r>
            <a:r>
              <a:rPr lang="en-US" altLang="ko-KR" dirty="0"/>
              <a:t>, </a:t>
            </a:r>
            <a:r>
              <a:rPr lang="ko-KR" altLang="en-US" dirty="0"/>
              <a:t>등록할 장소의 </a:t>
            </a:r>
            <a:r>
              <a:rPr lang="en-US" altLang="ko-KR" dirty="0"/>
              <a:t>WIFI AP</a:t>
            </a:r>
            <a:r>
              <a:rPr lang="ko-KR" altLang="en-US" dirty="0"/>
              <a:t>를 리스트화 시켜 가장 신호가 강한 </a:t>
            </a:r>
            <a:r>
              <a:rPr lang="en-US" altLang="ko-KR" dirty="0"/>
              <a:t>3</a:t>
            </a:r>
            <a:r>
              <a:rPr lang="ko-KR" altLang="en-US" dirty="0"/>
              <a:t>개를 리스트에 넣고</a:t>
            </a:r>
            <a:r>
              <a:rPr lang="en-US" altLang="ko-KR" dirty="0"/>
              <a:t>, </a:t>
            </a:r>
            <a:r>
              <a:rPr lang="ko-KR" altLang="en-US" dirty="0"/>
              <a:t>현재 제공받은 위치 정보와 비교하여 </a:t>
            </a:r>
            <a:r>
              <a:rPr lang="en-US" altLang="ko-KR" dirty="0"/>
              <a:t>AP</a:t>
            </a:r>
            <a:r>
              <a:rPr lang="ko-KR" altLang="en-US" dirty="0"/>
              <a:t>세기가 </a:t>
            </a:r>
            <a:r>
              <a:rPr lang="en-US" altLang="ko-KR" dirty="0"/>
              <a:t>5 </a:t>
            </a:r>
            <a:r>
              <a:rPr lang="ko-KR" altLang="en-US" dirty="0"/>
              <a:t>이내로 차이가 나고</a:t>
            </a:r>
            <a:r>
              <a:rPr lang="en-US" altLang="ko-KR" dirty="0"/>
              <a:t>, 2</a:t>
            </a:r>
            <a:r>
              <a:rPr lang="ko-KR" altLang="en-US" dirty="0"/>
              <a:t>개 이상 일치할 경우 등록된 장소에 있다고 판단하였다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11781A-1C88-4F7E-A521-7297AF05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AD87B-E5F1-40FE-8370-F345E13E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D48F8-1053-4296-B423-16FC8EB1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효율성</a:t>
            </a:r>
            <a:endParaRPr lang="en-US" altLang="ko-KR" dirty="0"/>
          </a:p>
          <a:p>
            <a:r>
              <a:rPr lang="ko-KR" altLang="en-US" dirty="0"/>
              <a:t>효율적인 에너지 사용을 위해서 에너지 사용량을 </a:t>
            </a:r>
            <a:r>
              <a:rPr lang="en-US" altLang="ko-KR" dirty="0"/>
              <a:t>Battery Historian</a:t>
            </a:r>
            <a:r>
              <a:rPr lang="ko-KR" altLang="en-US" dirty="0"/>
              <a:t>을 사용하여 자원 사용 정보를 확인하였다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활용하여 효율적인 코드를 짜려고 노력하였다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D7F403-9596-4F32-8C11-D7ACB88D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6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655D9-E3CA-4A79-ABEB-F89B49EC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8C040-C24E-4F31-A562-CE149156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효율성</a:t>
            </a:r>
            <a:endParaRPr lang="en-US" altLang="ko-KR" dirty="0"/>
          </a:p>
          <a:p>
            <a:r>
              <a:rPr lang="ko-KR" altLang="en-US" dirty="0"/>
              <a:t>알람 매니저를 활용하여 </a:t>
            </a:r>
            <a:r>
              <a:rPr lang="en-US" altLang="ko-KR" dirty="0"/>
              <a:t>Adaptive</a:t>
            </a:r>
            <a:r>
              <a:rPr lang="ko-KR" altLang="en-US" dirty="0"/>
              <a:t> </a:t>
            </a:r>
            <a:r>
              <a:rPr lang="en-US" altLang="ko-KR" dirty="0"/>
              <a:t>Duty Cycling,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정지 상태에 따라 </a:t>
            </a:r>
            <a:r>
              <a:rPr lang="en-US" altLang="ko-KR" dirty="0" err="1"/>
              <a:t>LocationManager</a:t>
            </a:r>
            <a:r>
              <a:rPr lang="ko-KR" altLang="en-US" dirty="0"/>
              <a:t>를 설정하고 해제하는 것으로 </a:t>
            </a:r>
            <a:r>
              <a:rPr lang="en-US" altLang="ko-KR" dirty="0"/>
              <a:t>hierarchical sensing</a:t>
            </a:r>
            <a:r>
              <a:rPr lang="ko-KR" altLang="en-US" dirty="0"/>
              <a:t>을 구현하였다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23056-7EBA-4A8B-B3B6-3BC96813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0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9A4C9-9A3B-4F0B-83C5-65CADCA6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34458-B8EA-4583-B5A3-BC84C6CF3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효율성</a:t>
            </a:r>
            <a:endParaRPr lang="en-US" altLang="ko-KR" dirty="0"/>
          </a:p>
          <a:p>
            <a:r>
              <a:rPr lang="en-US" altLang="ko-KR" dirty="0"/>
              <a:t>Adaptive Duty Cycling</a:t>
            </a:r>
            <a:r>
              <a:rPr lang="ko-KR" altLang="en-US" dirty="0"/>
              <a:t>는 처음 전체 주기가 </a:t>
            </a:r>
            <a:r>
              <a:rPr lang="en-US" altLang="ko-KR" dirty="0"/>
              <a:t>7</a:t>
            </a:r>
            <a:r>
              <a:rPr lang="ko-KR" altLang="en-US" dirty="0"/>
              <a:t>초이고</a:t>
            </a:r>
            <a:r>
              <a:rPr lang="en-US" altLang="ko-KR" dirty="0"/>
              <a:t>, </a:t>
            </a:r>
            <a:r>
              <a:rPr lang="ko-KR" altLang="en-US" dirty="0"/>
              <a:t>그 중에 활성화 되는 </a:t>
            </a:r>
            <a:r>
              <a:rPr lang="en-US" altLang="ko-KR" dirty="0"/>
              <a:t>Duty Cycling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초이다</a:t>
            </a:r>
            <a:r>
              <a:rPr lang="en-US" altLang="ko-KR" dirty="0"/>
              <a:t>. </a:t>
            </a:r>
            <a:r>
              <a:rPr lang="ko-KR" altLang="en-US" dirty="0"/>
              <a:t>이동하는 상태이면 위치와 걸음 수를 정확히 받기 위하여 전체 주기를 </a:t>
            </a:r>
            <a:r>
              <a:rPr lang="en-US" altLang="ko-KR" dirty="0"/>
              <a:t>5</a:t>
            </a:r>
            <a:r>
              <a:rPr lang="ko-KR" altLang="en-US" dirty="0"/>
              <a:t>초로 줄였다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정지하는 상태이면 </a:t>
            </a:r>
            <a:r>
              <a:rPr lang="en-US" altLang="ko-KR" dirty="0"/>
              <a:t>Sleeping Time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초 씩 늘려간다</a:t>
            </a:r>
            <a:r>
              <a:rPr lang="en-US" altLang="ko-KR" dirty="0"/>
              <a:t>. </a:t>
            </a:r>
            <a:r>
              <a:rPr lang="ko-KR" altLang="en-US" dirty="0"/>
              <a:t>그렇게 하여서 최대 주기를 </a:t>
            </a:r>
            <a:r>
              <a:rPr lang="en-US" altLang="ko-KR" dirty="0"/>
              <a:t>30</a:t>
            </a:r>
            <a:r>
              <a:rPr lang="ko-KR" altLang="en-US" dirty="0"/>
              <a:t>초까지 늘어나게 하여 센서호출을 적게 하고</a:t>
            </a:r>
            <a:r>
              <a:rPr lang="en-US" altLang="ko-KR" dirty="0"/>
              <a:t>, </a:t>
            </a:r>
            <a:r>
              <a:rPr lang="ko-KR" altLang="en-US" dirty="0"/>
              <a:t>에너지 소모를 줄였다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37F81A-1F67-4C13-884D-29F43D8B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5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15688-2C51-49A5-8970-707BC7D4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EF5FD-A6C5-4865-A749-37919F0D4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당면한 문제</a:t>
            </a:r>
            <a:endParaRPr lang="en-US" altLang="ko-KR" dirty="0"/>
          </a:p>
          <a:p>
            <a:r>
              <a:rPr lang="ko-KR" altLang="en-US" dirty="0"/>
              <a:t>처음에는 </a:t>
            </a:r>
            <a:r>
              <a:rPr lang="en-US" altLang="ko-KR" dirty="0"/>
              <a:t>GPS STATUS</a:t>
            </a:r>
            <a:r>
              <a:rPr lang="ko-KR" altLang="en-US" dirty="0"/>
              <a:t>를 통해서 현재 위치에서 </a:t>
            </a:r>
            <a:r>
              <a:rPr lang="en-US" altLang="ko-KR" dirty="0"/>
              <a:t>GPS PROVIDER</a:t>
            </a:r>
            <a:r>
              <a:rPr lang="ko-KR" altLang="en-US" dirty="0"/>
              <a:t>가 받아온 위성의 개수를 판단하려고 하였으나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API</a:t>
            </a:r>
            <a:r>
              <a:rPr lang="ko-KR" altLang="en-US" dirty="0"/>
              <a:t>버전에서 지원하지 않았다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걸음 수를 측정하는 데에 있어서 센서의 민감도 때문에</a:t>
            </a:r>
            <a:r>
              <a:rPr lang="en-US" altLang="ko-KR" dirty="0"/>
              <a:t>, </a:t>
            </a:r>
            <a:r>
              <a:rPr lang="ko-KR" altLang="en-US" dirty="0"/>
              <a:t>조금만 크게 움직여도 걸음 수가 너무 높아졌다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DA7F6-0858-4210-BD21-B66D4816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66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FDB23-DC8F-4290-97EF-49A59509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A57F4-8484-4F69-AA1A-885F1A9B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해결방안</a:t>
            </a:r>
            <a:endParaRPr lang="en-US" altLang="ko-KR" dirty="0"/>
          </a:p>
          <a:p>
            <a:r>
              <a:rPr lang="ko-KR" altLang="en-US" dirty="0"/>
              <a:t>위성 개수를 통한 제공이 원활하게 이루어지지 않아</a:t>
            </a:r>
            <a:r>
              <a:rPr lang="en-US" altLang="ko-KR" dirty="0"/>
              <a:t>, </a:t>
            </a:r>
            <a:r>
              <a:rPr lang="ko-KR" altLang="en-US" dirty="0"/>
              <a:t>이 방법을 버리고 결국 처음의 방식인 </a:t>
            </a:r>
            <a:r>
              <a:rPr lang="en-US" altLang="ko-KR" dirty="0"/>
              <a:t>Network Provider</a:t>
            </a:r>
            <a:r>
              <a:rPr lang="ko-KR" altLang="en-US" dirty="0"/>
              <a:t>와 </a:t>
            </a:r>
            <a:r>
              <a:rPr lang="en-US" altLang="ko-KR" dirty="0"/>
              <a:t>GPS Provider</a:t>
            </a:r>
            <a:r>
              <a:rPr lang="ko-KR" altLang="en-US" dirty="0"/>
              <a:t>를 동시에 받아오는 방식을 사용하였다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사용하면 에너지 소모량이 높아져 효율은 떨어지지만</a:t>
            </a:r>
            <a:r>
              <a:rPr lang="en-US" altLang="ko-KR" dirty="0"/>
              <a:t>, </a:t>
            </a:r>
            <a:r>
              <a:rPr lang="ko-KR" altLang="en-US" dirty="0"/>
              <a:t>보다 정확한 정보를 얻을 수 있었다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</a:t>
            </a:r>
            <a:r>
              <a:rPr lang="en-US" altLang="ko-KR" dirty="0"/>
              <a:t>Provider</a:t>
            </a:r>
            <a:r>
              <a:rPr lang="ko-KR" altLang="en-US" dirty="0"/>
              <a:t>에서 좀 더 신뢰성이 높은 정보를 받기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7602B-53DD-44CE-B383-1C5FC8C6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0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97A10-BFCF-4CA0-ACB4-290ECAF4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D5CA5-B303-4F2A-B4E3-9A76C0E8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해결방안</a:t>
            </a:r>
            <a:endParaRPr lang="en-US" altLang="ko-KR" dirty="0"/>
          </a:p>
          <a:p>
            <a:r>
              <a:rPr lang="ko-KR" altLang="en-US" dirty="0"/>
              <a:t>걸음 수 민감도에 대한 문제는 </a:t>
            </a:r>
            <a:r>
              <a:rPr lang="en-US" altLang="ko-KR" dirty="0" err="1"/>
              <a:t>StepMonitor</a:t>
            </a:r>
            <a:r>
              <a:rPr lang="ko-KR" altLang="en-US" dirty="0"/>
              <a:t>에서 </a:t>
            </a:r>
            <a:r>
              <a:rPr lang="en-US" altLang="ko-KR" dirty="0"/>
              <a:t>RMS_THRESHOLD </a:t>
            </a:r>
            <a:r>
              <a:rPr lang="ko-KR" altLang="en-US" dirty="0"/>
              <a:t>의 값을 조금씩 늘려서 적절한 값이 나오도록 조정하였다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하였음에도 높은 정확도의 스텝 모니터는 구현할 수 없었다</a:t>
            </a:r>
            <a:r>
              <a:rPr lang="en-US" altLang="ko-KR" dirty="0"/>
              <a:t>. </a:t>
            </a:r>
            <a:r>
              <a:rPr lang="ko-KR" altLang="en-US" dirty="0"/>
              <a:t>이는 개선해야할 문제이다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1F08A-803C-42AE-87BD-286682FC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33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B7EDD-E455-4191-B177-C017E570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55D74C3C-0FBB-40B0-91EB-32C6F6E05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442808"/>
              </p:ext>
            </p:extLst>
          </p:nvPr>
        </p:nvGraphicFramePr>
        <p:xfrm>
          <a:off x="1921079" y="2052637"/>
          <a:ext cx="9076888" cy="29686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69222">
                  <a:extLst>
                    <a:ext uri="{9D8B030D-6E8A-4147-A177-3AD203B41FA5}">
                      <a16:colId xmlns:a16="http://schemas.microsoft.com/office/drawing/2014/main" val="996120037"/>
                    </a:ext>
                  </a:extLst>
                </a:gridCol>
                <a:gridCol w="2269222">
                  <a:extLst>
                    <a:ext uri="{9D8B030D-6E8A-4147-A177-3AD203B41FA5}">
                      <a16:colId xmlns:a16="http://schemas.microsoft.com/office/drawing/2014/main" val="277671500"/>
                    </a:ext>
                  </a:extLst>
                </a:gridCol>
                <a:gridCol w="2269222">
                  <a:extLst>
                    <a:ext uri="{9D8B030D-6E8A-4147-A177-3AD203B41FA5}">
                      <a16:colId xmlns:a16="http://schemas.microsoft.com/office/drawing/2014/main" val="4236368322"/>
                    </a:ext>
                  </a:extLst>
                </a:gridCol>
                <a:gridCol w="2269222">
                  <a:extLst>
                    <a:ext uri="{9D8B030D-6E8A-4147-A177-3AD203B41FA5}">
                      <a16:colId xmlns:a16="http://schemas.microsoft.com/office/drawing/2014/main" val="3299398137"/>
                    </a:ext>
                  </a:extLst>
                </a:gridCol>
              </a:tblGrid>
              <a:tr h="3969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6/19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6/20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6/21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119366"/>
                  </a:ext>
                </a:extLst>
              </a:tr>
              <a:tr h="268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위치 정보 등록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356927"/>
                  </a:ext>
                </a:extLst>
              </a:tr>
              <a:tr h="4411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실내외 체크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40765"/>
                  </a:ext>
                </a:extLst>
              </a:tr>
              <a:tr h="4411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만보기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36350"/>
                  </a:ext>
                </a:extLst>
              </a:tr>
              <a:tr h="4411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로그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45805"/>
                  </a:ext>
                </a:extLst>
              </a:tr>
              <a:tr h="4411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코드 병합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830681"/>
                  </a:ext>
                </a:extLst>
              </a:tr>
              <a:tr h="4411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618455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3311CEE-3510-4BC8-A056-EE820A88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6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78935-05B8-41CC-9482-3D0BEAFB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분배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BFC5EEE2-697E-4CE6-BAB7-5B391B9E2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835787"/>
              </p:ext>
            </p:extLst>
          </p:nvPr>
        </p:nvGraphicFramePr>
        <p:xfrm>
          <a:off x="1209413" y="2095296"/>
          <a:ext cx="9773174" cy="28774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4982">
                  <a:extLst>
                    <a:ext uri="{9D8B030D-6E8A-4147-A177-3AD203B41FA5}">
                      <a16:colId xmlns:a16="http://schemas.microsoft.com/office/drawing/2014/main" val="2515280737"/>
                    </a:ext>
                  </a:extLst>
                </a:gridCol>
                <a:gridCol w="8328192">
                  <a:extLst>
                    <a:ext uri="{9D8B030D-6E8A-4147-A177-3AD203B41FA5}">
                      <a16:colId xmlns:a16="http://schemas.microsoft.com/office/drawing/2014/main" val="4212424026"/>
                    </a:ext>
                  </a:extLst>
                </a:gridCol>
              </a:tblGrid>
              <a:tr h="719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14872"/>
                  </a:ext>
                </a:extLst>
              </a:tr>
              <a:tr h="719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김두현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 정보 등록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실내외 체크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061190"/>
                  </a:ext>
                </a:extLst>
              </a:tr>
              <a:tr h="719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김민성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만보기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앱 테스트 및 디버깅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071283"/>
                  </a:ext>
                </a:extLst>
              </a:tr>
              <a:tr h="719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김영우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로그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발표 자료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948197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9B627-4691-4280-A709-26DF2A96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6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CEFF2-7761-4C5C-8A2D-38FA82A7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17DBF-19E1-4F28-86C4-BCA1828B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  <a:endParaRPr lang="en-US" altLang="ko-KR" dirty="0"/>
          </a:p>
          <a:p>
            <a:r>
              <a:rPr lang="ko-KR" altLang="en-US" dirty="0"/>
              <a:t>목표</a:t>
            </a:r>
            <a:endParaRPr lang="en-US" altLang="ko-KR" dirty="0"/>
          </a:p>
          <a:p>
            <a:r>
              <a:rPr lang="ko-KR" altLang="en-US" dirty="0"/>
              <a:t>구현 내용</a:t>
            </a:r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r>
              <a:rPr lang="ko-KR" altLang="en-US" dirty="0"/>
              <a:t>역할분배</a:t>
            </a:r>
            <a:endParaRPr lang="en-US" altLang="ko-KR" dirty="0"/>
          </a:p>
          <a:p>
            <a:r>
              <a:rPr lang="ko-KR" altLang="en-US" dirty="0"/>
              <a:t>테스트 결과 소개</a:t>
            </a:r>
            <a:endParaRPr lang="en-US" altLang="ko-KR" dirty="0"/>
          </a:p>
          <a:p>
            <a:r>
              <a:rPr lang="en-US" altLang="ko-KR" dirty="0"/>
              <a:t>Q&amp;A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41BBF5-590A-4E17-9C2C-BD642F5E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09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B25ED-DF2B-4794-A651-61CFBAE9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테스트 결과 소개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시연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F4408-B47A-47C0-AB93-4B50E779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359A98-CF92-4D5D-AABB-5BD82068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59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FE807-E61A-4C50-A173-FD7FB1B8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A1AB7509-CD07-4823-8897-505C76939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971" y="1136752"/>
            <a:ext cx="9102055" cy="5874964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8C58AC7-1B78-45E7-B148-72CDC9D4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5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820B7-4C9D-4B5C-8C90-BBFE4A12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77700B-EEF2-45DF-9BC0-0ECC3C2A6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3800" dirty="0"/>
              <a:t>참고사항</a:t>
            </a:r>
            <a:endParaRPr lang="en-US" altLang="ko-KR" sz="3800" dirty="0"/>
          </a:p>
          <a:p>
            <a:r>
              <a:rPr lang="en-US" altLang="ko-KR" sz="1500" dirty="0">
                <a:hlinkClick r:id="rId2"/>
              </a:rPr>
              <a:t>https://github.com/skang-koreatech/MobileSystemProgramming_2018-1</a:t>
            </a:r>
            <a:r>
              <a:rPr lang="en-US" altLang="ko-KR" sz="1500" dirty="0"/>
              <a:t>, </a:t>
            </a:r>
            <a:r>
              <a:rPr lang="ko-KR" altLang="en-US" sz="1500" dirty="0"/>
              <a:t>교수님이 제공해주신 예제파일들</a:t>
            </a:r>
            <a:endParaRPr lang="en-US" altLang="ko-KR" sz="1500" dirty="0"/>
          </a:p>
          <a:p>
            <a:r>
              <a:rPr lang="en-US" altLang="ko-KR" sz="1500" dirty="0">
                <a:hlinkClick r:id="rId3"/>
              </a:rPr>
              <a:t>http://codingcoding.tistory.com/129</a:t>
            </a:r>
            <a:r>
              <a:rPr lang="en-US" altLang="ko-KR" sz="1500" dirty="0"/>
              <a:t>, </a:t>
            </a:r>
            <a:r>
              <a:rPr lang="ko-KR" altLang="en-US" sz="1500" dirty="0"/>
              <a:t>위도 경도 거리 계산 소스 참고</a:t>
            </a:r>
            <a:endParaRPr lang="en-US" altLang="ko-KR" sz="1500" dirty="0"/>
          </a:p>
          <a:p>
            <a:r>
              <a:rPr lang="en-US" altLang="ko-KR" sz="1500" dirty="0">
                <a:hlinkClick r:id="rId4"/>
              </a:rPr>
              <a:t>http://www.androidside.com/bbs/board.php?bo_table=b49&amp;wr_id=66560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BestProvider</a:t>
            </a:r>
            <a:r>
              <a:rPr lang="ko-KR" altLang="en-US" sz="1500" dirty="0"/>
              <a:t>를 통한 위치 정보 검색 참고</a:t>
            </a:r>
            <a:endParaRPr lang="en-US" altLang="ko-KR" sz="1500" dirty="0"/>
          </a:p>
          <a:p>
            <a:r>
              <a:rPr lang="en-US" altLang="ko-KR" sz="1500" dirty="0">
                <a:hlinkClick r:id="rId5"/>
              </a:rPr>
              <a:t>http://gobawi.tistory.com/45</a:t>
            </a:r>
            <a:r>
              <a:rPr lang="en-US" altLang="ko-KR" sz="1500" dirty="0"/>
              <a:t>, </a:t>
            </a:r>
            <a:r>
              <a:rPr lang="ko-KR" altLang="en-US" sz="1500" dirty="0"/>
              <a:t>내 위치 전환 시 </a:t>
            </a:r>
            <a:r>
              <a:rPr lang="en-US" altLang="ko-KR" sz="1500" dirty="0"/>
              <a:t>Provider</a:t>
            </a:r>
            <a:r>
              <a:rPr lang="ko-KR" altLang="en-US" sz="1500" dirty="0"/>
              <a:t> 전환 소스 참고</a:t>
            </a:r>
            <a:endParaRPr lang="en-US" altLang="ko-KR" sz="1500" dirty="0"/>
          </a:p>
          <a:p>
            <a:r>
              <a:rPr lang="en-US" altLang="ko-KR" sz="1500" dirty="0">
                <a:hlinkClick r:id="rId6"/>
              </a:rPr>
              <a:t>https://github.com/jazzhang/location4</a:t>
            </a:r>
            <a:r>
              <a:rPr lang="en-US" altLang="ko-KR" sz="1500" dirty="0"/>
              <a:t>, </a:t>
            </a:r>
            <a:r>
              <a:rPr lang="ko-KR" altLang="en-US" sz="1500" dirty="0"/>
              <a:t>현재 위치에서 위성 정보를 가져올 수 있는 소스에 대한 참고</a:t>
            </a:r>
            <a:endParaRPr lang="en-US" altLang="ko-KR" sz="1500" dirty="0"/>
          </a:p>
          <a:p>
            <a:r>
              <a:rPr lang="en-US" altLang="ko-KR" sz="1500" dirty="0">
                <a:hlinkClick r:id="rId7"/>
              </a:rPr>
              <a:t>https://medium.com/marojuns-android/location-manager</a:t>
            </a:r>
            <a:r>
              <a:rPr lang="ko-KR" altLang="en-US" sz="1500" dirty="0">
                <a:hlinkClick r:id="rId7"/>
              </a:rPr>
              <a:t>를</a:t>
            </a:r>
            <a:r>
              <a:rPr lang="en-US" altLang="ko-KR" sz="1500" dirty="0">
                <a:hlinkClick r:id="rId7"/>
              </a:rPr>
              <a:t>-</a:t>
            </a:r>
            <a:r>
              <a:rPr lang="ko-KR" altLang="en-US" sz="1500" dirty="0">
                <a:hlinkClick r:id="rId7"/>
              </a:rPr>
              <a:t>통한</a:t>
            </a:r>
            <a:r>
              <a:rPr lang="en-US" altLang="ko-KR" sz="1500" dirty="0">
                <a:hlinkClick r:id="rId7"/>
              </a:rPr>
              <a:t>-</a:t>
            </a:r>
            <a:r>
              <a:rPr lang="ko-KR" altLang="en-US" sz="1500" dirty="0" err="1">
                <a:hlinkClick r:id="rId7"/>
              </a:rPr>
              <a:t>위치측위</a:t>
            </a:r>
            <a:r>
              <a:rPr lang="en-US" altLang="ko-KR" sz="1500" dirty="0">
                <a:hlinkClick r:id="rId7"/>
              </a:rPr>
              <a:t>-</a:t>
            </a:r>
            <a:r>
              <a:rPr lang="ko-KR" altLang="en-US" sz="1500" dirty="0">
                <a:hlinkClick r:id="rId7"/>
              </a:rPr>
              <a:t>전략</a:t>
            </a:r>
            <a:r>
              <a:rPr lang="en-US" altLang="ko-KR" sz="1500" dirty="0">
                <a:hlinkClick r:id="rId7"/>
              </a:rPr>
              <a:t>-3a027af7a601</a:t>
            </a:r>
            <a:r>
              <a:rPr lang="en-US" altLang="ko-KR" sz="1500" dirty="0"/>
              <a:t>, </a:t>
            </a:r>
            <a:r>
              <a:rPr lang="ko-KR" altLang="en-US" sz="1500" dirty="0"/>
              <a:t>신뢰성이 높은 </a:t>
            </a:r>
            <a:r>
              <a:rPr lang="en-US" altLang="ko-KR" sz="1500" dirty="0"/>
              <a:t>Provider</a:t>
            </a:r>
            <a:r>
              <a:rPr lang="ko-KR" altLang="en-US" sz="1500" dirty="0"/>
              <a:t>에 접근하는 방법에 대한 참고</a:t>
            </a:r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F0A06-E7BE-4A4D-A72E-66F75D28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2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27DEB-4CC9-420E-A97E-90261D58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B8D86-7738-4436-B785-8B114CA87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Activity Tracker </a:t>
            </a:r>
            <a:r>
              <a:rPr lang="ko-KR" altLang="en-US" dirty="0"/>
              <a:t>는 유저가 활동하는 것을 </a:t>
            </a:r>
            <a:r>
              <a:rPr lang="ko-KR" altLang="en-US" dirty="0" err="1"/>
              <a:t>트래킹</a:t>
            </a:r>
            <a:r>
              <a:rPr lang="en-US" altLang="ko-KR" dirty="0"/>
              <a:t>(</a:t>
            </a:r>
            <a:r>
              <a:rPr lang="ko-KR" altLang="en-US" dirty="0"/>
              <a:t>추적</a:t>
            </a:r>
            <a:r>
              <a:rPr lang="en-US" altLang="ko-KR" dirty="0"/>
              <a:t>)</a:t>
            </a:r>
            <a:r>
              <a:rPr lang="ko-KR" altLang="en-US" dirty="0"/>
              <a:t>하여 어떤 행동을 했는지 기록하여 로그로 남기는 어플리케이션이다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사용자의 활동량과 체류 장소를 에너지 효율적으로 모니터링하여 기록한다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만보기 앱과 비슷하나</a:t>
            </a:r>
            <a:r>
              <a:rPr lang="en-US" altLang="ko-KR" dirty="0"/>
              <a:t>, </a:t>
            </a:r>
            <a:r>
              <a:rPr lang="ko-KR" altLang="en-US" dirty="0"/>
              <a:t>자신이 어떠한 곳에 체류해 있을 경우 체류한 장소에 대한 정보도 포함하여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7D0F9-11EA-4942-9943-01A7F2B1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9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8D458-5103-4AAE-AD50-C1FBA695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구성도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00A717-E2F6-4CA2-8273-96A5C35F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73080582-9BF7-4ABD-BA16-50C0A7105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755360"/>
              </p:ext>
            </p:extLst>
          </p:nvPr>
        </p:nvGraphicFramePr>
        <p:xfrm>
          <a:off x="2773363" y="2052638"/>
          <a:ext cx="7796212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45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D8257-5968-4240-AB03-16071D8A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구성도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7A2D43-859C-417D-AAAF-035E23B0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D3EF97-081B-4E84-85B9-9B8A7B7AA1B6}"/>
              </a:ext>
            </a:extLst>
          </p:cNvPr>
          <p:cNvSpPr/>
          <p:nvPr/>
        </p:nvSpPr>
        <p:spPr>
          <a:xfrm>
            <a:off x="4752368" y="1971413"/>
            <a:ext cx="2583809" cy="3204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 액티비티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760DF9-3D50-4170-A4B1-EB6CA46C56AC}"/>
              </a:ext>
            </a:extLst>
          </p:cNvPr>
          <p:cNvSpPr/>
          <p:nvPr/>
        </p:nvSpPr>
        <p:spPr>
          <a:xfrm>
            <a:off x="2097248" y="1971413"/>
            <a:ext cx="124157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스텝 모니터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D3107-29BD-415B-B860-0DA8897CE498}"/>
              </a:ext>
            </a:extLst>
          </p:cNvPr>
          <p:cNvSpPr/>
          <p:nvPr/>
        </p:nvSpPr>
        <p:spPr>
          <a:xfrm>
            <a:off x="2097248" y="3254928"/>
            <a:ext cx="1241570" cy="82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네트워크 매니저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9BF5E2-2DFA-49CF-AF63-7CFF6B9FF157}"/>
              </a:ext>
            </a:extLst>
          </p:cNvPr>
          <p:cNvSpPr/>
          <p:nvPr/>
        </p:nvSpPr>
        <p:spPr>
          <a:xfrm>
            <a:off x="7969541" y="2097248"/>
            <a:ext cx="1216404" cy="133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로그</a:t>
            </a:r>
            <a:endParaRPr lang="en-US" altLang="ko-KR" dirty="0"/>
          </a:p>
          <a:p>
            <a:pPr algn="ctr"/>
            <a:r>
              <a:rPr lang="en-US" altLang="ko-KR" dirty="0"/>
              <a:t>&lt;</a:t>
            </a:r>
            <a:r>
              <a:rPr lang="ko-KR" altLang="en-US" dirty="0"/>
              <a:t>리스트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F33FE1-007E-4CE0-ACE5-206409A7231D}"/>
              </a:ext>
            </a:extLst>
          </p:cNvPr>
          <p:cNvSpPr/>
          <p:nvPr/>
        </p:nvSpPr>
        <p:spPr>
          <a:xfrm>
            <a:off x="7969541" y="3858936"/>
            <a:ext cx="1216404" cy="131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매니저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AD4796-C883-4E1B-8EC4-B5BF623BC0F3}"/>
              </a:ext>
            </a:extLst>
          </p:cNvPr>
          <p:cNvCxnSpPr>
            <a:endCxn id="8" idx="1"/>
          </p:cNvCxnSpPr>
          <p:nvPr/>
        </p:nvCxnSpPr>
        <p:spPr>
          <a:xfrm>
            <a:off x="7336177" y="2583809"/>
            <a:ext cx="633364" cy="17931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4044B7B-C030-4C5E-A59F-AEED7861D2F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577743" y="3429000"/>
            <a:ext cx="0" cy="42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3C25BD-1984-4F88-B718-90C3A5549664}"/>
              </a:ext>
            </a:extLst>
          </p:cNvPr>
          <p:cNvSpPr/>
          <p:nvPr/>
        </p:nvSpPr>
        <p:spPr>
          <a:xfrm>
            <a:off x="9689284" y="3858936"/>
            <a:ext cx="1090569" cy="131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날짜별</a:t>
            </a:r>
            <a:endParaRPr lang="en-US" altLang="ko-KR" dirty="0"/>
          </a:p>
          <a:p>
            <a:pPr algn="ctr"/>
            <a:r>
              <a:rPr lang="ko-KR" altLang="en-US" dirty="0"/>
              <a:t>로그 텍스트 파일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F72A7D-9791-44C1-8991-D41266AC518F}"/>
              </a:ext>
            </a:extLst>
          </p:cNvPr>
          <p:cNvCxnSpPr/>
          <p:nvPr/>
        </p:nvCxnSpPr>
        <p:spPr>
          <a:xfrm>
            <a:off x="9185945" y="4219662"/>
            <a:ext cx="503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C8FE431-B78A-427D-ADC4-E26971D974CA}"/>
              </a:ext>
            </a:extLst>
          </p:cNvPr>
          <p:cNvCxnSpPr/>
          <p:nvPr/>
        </p:nvCxnSpPr>
        <p:spPr>
          <a:xfrm flipH="1">
            <a:off x="9185945" y="4815281"/>
            <a:ext cx="503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BC5F17A-E831-4EA7-9129-61D54C41CC1D}"/>
              </a:ext>
            </a:extLst>
          </p:cNvPr>
          <p:cNvCxnSpPr/>
          <p:nvPr/>
        </p:nvCxnSpPr>
        <p:spPr>
          <a:xfrm flipV="1">
            <a:off x="9009776" y="3429000"/>
            <a:ext cx="0" cy="429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438DC77-6179-44DF-A03E-51D2ECD52B8B}"/>
              </a:ext>
            </a:extLst>
          </p:cNvPr>
          <p:cNvCxnSpPr/>
          <p:nvPr/>
        </p:nvCxnSpPr>
        <p:spPr>
          <a:xfrm flipH="1" flipV="1">
            <a:off x="7336177" y="2936147"/>
            <a:ext cx="633364" cy="209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11D84F-C880-4ACA-82F4-87A666A9790F}"/>
              </a:ext>
            </a:extLst>
          </p:cNvPr>
          <p:cNvCxnSpPr>
            <a:stCxn id="6" idx="3"/>
          </p:cNvCxnSpPr>
          <p:nvPr/>
        </p:nvCxnSpPr>
        <p:spPr>
          <a:xfrm>
            <a:off x="3338818" y="2453780"/>
            <a:ext cx="1413550" cy="482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F1895E-72AF-4B6B-8F83-3EDA1DA69DBB}"/>
              </a:ext>
            </a:extLst>
          </p:cNvPr>
          <p:cNvCxnSpPr>
            <a:stCxn id="7" idx="3"/>
          </p:cNvCxnSpPr>
          <p:nvPr/>
        </p:nvCxnSpPr>
        <p:spPr>
          <a:xfrm flipV="1">
            <a:off x="3338818" y="2970681"/>
            <a:ext cx="1413550" cy="695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48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E8FF6-330C-488F-86FE-F49F104E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08E82-CDA0-4950-ADC0-A97287D2D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있어</a:t>
            </a:r>
            <a:endParaRPr lang="en-US" altLang="ko-KR" dirty="0"/>
          </a:p>
          <a:p>
            <a:pPr marL="463360" indent="-457200">
              <a:buFont typeface="+mj-lt"/>
              <a:buAutoNum type="arabicPeriod"/>
            </a:pPr>
            <a:r>
              <a:rPr lang="ko-KR" altLang="en-US" dirty="0"/>
              <a:t>기록이 정확하여야 한다</a:t>
            </a:r>
            <a:r>
              <a:rPr lang="en-US" altLang="ko-KR" dirty="0"/>
              <a:t>.</a:t>
            </a:r>
          </a:p>
          <a:p>
            <a:pPr marL="463360" indent="-457200">
              <a:buFont typeface="+mj-lt"/>
              <a:buAutoNum type="arabicPeriod"/>
            </a:pPr>
            <a:r>
              <a:rPr lang="ko-KR" altLang="en-US" dirty="0"/>
              <a:t>에너지가 효율적이어야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EA785A-C4B9-468A-B1F6-481EB5AC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321BF-1134-4D57-A2BE-8E45DD82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71D57-85BB-4F63-BD20-4A494806E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다음과 같은 내용이 기록되어야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활동량</a:t>
            </a:r>
            <a:endParaRPr lang="en-US" altLang="ko-KR" sz="1500" dirty="0"/>
          </a:p>
          <a:p>
            <a:pPr marL="914210" lvl="1" indent="-457200">
              <a:buFont typeface="+mj-ea"/>
              <a:buAutoNum type="circleNumDbPlain"/>
            </a:pPr>
            <a:r>
              <a:rPr lang="ko-KR" altLang="en-US" sz="1300" dirty="0"/>
              <a:t>걸음 수</a:t>
            </a:r>
            <a:r>
              <a:rPr lang="en-US" altLang="ko-KR" sz="1300" dirty="0"/>
              <a:t> </a:t>
            </a:r>
          </a:p>
          <a:p>
            <a:pPr marL="914210" lvl="1" indent="-457200">
              <a:buFont typeface="+mj-ea"/>
              <a:buAutoNum type="circleNumDbPlain"/>
            </a:pPr>
            <a:r>
              <a:rPr lang="ko-KR" altLang="en-US" sz="1300" dirty="0"/>
              <a:t>이동 시간 </a:t>
            </a:r>
            <a:endParaRPr lang="en-US" altLang="ko-KR" sz="1300" dirty="0"/>
          </a:p>
          <a:p>
            <a:pPr marL="914210" lvl="1" indent="-457200">
              <a:buFont typeface="+mj-ea"/>
              <a:buAutoNum type="circleNumDbPlain"/>
            </a:pPr>
            <a:r>
              <a:rPr lang="ko-KR" altLang="en-US" sz="1300" dirty="0"/>
              <a:t>정지 시간</a:t>
            </a:r>
            <a:endParaRPr lang="en-US" altLang="ko-KR" sz="1300" dirty="0"/>
          </a:p>
          <a:p>
            <a:r>
              <a:rPr lang="ko-KR" altLang="en-US" dirty="0"/>
              <a:t>체류장소</a:t>
            </a:r>
            <a:endParaRPr lang="en-US" altLang="ko-KR" sz="1500" dirty="0"/>
          </a:p>
          <a:p>
            <a:pPr marL="799910" lvl="1" indent="-342900">
              <a:buFont typeface="+mj-ea"/>
              <a:buAutoNum type="circleNumDbPlain"/>
            </a:pPr>
            <a:r>
              <a:rPr lang="ko-KR" altLang="en-US" sz="1300" dirty="0"/>
              <a:t>장소이름</a:t>
            </a:r>
            <a:endParaRPr lang="en-US" altLang="ko-KR" sz="1300" dirty="0"/>
          </a:p>
          <a:p>
            <a:pPr marL="799910" lvl="1" indent="-342900">
              <a:buFont typeface="+mj-ea"/>
              <a:buAutoNum type="circleNumDbPlain"/>
            </a:pPr>
            <a:r>
              <a:rPr lang="ko-KR" altLang="en-US" sz="1300" dirty="0"/>
              <a:t>체류 시간</a:t>
            </a:r>
            <a:endParaRPr lang="en-US" altLang="ko-KR" sz="1300" dirty="0"/>
          </a:p>
          <a:p>
            <a:r>
              <a:rPr lang="ko-KR" altLang="en-US" dirty="0"/>
              <a:t>각 이벤트 시간</a:t>
            </a:r>
            <a:endParaRPr lang="en-US" altLang="ko-KR" dirty="0"/>
          </a:p>
          <a:p>
            <a:r>
              <a:rPr lang="ko-KR" altLang="en-US" dirty="0"/>
              <a:t>날짜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C2077-5F28-48F2-9819-0689C56F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2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32650-F097-486E-BA20-B715A390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24F16-C152-4190-B347-0D242F5C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활동량</a:t>
            </a:r>
            <a:endParaRPr lang="en-US" altLang="ko-KR" dirty="0"/>
          </a:p>
          <a:p>
            <a:pPr marL="799910" lvl="1" indent="-342900">
              <a:buFont typeface="+mj-ea"/>
              <a:buAutoNum type="circleNumDbPlain"/>
            </a:pPr>
            <a:r>
              <a:rPr lang="ko-KR" altLang="en-US" sz="1200" dirty="0"/>
              <a:t>걸음과 달리기와 </a:t>
            </a:r>
            <a:r>
              <a:rPr lang="ko-KR" altLang="en-US" sz="1200" dirty="0" err="1"/>
              <a:t>싸이클링을</a:t>
            </a:r>
            <a:r>
              <a:rPr lang="ko-KR" altLang="en-US" sz="1200" dirty="0"/>
              <a:t> 구별하지 않는다</a:t>
            </a:r>
            <a:r>
              <a:rPr lang="en-US" altLang="ko-KR" sz="1200" dirty="0"/>
              <a:t>.</a:t>
            </a:r>
          </a:p>
          <a:p>
            <a:pPr marL="799910" lvl="1" indent="-342900">
              <a:buFont typeface="+mj-ea"/>
              <a:buAutoNum type="circleNumDbPlain"/>
            </a:pPr>
            <a:r>
              <a:rPr lang="ko-KR" altLang="en-US" sz="1200" dirty="0"/>
              <a:t>움직임과 비 움직임으로만 구현한다</a:t>
            </a:r>
            <a:r>
              <a:rPr lang="en-US" altLang="ko-KR" sz="1200" dirty="0"/>
              <a:t>.</a:t>
            </a:r>
          </a:p>
          <a:p>
            <a:pPr marL="799910" lvl="1" indent="-342900">
              <a:buFont typeface="+mj-ea"/>
              <a:buAutoNum type="circleNumDbPlain"/>
            </a:pPr>
            <a:r>
              <a:rPr lang="en-US" altLang="ko-KR" sz="1200" dirty="0"/>
              <a:t>1</a:t>
            </a:r>
            <a:r>
              <a:rPr lang="ko-KR" altLang="en-US" sz="1200" dirty="0"/>
              <a:t>분 이상 움직임이 있는 경우에만 기록한다</a:t>
            </a:r>
            <a:r>
              <a:rPr lang="en-US" altLang="ko-KR" sz="1200" dirty="0"/>
              <a:t>.</a:t>
            </a:r>
          </a:p>
          <a:p>
            <a:r>
              <a:rPr lang="ko-KR" altLang="en-US" dirty="0"/>
              <a:t>체류 장소</a:t>
            </a:r>
            <a:endParaRPr lang="en-US" altLang="ko-KR" dirty="0"/>
          </a:p>
          <a:p>
            <a:pPr marL="799910" lvl="1" indent="-342900">
              <a:buFont typeface="+mj-ea"/>
              <a:buAutoNum type="circleNumDbPlain"/>
            </a:pPr>
            <a:r>
              <a:rPr lang="ko-KR" altLang="en-US" sz="1200" dirty="0"/>
              <a:t>실내 </a:t>
            </a:r>
            <a:r>
              <a:rPr lang="en-US" altLang="ko-KR" sz="1200" dirty="0"/>
              <a:t>2</a:t>
            </a:r>
            <a:r>
              <a:rPr lang="ko-KR" altLang="en-US" sz="1200" dirty="0"/>
              <a:t>곳</a:t>
            </a:r>
            <a:r>
              <a:rPr lang="en-US" altLang="ko-KR" sz="1200" dirty="0"/>
              <a:t>, </a:t>
            </a:r>
            <a:r>
              <a:rPr lang="ko-KR" altLang="en-US" sz="1200" dirty="0"/>
              <a:t>실외 </a:t>
            </a:r>
            <a:r>
              <a:rPr lang="en-US" altLang="ko-KR" sz="1200" dirty="0"/>
              <a:t>2</a:t>
            </a:r>
            <a:r>
              <a:rPr lang="ko-KR" altLang="en-US" sz="1200" dirty="0"/>
              <a:t>곳</a:t>
            </a:r>
            <a:r>
              <a:rPr lang="en-US" altLang="ko-KR" sz="1200" dirty="0"/>
              <a:t>, </a:t>
            </a:r>
            <a:r>
              <a:rPr lang="ko-KR" altLang="en-US" sz="1200" dirty="0"/>
              <a:t>총 </a:t>
            </a:r>
            <a:r>
              <a:rPr lang="en-US" altLang="ko-KR" sz="1200" dirty="0"/>
              <a:t>4</a:t>
            </a:r>
            <a:r>
              <a:rPr lang="ko-KR" altLang="en-US" sz="1200" dirty="0"/>
              <a:t>개의 장소를 사전에 등록하고 기록한다</a:t>
            </a:r>
            <a:r>
              <a:rPr lang="en-US" altLang="ko-KR" sz="1200" dirty="0"/>
              <a:t>.</a:t>
            </a:r>
          </a:p>
          <a:p>
            <a:pPr marL="799910" lvl="1" indent="-342900">
              <a:buFont typeface="+mj-ea"/>
              <a:buAutoNum type="circleNumDbPlain"/>
            </a:pPr>
            <a:r>
              <a:rPr lang="ko-KR" altLang="en-US" sz="1200" dirty="0"/>
              <a:t>그 외의 체류 장소의 경우에는 실내</a:t>
            </a:r>
            <a:r>
              <a:rPr lang="en-US" altLang="ko-KR" sz="1200" dirty="0"/>
              <a:t>/</a:t>
            </a:r>
            <a:r>
              <a:rPr lang="ko-KR" altLang="en-US" sz="1200" dirty="0"/>
              <a:t>실외로만 구분하여 기록한다</a:t>
            </a:r>
            <a:r>
              <a:rPr lang="en-US" altLang="ko-KR" sz="1200" dirty="0"/>
              <a:t>.</a:t>
            </a:r>
          </a:p>
          <a:p>
            <a:pPr marL="799910" lvl="1" indent="-342900">
              <a:buFont typeface="+mj-ea"/>
              <a:buAutoNum type="circleNumDbPlain"/>
            </a:pPr>
            <a:r>
              <a:rPr lang="en-US" altLang="ko-KR" sz="1200" dirty="0"/>
              <a:t>5</a:t>
            </a:r>
            <a:r>
              <a:rPr lang="ko-KR" altLang="en-US" sz="1200" dirty="0"/>
              <a:t>분 이상 체류한 경우에만 체류 장소로 판단하고 기록한다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BFE2EA-0A43-4115-BFC5-7F5ADAA4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6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D2F62-36D5-4897-963A-B6123C55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BABC8-87D2-4174-8EE0-C0EC4606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정확성</a:t>
            </a:r>
            <a:endParaRPr lang="en-US" altLang="ko-KR" dirty="0"/>
          </a:p>
          <a:p>
            <a:r>
              <a:rPr lang="ko-KR" altLang="en-US" dirty="0"/>
              <a:t>정확성 향상을 위해서 실제 장소에 가서 </a:t>
            </a:r>
            <a:r>
              <a:rPr lang="en-US" altLang="ko-KR" dirty="0"/>
              <a:t>WIFI AP </a:t>
            </a:r>
            <a:r>
              <a:rPr lang="ko-KR" altLang="en-US" dirty="0"/>
              <a:t>정보를 받아와 스크린샷으로 저장해 </a:t>
            </a:r>
            <a:r>
              <a:rPr lang="en-US" altLang="ko-KR" dirty="0"/>
              <a:t>AP</a:t>
            </a:r>
            <a:r>
              <a:rPr lang="ko-KR" altLang="en-US" dirty="0"/>
              <a:t>를 활용하였다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5107F8-A3C6-4C94-9C8B-121297FD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112" y="3429000"/>
            <a:ext cx="1763830" cy="31356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5DD90C-DCEB-4A7A-8A35-8640787D1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942" y="3428998"/>
            <a:ext cx="1763831" cy="3135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6AA17C-68A0-49A4-A749-825F93FF9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665" y="3428999"/>
            <a:ext cx="1763830" cy="3135698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1D2DFC-C189-4278-8801-F106CC06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71C77-6CA7-4E9B-A281-DD830B6D00A3}"/>
              </a:ext>
            </a:extLst>
          </p:cNvPr>
          <p:cNvSpPr txBox="1"/>
          <p:nvPr/>
        </p:nvSpPr>
        <p:spPr>
          <a:xfrm>
            <a:off x="4828683" y="3416564"/>
            <a:ext cx="152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↙다산 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0A365-7F6C-42AA-BE41-276ACC169EF4}"/>
              </a:ext>
            </a:extLst>
          </p:cNvPr>
          <p:cNvSpPr txBox="1"/>
          <p:nvPr/>
        </p:nvSpPr>
        <p:spPr>
          <a:xfrm>
            <a:off x="5474386" y="6211152"/>
            <a:ext cx="176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401</a:t>
            </a:r>
            <a:r>
              <a:rPr lang="ko-KR" altLang="en-US" dirty="0"/>
              <a:t>호 문 앞↗</a:t>
            </a:r>
          </a:p>
        </p:txBody>
      </p:sp>
    </p:spTree>
    <p:extLst>
      <p:ext uri="{BB962C8B-B14F-4D97-AF65-F5344CB8AC3E}">
        <p14:creationId xmlns:p14="http://schemas.microsoft.com/office/powerpoint/2010/main" val="2325030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TM16401375[[fn=매디슨]]</Template>
  <TotalTime>634</TotalTime>
  <Words>797</Words>
  <Application>Microsoft Office PowerPoint</Application>
  <PresentationFormat>와이드스크린</PresentationFormat>
  <Paragraphs>147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MS Shell Dlg 2</vt:lpstr>
      <vt:lpstr>Wingdings</vt:lpstr>
      <vt:lpstr>Wingdings 3</vt:lpstr>
      <vt:lpstr>메디슨</vt:lpstr>
      <vt:lpstr>User Activity Tracker</vt:lpstr>
      <vt:lpstr>목차</vt:lpstr>
      <vt:lpstr>프로젝트 소개</vt:lpstr>
      <vt:lpstr>프로젝트 구성도</vt:lpstr>
      <vt:lpstr>프로젝트 구성도</vt:lpstr>
      <vt:lpstr>목표</vt:lpstr>
      <vt:lpstr>목표</vt:lpstr>
      <vt:lpstr>목표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개발 일정</vt:lpstr>
      <vt:lpstr>역할 분배</vt:lpstr>
      <vt:lpstr>테스트 결과 소개 (시연) </vt:lpstr>
      <vt:lpstr>Q&amp;A</vt:lpstr>
      <vt:lpstr>부록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Activity Tracker</dc:title>
  <dc:creator>망월향忘月香 망월향忘月香</dc:creator>
  <cp:lastModifiedBy>망월향忘月香 망월향忘月香</cp:lastModifiedBy>
  <cp:revision>23</cp:revision>
  <dcterms:created xsi:type="dcterms:W3CDTF">2018-06-20T14:28:34Z</dcterms:created>
  <dcterms:modified xsi:type="dcterms:W3CDTF">2018-06-21T03:11:45Z</dcterms:modified>
</cp:coreProperties>
</file>