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798bb50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98bb50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798bb505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798bb505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98bb505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98bb505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98bb50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98bb50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98bb505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98bb505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98bb505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98bb505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798bb505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98bb505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ERP ASSISTANT</a:t>
            </a:r>
            <a:endParaRPr/>
          </a:p>
        </p:txBody>
      </p:sp>
      <p:sp>
        <p:nvSpPr>
          <p:cNvPr id="87" name="Google Shape;87;p13"/>
          <p:cNvSpPr txBox="1"/>
          <p:nvPr>
            <p:ph idx="1" type="subTitle"/>
          </p:nvPr>
        </p:nvSpPr>
        <p:spPr>
          <a:xfrm>
            <a:off x="1241251" y="2047525"/>
            <a:ext cx="45696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Dimension to the ERP</a:t>
            </a:r>
            <a:endParaRPr/>
          </a:p>
        </p:txBody>
      </p:sp>
      <p:pic>
        <p:nvPicPr>
          <p:cNvPr id="88" name="Google Shape;88;p13"/>
          <p:cNvPicPr preferRelativeResize="0"/>
          <p:nvPr/>
        </p:nvPicPr>
        <p:blipFill>
          <a:blip r:embed="rId3">
            <a:alphaModFix/>
          </a:blip>
          <a:stretch>
            <a:fillRect/>
          </a:stretch>
        </p:blipFill>
        <p:spPr>
          <a:xfrm>
            <a:off x="5425600" y="2606150"/>
            <a:ext cx="1912367" cy="1927750"/>
          </a:xfrm>
          <a:prstGeom prst="rect">
            <a:avLst/>
          </a:prstGeom>
          <a:noFill/>
          <a:ln>
            <a:noFill/>
          </a:ln>
        </p:spPr>
      </p:pic>
      <p:pic>
        <p:nvPicPr>
          <p:cNvPr id="89" name="Google Shape;89;p13"/>
          <p:cNvPicPr preferRelativeResize="0"/>
          <p:nvPr/>
        </p:nvPicPr>
        <p:blipFill rotWithShape="1">
          <a:blip r:embed="rId4">
            <a:alphaModFix/>
          </a:blip>
          <a:srcRect b="0" l="9709" r="9709" t="0"/>
          <a:stretch/>
        </p:blipFill>
        <p:spPr>
          <a:xfrm>
            <a:off x="1241250" y="2682350"/>
            <a:ext cx="2777326" cy="1851549"/>
          </a:xfrm>
          <a:prstGeom prst="rect">
            <a:avLst/>
          </a:prstGeom>
          <a:noFill/>
          <a:ln>
            <a:noFill/>
          </a:ln>
          <a:effectLst>
            <a:outerShdw blurRad="257175" rotWithShape="0" algn="bl" dir="1800000" dist="152400">
              <a:srgbClr val="000000">
                <a:alpha val="68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ERP Assistant?</a:t>
            </a:r>
            <a:endParaRPr/>
          </a:p>
        </p:txBody>
      </p:sp>
      <p:sp>
        <p:nvSpPr>
          <p:cNvPr id="95" name="Google Shape;95;p14"/>
          <p:cNvSpPr txBox="1"/>
          <p:nvPr>
            <p:ph idx="1" type="body"/>
          </p:nvPr>
        </p:nvSpPr>
        <p:spPr>
          <a:xfrm>
            <a:off x="729450" y="2078875"/>
            <a:ext cx="7688700" cy="6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Extension of the </a:t>
            </a:r>
            <a:r>
              <a:rPr b="1" lang="en"/>
              <a:t>existing</a:t>
            </a:r>
            <a:r>
              <a:rPr b="1" lang="en"/>
              <a:t> ERP by adding a set of new features</a:t>
            </a:r>
            <a:endParaRPr b="1"/>
          </a:p>
          <a:p>
            <a:pPr indent="0" lvl="0" marL="457200" rtl="0" algn="ctr">
              <a:spcBef>
                <a:spcPts val="1600"/>
              </a:spcBef>
              <a:spcAft>
                <a:spcPts val="1600"/>
              </a:spcAft>
              <a:buNone/>
            </a:pPr>
            <a:r>
              <a:t/>
            </a:r>
            <a:endParaRPr b="1"/>
          </a:p>
        </p:txBody>
      </p:sp>
      <p:pic>
        <p:nvPicPr>
          <p:cNvPr id="96" name="Google Shape;96;p14"/>
          <p:cNvPicPr preferRelativeResize="0"/>
          <p:nvPr/>
        </p:nvPicPr>
        <p:blipFill>
          <a:blip r:embed="rId3">
            <a:alphaModFix/>
          </a:blip>
          <a:stretch>
            <a:fillRect/>
          </a:stretch>
        </p:blipFill>
        <p:spPr>
          <a:xfrm>
            <a:off x="1744588" y="2697175"/>
            <a:ext cx="1118275" cy="1118275"/>
          </a:xfrm>
          <a:prstGeom prst="rect">
            <a:avLst/>
          </a:prstGeom>
          <a:noFill/>
          <a:ln>
            <a:noFill/>
          </a:ln>
        </p:spPr>
      </p:pic>
      <p:sp>
        <p:nvSpPr>
          <p:cNvPr id="97" name="Google Shape;97;p14"/>
          <p:cNvSpPr txBox="1"/>
          <p:nvPr/>
        </p:nvSpPr>
        <p:spPr>
          <a:xfrm>
            <a:off x="371725" y="4011075"/>
            <a:ext cx="38640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chemeClr val="accent1"/>
                </a:solidFill>
                <a:latin typeface="Lato"/>
                <a:ea typeface="Lato"/>
                <a:cs typeface="Lato"/>
                <a:sym typeface="Lato"/>
              </a:rPr>
              <a:t>Ability to find free slots for extra class, for professors</a:t>
            </a:r>
            <a:endParaRPr>
              <a:latin typeface="Lato"/>
              <a:ea typeface="Lato"/>
              <a:cs typeface="Lato"/>
              <a:sym typeface="Lato"/>
            </a:endParaRPr>
          </a:p>
        </p:txBody>
      </p:sp>
      <p:pic>
        <p:nvPicPr>
          <p:cNvPr id="98" name="Google Shape;98;p14"/>
          <p:cNvPicPr preferRelativeResize="0"/>
          <p:nvPr/>
        </p:nvPicPr>
        <p:blipFill>
          <a:blip r:embed="rId4">
            <a:alphaModFix/>
          </a:blip>
          <a:stretch>
            <a:fillRect/>
          </a:stretch>
        </p:blipFill>
        <p:spPr>
          <a:xfrm>
            <a:off x="6308988" y="2697175"/>
            <a:ext cx="1118275" cy="1118275"/>
          </a:xfrm>
          <a:prstGeom prst="rect">
            <a:avLst/>
          </a:prstGeom>
          <a:noFill/>
          <a:ln>
            <a:noFill/>
          </a:ln>
        </p:spPr>
      </p:pic>
      <p:sp>
        <p:nvSpPr>
          <p:cNvPr id="99" name="Google Shape;99;p14"/>
          <p:cNvSpPr txBox="1"/>
          <p:nvPr/>
        </p:nvSpPr>
        <p:spPr>
          <a:xfrm>
            <a:off x="4875525" y="4011075"/>
            <a:ext cx="3985200" cy="67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accent1"/>
                </a:solidFill>
                <a:latin typeface="Lato"/>
                <a:ea typeface="Lato"/>
                <a:cs typeface="Lato"/>
                <a:sym typeface="Lato"/>
              </a:rPr>
              <a:t>Ability to see number of classes that can be missed while respecting the attendance criteria, for students</a:t>
            </a:r>
            <a:endParaRPr sz="1300">
              <a:solidFill>
                <a:schemeClr val="accent1"/>
              </a:solidFill>
              <a:latin typeface="Lato"/>
              <a:ea typeface="Lato"/>
              <a:cs typeface="Lato"/>
              <a:sym typeface="Lato"/>
            </a:endParaRPr>
          </a:p>
          <a:p>
            <a:pPr indent="0" lvl="0" marL="0" rtl="0" algn="ctr">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05" name="Google Shape;105;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project has been implemented using FireBase in the backend and the frontend has been done with HTML5, CSS3 and JavaScript using the Materialize framework.</a:t>
            </a:r>
            <a:endParaRPr/>
          </a:p>
          <a:p>
            <a:pPr indent="-311150" lvl="0" marL="457200" rtl="0" algn="l">
              <a:spcBef>
                <a:spcPts val="0"/>
              </a:spcBef>
              <a:spcAft>
                <a:spcPts val="0"/>
              </a:spcAft>
              <a:buSzPts val="1300"/>
              <a:buChar char="●"/>
            </a:pPr>
            <a:r>
              <a:rPr lang="en"/>
              <a:t>We have used Firebase realtime database, which is a noSQL type database and uses JSON as the main storage structure.</a:t>
            </a:r>
            <a:endParaRPr/>
          </a:p>
          <a:p>
            <a:pPr indent="0" lvl="0" marL="457200" rtl="0" algn="l">
              <a:spcBef>
                <a:spcPts val="1600"/>
              </a:spcBef>
              <a:spcAft>
                <a:spcPts val="1600"/>
              </a:spcAft>
              <a:buNone/>
            </a:pPr>
            <a:r>
              <a:t/>
            </a:r>
            <a:endParaRPr/>
          </a:p>
        </p:txBody>
      </p:sp>
      <p:pic>
        <p:nvPicPr>
          <p:cNvPr id="106" name="Google Shape;106;p15"/>
          <p:cNvPicPr preferRelativeResize="0"/>
          <p:nvPr/>
        </p:nvPicPr>
        <p:blipFill>
          <a:blip r:embed="rId3">
            <a:alphaModFix/>
          </a:blip>
          <a:stretch>
            <a:fillRect/>
          </a:stretch>
        </p:blipFill>
        <p:spPr>
          <a:xfrm>
            <a:off x="6282879" y="3552825"/>
            <a:ext cx="1038896" cy="1457325"/>
          </a:xfrm>
          <a:prstGeom prst="rect">
            <a:avLst/>
          </a:prstGeom>
          <a:noFill/>
          <a:ln>
            <a:noFill/>
          </a:ln>
        </p:spPr>
      </p:pic>
      <p:pic>
        <p:nvPicPr>
          <p:cNvPr id="107" name="Google Shape;107;p15"/>
          <p:cNvPicPr preferRelativeResize="0"/>
          <p:nvPr/>
        </p:nvPicPr>
        <p:blipFill>
          <a:blip r:embed="rId4">
            <a:alphaModFix/>
          </a:blip>
          <a:stretch>
            <a:fillRect/>
          </a:stretch>
        </p:blipFill>
        <p:spPr>
          <a:xfrm>
            <a:off x="2110303" y="4037013"/>
            <a:ext cx="2383249" cy="670750"/>
          </a:xfrm>
          <a:prstGeom prst="rect">
            <a:avLst/>
          </a:prstGeom>
          <a:noFill/>
          <a:ln>
            <a:noFill/>
          </a:ln>
        </p:spPr>
      </p:pic>
      <p:pic>
        <p:nvPicPr>
          <p:cNvPr id="108" name="Google Shape;108;p15"/>
          <p:cNvPicPr preferRelativeResize="0"/>
          <p:nvPr/>
        </p:nvPicPr>
        <p:blipFill>
          <a:blip r:embed="rId5">
            <a:alphaModFix/>
          </a:blip>
          <a:stretch>
            <a:fillRect/>
          </a:stretch>
        </p:blipFill>
        <p:spPr>
          <a:xfrm>
            <a:off x="7475900" y="3531500"/>
            <a:ext cx="1499974" cy="1499974"/>
          </a:xfrm>
          <a:prstGeom prst="rect">
            <a:avLst/>
          </a:prstGeom>
          <a:noFill/>
          <a:ln>
            <a:noFill/>
          </a:ln>
        </p:spPr>
      </p:pic>
      <p:pic>
        <p:nvPicPr>
          <p:cNvPr id="109" name="Google Shape;109;p15"/>
          <p:cNvPicPr preferRelativeResize="0"/>
          <p:nvPr/>
        </p:nvPicPr>
        <p:blipFill>
          <a:blip r:embed="rId6">
            <a:alphaModFix/>
          </a:blip>
          <a:stretch>
            <a:fillRect/>
          </a:stretch>
        </p:blipFill>
        <p:spPr>
          <a:xfrm>
            <a:off x="196650" y="4002319"/>
            <a:ext cx="1451250" cy="740125"/>
          </a:xfrm>
          <a:prstGeom prst="rect">
            <a:avLst/>
          </a:prstGeom>
          <a:noFill/>
          <a:ln>
            <a:noFill/>
          </a:ln>
        </p:spPr>
      </p:pic>
      <p:pic>
        <p:nvPicPr>
          <p:cNvPr id="110" name="Google Shape;110;p15"/>
          <p:cNvPicPr preferRelativeResize="0"/>
          <p:nvPr/>
        </p:nvPicPr>
        <p:blipFill>
          <a:blip r:embed="rId7">
            <a:alphaModFix/>
          </a:blip>
          <a:stretch>
            <a:fillRect/>
          </a:stretch>
        </p:blipFill>
        <p:spPr>
          <a:xfrm>
            <a:off x="4628774" y="3531500"/>
            <a:ext cx="1499975" cy="149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Frontend</a:t>
            </a:r>
            <a:endParaRPr/>
          </a:p>
        </p:txBody>
      </p:sp>
      <p:sp>
        <p:nvSpPr>
          <p:cNvPr id="116" name="Google Shape;11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frontend has been developed using the Materialize Framework keeping in mind Google’s Material Design UI guidelines</a:t>
            </a:r>
            <a:endParaRPr/>
          </a:p>
          <a:p>
            <a:pPr indent="-311150" lvl="0" marL="457200" rtl="0" algn="l">
              <a:spcBef>
                <a:spcPts val="0"/>
              </a:spcBef>
              <a:spcAft>
                <a:spcPts val="0"/>
              </a:spcAft>
              <a:buSzPts val="1300"/>
              <a:buChar char="●"/>
            </a:pPr>
            <a:r>
              <a:rPr lang="en"/>
              <a:t>The aim was to ensure a modern look along with a smooth user experience </a:t>
            </a:r>
            <a:endParaRPr/>
          </a:p>
          <a:p>
            <a:pPr indent="-311150" lvl="0" marL="457200" rtl="0" algn="l">
              <a:spcBef>
                <a:spcPts val="0"/>
              </a:spcBef>
              <a:spcAft>
                <a:spcPts val="0"/>
              </a:spcAft>
              <a:buSzPts val="1300"/>
              <a:buChar char="●"/>
            </a:pPr>
            <a:r>
              <a:rPr lang="en"/>
              <a:t>The design has also been implemented in a manner to ensure that it can be easily extrapolated for use in mobile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122" name="Google Shape;12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backend is implemented using Firebase realtime database. It is a noSQL type database and uses JSON as the main storage structure.</a:t>
            </a:r>
            <a:endParaRPr/>
          </a:p>
          <a:p>
            <a:pPr indent="-311150" lvl="0" marL="457200" rtl="0" algn="l">
              <a:spcBef>
                <a:spcPts val="0"/>
              </a:spcBef>
              <a:spcAft>
                <a:spcPts val="0"/>
              </a:spcAft>
              <a:buSzPts val="1300"/>
              <a:buChar char="●"/>
            </a:pPr>
            <a:r>
              <a:rPr lang="en"/>
              <a:t>Implements 3 tools:</a:t>
            </a:r>
            <a:endParaRPr/>
          </a:p>
          <a:p>
            <a:pPr indent="-298450" lvl="1" marL="914400" rtl="0" algn="l">
              <a:spcBef>
                <a:spcPts val="0"/>
              </a:spcBef>
              <a:spcAft>
                <a:spcPts val="0"/>
              </a:spcAft>
              <a:buSzPts val="1100"/>
              <a:buChar char="○"/>
            </a:pPr>
            <a:r>
              <a:rPr lang="en"/>
              <a:t>Free time calculation of students enrolled in a course for the  professor to conduct extra classes</a:t>
            </a:r>
            <a:endParaRPr/>
          </a:p>
          <a:p>
            <a:pPr indent="-298450" lvl="1" marL="914400" rtl="0" algn="l">
              <a:spcBef>
                <a:spcPts val="0"/>
              </a:spcBef>
              <a:spcAft>
                <a:spcPts val="0"/>
              </a:spcAft>
              <a:buSzPts val="1100"/>
              <a:buChar char="○"/>
            </a:pPr>
            <a:r>
              <a:rPr lang="en"/>
              <a:t>An attendance management system for the students</a:t>
            </a:r>
            <a:endParaRPr/>
          </a:p>
          <a:p>
            <a:pPr indent="-298450" lvl="1" marL="914400" rtl="0" algn="l">
              <a:spcBef>
                <a:spcPts val="0"/>
              </a:spcBef>
              <a:spcAft>
                <a:spcPts val="0"/>
              </a:spcAft>
              <a:buSzPts val="1100"/>
              <a:buChar char="○"/>
            </a:pPr>
            <a:r>
              <a:rPr lang="en"/>
              <a:t>An enrollment tool to help with enrolling into courses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a:t>
            </a:r>
            <a:endParaRPr/>
          </a:p>
        </p:txBody>
      </p:sp>
      <p:sp>
        <p:nvSpPr>
          <p:cNvPr id="128" name="Google Shape;12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Easy, quick and simple to use web app</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Relevant to the student and teacher community</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Easy to modify, scale and enhance throughout the future</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Faced</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One of the problem that  posed at end of the development of the website. The Backend uses IDs to fetch data from the </a:t>
            </a:r>
            <a:r>
              <a:rPr lang="en"/>
              <a:t>web pages and the corresponding IDs did not match with the Frontend.  It took precise revision of the code in order to fix the issue.</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It became quite a task to creating an organisational standard that all the developers on team could follow because of large number of files to work. This increased the work towards the end when it all was supposed to come together</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140" name="Google Shape;140;p20"/>
          <p:cNvSpPr txBox="1"/>
          <p:nvPr>
            <p:ph idx="1" type="body"/>
          </p:nvPr>
        </p:nvSpPr>
        <p:spPr>
          <a:xfrm>
            <a:off x="729450" y="1850275"/>
            <a:ext cx="7688700" cy="2891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Seamless connection with the current ERP to eliminate the need for manual data input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Extend features to include new ones, like a tool to show courses a student can take for a </a:t>
            </a:r>
            <a:r>
              <a:rPr lang="en"/>
              <a:t>semester in</a:t>
            </a:r>
            <a:r>
              <a:rPr lang="en"/>
              <a:t> order to fulfil requirements for a minor</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Connection to the current attendance system</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Mobile 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