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6" r:id="rId4"/>
    <p:sldId id="267" r:id="rId5"/>
    <p:sldId id="260" r:id="rId6"/>
    <p:sldId id="261" r:id="rId7"/>
    <p:sldId id="262" r:id="rId8"/>
    <p:sldId id="268" r:id="rId9"/>
    <p:sldId id="265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40"/>
    <p:restoredTop sz="86000"/>
  </p:normalViewPr>
  <p:slideViewPr>
    <p:cSldViewPr snapToGrid="0" snapToObjects="1">
      <p:cViewPr varScale="1">
        <p:scale>
          <a:sx n="255" d="100"/>
          <a:sy n="255" d="100"/>
        </p:scale>
        <p:origin x="236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6ED7A-BEBC-9540-BF6E-F77BCE3B2FDE}" type="datetimeFigureOut">
              <a:rPr lang="en-US" smtClean="0"/>
              <a:t>9/2/25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DB1F1-4524-9C47-94BB-D7350A95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3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DB1F1-4524-9C47-94BB-D7350A954C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79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DB1F1-4524-9C47-94BB-D7350A954C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26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cwa-wa/core-insurance-platform-modernisation/tree/main/src/demos/db2-flyway-dem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d-gate.com/hub/" TargetMode="External"/><Relationship Id="rId4" Type="http://schemas.openxmlformats.org/officeDocument/2006/relationships/hyperlink" Target="https://www.red-gate.com/products/flyway/communit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01746"/>
            <a:ext cx="7772400" cy="1470025"/>
          </a:xfrm>
        </p:spPr>
        <p:txBody>
          <a:bodyPr/>
          <a:lstStyle/>
          <a:p>
            <a:r>
              <a:rPr lang="en-AU" dirty="0"/>
              <a:t>DB2 </a:t>
            </a:r>
            <a:r>
              <a:rPr dirty="0"/>
              <a:t>Database Migrations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dirty="0"/>
              <a:t>The Challenge</a:t>
            </a:r>
            <a:r>
              <a:rPr lang="en-AU" dirty="0"/>
              <a:t>: How do we manage DB2 schema migrations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21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b="1" dirty="0"/>
              <a:t>The Pain Points</a:t>
            </a:r>
          </a:p>
          <a:p>
            <a:r>
              <a:rPr lang="en-AU" dirty="0"/>
              <a:t>No visibility on data schema updates</a:t>
            </a:r>
          </a:p>
          <a:p>
            <a:r>
              <a:rPr lang="en-AU" dirty="0"/>
              <a:t>No code review</a:t>
            </a:r>
          </a:p>
          <a:p>
            <a:r>
              <a:rPr lang="en-AU" dirty="0"/>
              <a:t>Sync between environments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9D2048D-1CD9-840F-C33C-3088DADD7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750" y="2967595"/>
            <a:ext cx="3989731" cy="2244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4B8F72-8AD2-5904-84C9-3D4D57163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some options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5835F2-00E2-115C-C9E9-B3E242A1D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797" y="2075934"/>
            <a:ext cx="2555088" cy="20882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8F298984-42B3-0C34-3812-53EA4CA6A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93" y="1419139"/>
            <a:ext cx="2898997" cy="17009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972EFE-B57D-A4FF-C946-B335F431186E}"/>
              </a:ext>
            </a:extLst>
          </p:cNvPr>
          <p:cNvSpPr txBox="1"/>
          <p:nvPr/>
        </p:nvSpPr>
        <p:spPr>
          <a:xfrm>
            <a:off x="830101" y="3216875"/>
            <a:ext cx="175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err="1"/>
              <a:t>FluentMigrator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1B24BE-CEC7-39BB-B1FE-7B7633C37708}"/>
              </a:ext>
            </a:extLst>
          </p:cNvPr>
          <p:cNvSpPr txBox="1"/>
          <p:nvPr/>
        </p:nvSpPr>
        <p:spPr>
          <a:xfrm>
            <a:off x="3906004" y="2750748"/>
            <a:ext cx="175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err="1"/>
              <a:t>EFCore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02DCF4-693E-569B-19BC-7FADFC9281C0}"/>
              </a:ext>
            </a:extLst>
          </p:cNvPr>
          <p:cNvSpPr txBox="1"/>
          <p:nvPr/>
        </p:nvSpPr>
        <p:spPr>
          <a:xfrm>
            <a:off x="6809951" y="4266510"/>
            <a:ext cx="175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Flyway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7F239-FB86-678D-CC2B-935844E33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55827-1A74-B8CC-9117-415D3D88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Comparison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C96B662-C7F7-87A9-5079-620424851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127176"/>
              </p:ext>
            </p:extLst>
          </p:nvPr>
        </p:nvGraphicFramePr>
        <p:xfrm>
          <a:off x="457200" y="1371600"/>
          <a:ext cx="813816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5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r>
                        <a:t>Feature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FluentMigrator</a:t>
                      </a:r>
                      <a:endParaRPr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EF Core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dirty="0"/>
                        <a:t>Flyway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t>Language Agnostic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dirty="0"/>
                        <a:t>❌ .NET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 .NET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✅ 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t>Plain SQL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dirty="0"/>
                        <a:t>❌ C# DSL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❌ Generated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✅ 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t>Version Control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dirty="0"/>
                        <a:t>⚠️ Code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⚠️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✅ Simple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t>CI/CD Integration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dirty="0"/>
                        <a:t>⚠️ Needs SDK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⚠️ Needs SDK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✅ Native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t>DB2 Support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dirty="0"/>
                        <a:t>✅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⚠️ Via IBM pkg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✅ First-class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t>.NET Version Lock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dirty="0"/>
                        <a:t>❌ 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 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✅ 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t>Team Adoption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dirty="0"/>
                        <a:t>❌ Dev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❌ Dev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✅ DBA-friendly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91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Flyway is Superior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5248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dirty="0"/>
              <a:t>1.</a:t>
            </a:r>
            <a:r>
              <a:rPr lang="en-AU" dirty="0"/>
              <a:t> </a:t>
            </a:r>
            <a:r>
              <a:rPr dirty="0"/>
              <a:t>Technology Independence</a:t>
            </a:r>
            <a:endParaRPr lang="en-AU" dirty="0"/>
          </a:p>
          <a:p>
            <a:pPr lvl="1"/>
            <a:r>
              <a:rPr dirty="0"/>
              <a:t>Switch languages without changing migrations</a:t>
            </a:r>
            <a:endParaRPr lang="en-AU" dirty="0"/>
          </a:p>
          <a:p>
            <a:pPr lvl="1"/>
            <a:r>
              <a:rPr dirty="0"/>
              <a:t>Upgrade .NET versions freely</a:t>
            </a:r>
          </a:p>
          <a:p>
            <a:pPr marL="0" indent="0">
              <a:buNone/>
            </a:pPr>
            <a:r>
              <a:rPr dirty="0"/>
              <a:t>2</a:t>
            </a:r>
            <a:r>
              <a:rPr lang="en-AU" dirty="0"/>
              <a:t>. </a:t>
            </a:r>
            <a:r>
              <a:rPr dirty="0"/>
              <a:t>Simple SQL Files</a:t>
            </a:r>
          </a:p>
          <a:p>
            <a:pPr lvl="1"/>
            <a:r>
              <a:rPr dirty="0"/>
              <a:t>Any developer can read/write</a:t>
            </a:r>
            <a:endParaRPr lang="en-AU" dirty="0"/>
          </a:p>
          <a:p>
            <a:pPr lvl="1"/>
            <a:r>
              <a:rPr dirty="0"/>
              <a:t>Version control friendly</a:t>
            </a:r>
          </a:p>
          <a:p>
            <a:pPr marL="0" indent="0">
              <a:buNone/>
            </a:pPr>
            <a:r>
              <a:rPr dirty="0"/>
              <a:t>3. Production Ready</a:t>
            </a:r>
          </a:p>
          <a:p>
            <a:pPr lvl="1"/>
            <a:r>
              <a:rPr dirty="0"/>
              <a:t>Used by Netflix, Amazon, Google</a:t>
            </a:r>
            <a:endParaRPr lang="en-AU" dirty="0"/>
          </a:p>
          <a:p>
            <a:pPr lvl="1"/>
            <a:r>
              <a:rPr dirty="0"/>
              <a:t>10+ years mature</a:t>
            </a:r>
            <a:endParaRPr lang="en-AU" dirty="0"/>
          </a:p>
          <a:p>
            <a:pPr lvl="1"/>
            <a:r>
              <a:rPr dirty="0"/>
              <a:t>Extensive DB2 support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Live Demo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CI/CD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8726"/>
            <a:ext cx="8229600" cy="3114676"/>
          </a:xfrm>
        </p:spPr>
        <p:txBody>
          <a:bodyPr>
            <a:normAutofit/>
          </a:bodyPr>
          <a:lstStyle/>
          <a:p>
            <a:pPr lvl="1"/>
            <a:r>
              <a:rPr dirty="0"/>
              <a:t>No .NET SDK needed</a:t>
            </a:r>
            <a:endParaRPr lang="en-AU" dirty="0"/>
          </a:p>
          <a:p>
            <a:pPr lvl="1"/>
            <a:r>
              <a:rPr dirty="0"/>
              <a:t>10x faster than EF Core</a:t>
            </a:r>
            <a:endParaRPr lang="en-AU" dirty="0"/>
          </a:p>
          <a:p>
            <a:pPr lvl="1"/>
            <a:r>
              <a:rPr dirty="0"/>
              <a:t>Works with any CI/CD platform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3B986-E406-86BB-9222-E522E49A3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E81EB-EAE0-3B42-DDB8-01EF4D99D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01746"/>
            <a:ext cx="7772400" cy="1470025"/>
          </a:xfrm>
        </p:spPr>
        <p:txBody>
          <a:bodyPr/>
          <a:lstStyle/>
          <a:p>
            <a:r>
              <a:rPr lang="en-AU" dirty="0"/>
              <a:t>DB2 </a:t>
            </a:r>
            <a:r>
              <a:rPr dirty="0"/>
              <a:t>Database Migrations</a:t>
            </a:r>
            <a:r>
              <a:rPr lang="en-AU" dirty="0"/>
              <a:t> with Flyway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D03BC-DFF5-8C6F-F861-69081CBAC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658" y="2086163"/>
            <a:ext cx="7182016" cy="1941940"/>
          </a:xfrm>
        </p:spPr>
        <p:txBody>
          <a:bodyPr>
            <a:normAutofit/>
          </a:bodyPr>
          <a:lstStyle/>
          <a:p>
            <a:r>
              <a:rPr lang="en-AU" dirty="0"/>
              <a:t>🚀 Native Performance </a:t>
            </a:r>
          </a:p>
          <a:p>
            <a:r>
              <a:rPr lang="en-AU" dirty="0"/>
              <a:t> 📦 Zero Dependencies </a:t>
            </a:r>
          </a:p>
          <a:p>
            <a:r>
              <a:rPr lang="en-AU" dirty="0"/>
              <a:t> 🔄 CI/CD Ready</a:t>
            </a:r>
          </a:p>
        </p:txBody>
      </p:sp>
    </p:spTree>
    <p:extLst>
      <p:ext uri="{BB962C8B-B14F-4D97-AF65-F5344CB8AC3E}">
        <p14:creationId xmlns:p14="http://schemas.microsoft.com/office/powerpoint/2010/main" val="25281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Resource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341" y="1171833"/>
            <a:ext cx="8229600" cy="1760837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dirty="0"/>
              <a:t>GitHub: </a:t>
            </a:r>
            <a:r>
              <a:rPr lang="en-AU" dirty="0">
                <a:hlinkClick r:id="rId3"/>
              </a:rPr>
              <a:t>https://github.com/icwa-wa/core-insurance-platform-modernisation/tree/main/src/demos/db2-flyway-demo</a:t>
            </a:r>
            <a:r>
              <a:rPr lang="en-AU" dirty="0"/>
              <a:t> </a:t>
            </a:r>
          </a:p>
          <a:p>
            <a:pPr lvl="1"/>
            <a:r>
              <a:rPr dirty="0"/>
              <a:t>Docs: </a:t>
            </a:r>
            <a:r>
              <a:rPr lang="en-AU" dirty="0">
                <a:hlinkClick r:id="rId4"/>
              </a:rPr>
              <a:t>https://www.red-gate.com/products/flyway/community/</a:t>
            </a:r>
            <a:r>
              <a:rPr lang="en-AU" dirty="0"/>
              <a:t> </a:t>
            </a:r>
          </a:p>
          <a:p>
            <a:pPr lvl="1"/>
            <a:r>
              <a:rPr dirty="0"/>
              <a:t>Support: </a:t>
            </a:r>
            <a:r>
              <a:rPr lang="en-AU" dirty="0">
                <a:hlinkClick r:id="rId5"/>
              </a:rPr>
              <a:t>https://www.red-gate.com/hub/</a:t>
            </a:r>
            <a:r>
              <a:rPr lang="en-AU" dirty="0"/>
              <a:t>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257</Words>
  <Application>Microsoft Macintosh PowerPoint</Application>
  <PresentationFormat>On-screen Show (16:9)</PresentationFormat>
  <Paragraphs>69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Calibri</vt:lpstr>
      <vt:lpstr>Office Theme</vt:lpstr>
      <vt:lpstr>DB2 Database Migrations</vt:lpstr>
      <vt:lpstr>The Challenge: How do we manage DB2 schema migrations</vt:lpstr>
      <vt:lpstr>There are some options</vt:lpstr>
      <vt:lpstr>Comparison</vt:lpstr>
      <vt:lpstr>Why Flyway is Superior</vt:lpstr>
      <vt:lpstr>Live Demo</vt:lpstr>
      <vt:lpstr>CI/CD Integration</vt:lpstr>
      <vt:lpstr>DB2 Database Migrations with Flyway</vt:lpstr>
      <vt:lpstr>Resource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Tyson Cung</cp:lastModifiedBy>
  <cp:revision>3</cp:revision>
  <dcterms:created xsi:type="dcterms:W3CDTF">2013-01-27T09:14:16Z</dcterms:created>
  <dcterms:modified xsi:type="dcterms:W3CDTF">2025-09-02T05:59:57Z</dcterms:modified>
  <cp:category/>
</cp:coreProperties>
</file>