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3639"/>
          </a:xfr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anchor="t">
            <a:normAutofit/>
          </a:bodyPr>
          <a:lstStyle>
            <a:lvl1pPr algn="l">
              <a:defRPr sz="2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4751" y="2507239"/>
            <a:ext cx="11674642" cy="155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 smtClean="0"/>
              <a:t>aaa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332" y="2478855"/>
            <a:ext cx="11610109" cy="1593417"/>
          </a:xfrm>
          <a:ln w="38100"/>
        </p:spPr>
        <p:txBody>
          <a:bodyPr anchor="ctr">
            <a:normAutofit/>
          </a:bodyPr>
          <a:lstStyle/>
          <a:p>
            <a:pPr algn="ctr"/>
            <a:r>
              <a:rPr lang="en-US" altLang="ko-KR" sz="4000" dirty="0" smtClean="0"/>
              <a:t>Kopo08 </a:t>
            </a:r>
            <a:r>
              <a:rPr lang="ko-KR" altLang="en-US" sz="4000" dirty="0" smtClean="0"/>
              <a:t>송태양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3</a:t>
            </a:r>
            <a:r>
              <a:rPr lang="ko-KR" altLang="en-US" sz="4000" dirty="0" smtClean="0"/>
              <a:t>강 실습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65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7" y="0"/>
            <a:ext cx="10352086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수수료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1032" y="3489158"/>
            <a:ext cx="7644063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계산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달러당 수수료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달러당 원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달러당 </a:t>
            </a:r>
            <a:r>
              <a:rPr lang="ko-KR" altLang="en-US" dirty="0" err="1" smtClean="0"/>
              <a:t>수수료율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 수수료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*</a:t>
            </a:r>
            <a:r>
              <a:rPr lang="ko-KR" altLang="en-US" dirty="0" smtClean="0"/>
              <a:t>달러당 수수료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42084" y="2406316"/>
            <a:ext cx="5293895" cy="352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2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-3884"/>
            <a:ext cx="11468100" cy="68657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수수료 포함 환전 계산</a:t>
            </a:r>
            <a:r>
              <a:rPr lang="en-US" altLang="ko-KR" dirty="0" smtClean="0"/>
              <a:t>1(</a:t>
            </a:r>
            <a:r>
              <a:rPr lang="ko-KR" altLang="en-US" dirty="0" smtClean="0"/>
              <a:t>잘못된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53326" y="2454443"/>
            <a:ext cx="6079958" cy="1203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39916"/>
            <a:ext cx="6489032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잔돈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환전액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*</a:t>
            </a:r>
            <a:r>
              <a:rPr lang="ko-KR" altLang="en-US" dirty="0" smtClean="0"/>
              <a:t>달러당 원</a:t>
            </a:r>
            <a:r>
              <a:rPr lang="en-US" altLang="ko-KR" dirty="0" smtClean="0"/>
              <a:t>)-</a:t>
            </a:r>
            <a:r>
              <a:rPr lang="ko-KR" altLang="en-US" dirty="0" smtClean="0"/>
              <a:t>총 수수료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미리 수수료를 계산하지 않아 잔돈이 마이너스가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잘못된 계산이다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0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9" y="0"/>
            <a:ext cx="1145512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수수료 포함 환전 계산</a:t>
            </a:r>
            <a:r>
              <a:rPr lang="en-US" altLang="ko-KR" dirty="0" smtClean="0"/>
              <a:t>2(</a:t>
            </a:r>
            <a:r>
              <a:rPr lang="ko-KR" altLang="en-US" dirty="0" smtClean="0"/>
              <a:t>정확한 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37284" y="2149642"/>
            <a:ext cx="7315200" cy="1379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52737" y="4539916"/>
            <a:ext cx="6489032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달러를 계산할 때부터 수수료를 고려해야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달러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/(</a:t>
            </a:r>
            <a:r>
              <a:rPr lang="ko-KR" altLang="en-US" dirty="0" smtClean="0"/>
              <a:t>달러당 원</a:t>
            </a:r>
            <a:r>
              <a:rPr lang="en-US" altLang="ko-KR" dirty="0" smtClean="0"/>
              <a:t>+</a:t>
            </a:r>
            <a:r>
              <a:rPr lang="ko-KR" altLang="en-US" dirty="0" smtClean="0"/>
              <a:t>달러당 수수료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달러가 달라지므로 총 수수료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잔돈도 모두 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잔돈이 마이너스가 되지 않음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8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-1891"/>
            <a:ext cx="10439400" cy="6861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콤마 찍기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93958" y="3064042"/>
            <a:ext cx="3818021" cy="569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00210" y="2748624"/>
            <a:ext cx="4299283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콤마찍기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DecimalForamt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호출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사용법은 출력형에 </a:t>
            </a:r>
            <a:r>
              <a:rPr lang="en-US" altLang="ko-KR" dirty="0" smtClean="0"/>
              <a:t>%s, .</a:t>
            </a:r>
            <a:r>
              <a:rPr lang="en-US" altLang="ko-KR" dirty="0" smtClean="0"/>
              <a:t>format(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38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5" y="1"/>
            <a:ext cx="10376990" cy="68579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날짜 적용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41558" y="3264568"/>
            <a:ext cx="3818021" cy="569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40316" y="3226149"/>
            <a:ext cx="4130842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 찍기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Calendar </a:t>
            </a:r>
            <a:r>
              <a:rPr lang="ko-KR" altLang="en-US" dirty="0" smtClean="0"/>
              <a:t>클래스로</a:t>
            </a:r>
            <a:r>
              <a:rPr lang="en-US" altLang="ko-KR" dirty="0"/>
              <a:t> </a:t>
            </a:r>
            <a:r>
              <a:rPr lang="ko-KR" altLang="en-US" dirty="0" smtClean="0"/>
              <a:t>시간을 가져옴</a:t>
            </a:r>
            <a:r>
              <a:rPr lang="en-US" altLang="ko-KR" dirty="0" smtClean="0"/>
              <a:t>. – </a:t>
            </a:r>
            <a:r>
              <a:rPr lang="en-US" altLang="ko-KR" dirty="0" err="1" smtClean="0"/>
              <a:t>cal</a:t>
            </a:r>
            <a:r>
              <a:rPr lang="en-US" altLang="ko-KR" dirty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SimpleDateFormat</a:t>
            </a:r>
            <a:r>
              <a:rPr lang="ko-KR" altLang="en-US" dirty="0" smtClean="0"/>
              <a:t>으로 시간 출력 포맷을 지정함</a:t>
            </a:r>
            <a:r>
              <a:rPr lang="en-US" altLang="ko-KR" dirty="0" smtClean="0"/>
              <a:t>. – 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사용법은 </a:t>
            </a:r>
            <a:r>
              <a:rPr lang="en-US" altLang="ko-KR" dirty="0" err="1" smtClean="0"/>
              <a:t>sdf.format</a:t>
            </a:r>
            <a:r>
              <a:rPr lang="en-US" altLang="ko-KR" dirty="0"/>
              <a:t>(</a:t>
            </a:r>
            <a:r>
              <a:rPr lang="en-US" altLang="ko-KR" dirty="0" err="1" smtClean="0"/>
              <a:t>cal.getTime</a:t>
            </a:r>
            <a:r>
              <a:rPr lang="en-US" altLang="ko-KR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471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 w="12700"/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사칙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후 대입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59" y="463639"/>
            <a:ext cx="8296084" cy="6394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0443" y="1409563"/>
            <a:ext cx="313623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사칙연산은 수학에서의 사칙연산을 따름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2" y="0"/>
            <a:ext cx="874891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누적하기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6883" y="1730406"/>
            <a:ext cx="31362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루프는 꼭 초기화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6883" y="3647437"/>
            <a:ext cx="313623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원소는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인덱스넘버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2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59" y="1"/>
            <a:ext cx="8296082" cy="68579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정수형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나머지 연산자 응용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8503" y="1326997"/>
            <a:ext cx="5406193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정수형 변수의 나눗셈은 정수 범위에서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 -&gt; </a:t>
            </a:r>
            <a:r>
              <a:rPr lang="ko-KR" altLang="en-US" dirty="0" smtClean="0"/>
              <a:t>몫을 구함</a:t>
            </a:r>
            <a:endParaRPr lang="en-US" altLang="ko-KR" dirty="0" smtClean="0"/>
          </a:p>
          <a:p>
            <a:r>
              <a:rPr lang="en-US" altLang="ko-KR" dirty="0" smtClean="0"/>
              <a:t>% -&gt; </a:t>
            </a:r>
            <a:r>
              <a:rPr lang="ko-KR" altLang="en-US" dirty="0" smtClean="0"/>
              <a:t>나머지를 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2671" y="2609944"/>
            <a:ext cx="5510465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나머지 연산자를 활용하여 프린트할 개수를 지정할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5488"/>
            <a:ext cx="6756400" cy="68270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내림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반올림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올림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24463" y="1419726"/>
            <a:ext cx="3561348" cy="122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72589" y="2863516"/>
            <a:ext cx="3505200" cy="1283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4463" y="4363453"/>
            <a:ext cx="3561348" cy="1756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79915" y="2720370"/>
            <a:ext cx="4788569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자릿수의 윗자리</a:t>
            </a:r>
            <a:r>
              <a:rPr lang="en-US" altLang="ko-KR" sz="1600" dirty="0" smtClean="0"/>
              <a:t>(10, 100..)</a:t>
            </a:r>
            <a:r>
              <a:rPr lang="ko-KR" altLang="en-US" sz="1600" dirty="0" smtClean="0"/>
              <a:t>로 나누었다가 곱한다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반올림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자릿수 </a:t>
            </a:r>
            <a:r>
              <a:rPr lang="en-US" altLang="ko-KR" sz="1600" dirty="0" smtClean="0"/>
              <a:t>+5</a:t>
            </a:r>
            <a:r>
              <a:rPr lang="ko-KR" altLang="en-US" sz="1600" dirty="0" smtClean="0"/>
              <a:t>를 한 후 동일하게 시행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올림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자릿수 </a:t>
            </a:r>
            <a:r>
              <a:rPr lang="en-US" altLang="ko-KR" sz="1600" dirty="0" smtClean="0"/>
              <a:t>+9</a:t>
            </a:r>
            <a:r>
              <a:rPr lang="ko-KR" altLang="en-US" sz="1600" dirty="0" smtClean="0"/>
              <a:t>를 한 후 동일하게 시행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08" y="0"/>
            <a:ext cx="6661786" cy="6832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소수점 자리의 버림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반올림 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28737" y="1187116"/>
            <a:ext cx="2077452" cy="465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28737" y="1652337"/>
            <a:ext cx="3232484" cy="15159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38211" y="826168"/>
            <a:ext cx="488482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소수점 자리의 버림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나눈다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38210" y="1652337"/>
            <a:ext cx="488482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소수점 자리의 반올림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계산하여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를 더한 후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변환한다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" y="0"/>
            <a:ext cx="12133386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단순 세금 계산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27367" y="0"/>
            <a:ext cx="684998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세금 계산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세율이 주어지고 세금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세후가격을</a:t>
            </a:r>
            <a:r>
              <a:rPr lang="ko-KR" altLang="en-US" dirty="0" smtClean="0"/>
              <a:t> 계산하는 방식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6" y="0"/>
            <a:ext cx="1035208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소비자가격 중심 세금 계산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2019" y="0"/>
            <a:ext cx="684998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소비자가격 중심 세금 계산 </a:t>
            </a:r>
            <a:r>
              <a:rPr lang="en-US" altLang="ko-KR" dirty="0" smtClean="0"/>
              <a:t>-&gt; </a:t>
            </a:r>
          </a:p>
          <a:p>
            <a:r>
              <a:rPr lang="ko-KR" altLang="en-US" dirty="0" err="1" smtClean="0"/>
              <a:t>세후가격과</a:t>
            </a:r>
            <a:r>
              <a:rPr lang="ko-KR" altLang="en-US" dirty="0" smtClean="0"/>
              <a:t> 세율이 주어지고 </a:t>
            </a:r>
            <a:r>
              <a:rPr lang="ko-KR" altLang="en-US" dirty="0" err="1" smtClean="0"/>
              <a:t>세전가격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세금을 계산하는 방식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69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7" y="0"/>
            <a:ext cx="10352086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단순 환전 계산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1032" y="3489158"/>
            <a:ext cx="7644063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환전 계산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달러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달러당 원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잔돈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환전액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*</a:t>
            </a:r>
            <a:r>
              <a:rPr lang="ko-KR" altLang="en-US" dirty="0" smtClean="0"/>
              <a:t>달러당 원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866147" y="2021305"/>
            <a:ext cx="6087979" cy="352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0070C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362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Kopo08 송태양 3강 실습</vt:lpstr>
      <vt:lpstr>1. 사칙 연산, 연산 후 대입</vt:lpstr>
      <vt:lpstr>2. 누적하기</vt:lpstr>
      <vt:lpstr>3. 정수형 연산(버림), 나머지 연산자 응용 </vt:lpstr>
      <vt:lpstr>4. 내림(버림), 반올림, 올림 처리 </vt:lpstr>
      <vt:lpstr>5. 소수점 자리의 버림, 반올림 처리</vt:lpstr>
      <vt:lpstr>6. 단순 세금 계산</vt:lpstr>
      <vt:lpstr>7. 소비자가격 중심 세금 계산</vt:lpstr>
      <vt:lpstr>8. 단순 환전 계산</vt:lpstr>
      <vt:lpstr>9. 수수료 계산</vt:lpstr>
      <vt:lpstr>10. 수수료 포함 환전 계산1(잘못된 예)</vt:lpstr>
      <vt:lpstr>11. 수수료 포함 환전 계산2(정확한 계산)</vt:lpstr>
      <vt:lpstr>12. 콤마 찍기</vt:lpstr>
      <vt:lpstr>13. 날짜 적용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44</cp:revision>
  <dcterms:created xsi:type="dcterms:W3CDTF">2018-03-29T02:29:13Z</dcterms:created>
  <dcterms:modified xsi:type="dcterms:W3CDTF">2018-05-08T06:55:20Z</dcterms:modified>
</cp:coreProperties>
</file>