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>
        <p:scale>
          <a:sx n="100" d="100"/>
          <a:sy n="100" d="100"/>
        </p:scale>
        <p:origin x="81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3639"/>
          </a:xfr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anchor="t">
            <a:normAutofit/>
          </a:bodyPr>
          <a:lstStyle>
            <a:lvl1pPr algn="l">
              <a:defRPr sz="2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4751" y="2507239"/>
            <a:ext cx="11674642" cy="155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 smtClean="0"/>
              <a:t>aaa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332" y="2478855"/>
            <a:ext cx="11610109" cy="1593417"/>
          </a:xfrm>
          <a:ln w="38100"/>
        </p:spPr>
        <p:txBody>
          <a:bodyPr anchor="ctr">
            <a:normAutofit/>
          </a:bodyPr>
          <a:lstStyle/>
          <a:p>
            <a:pPr algn="ctr"/>
            <a:r>
              <a:rPr lang="en-US" altLang="ko-KR" sz="4000" dirty="0" smtClean="0"/>
              <a:t>Kopo08 </a:t>
            </a:r>
            <a:r>
              <a:rPr lang="ko-KR" altLang="en-US" sz="4000" dirty="0" smtClean="0"/>
              <a:t>송태양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4</a:t>
            </a:r>
            <a:r>
              <a:rPr lang="ko-KR" altLang="en-US" sz="4000" dirty="0" smtClean="0"/>
              <a:t>강 실습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65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5" y="0"/>
            <a:ext cx="103751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비정형 비교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81450" y="2200275"/>
            <a:ext cx="5229225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72300" y="2609850"/>
            <a:ext cx="6172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중첩되면 경우에 따라 한 </a:t>
            </a:r>
            <a:r>
              <a:rPr lang="en-US" altLang="ko-KR" dirty="0" smtClean="0"/>
              <a:t>if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여러 개 쓰면 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9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5" y="0"/>
            <a:ext cx="103751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r>
              <a:rPr lang="ko-KR" altLang="en-US" dirty="0" smtClean="0"/>
              <a:t>문 비교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91000" y="2571749"/>
            <a:ext cx="168592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1425" y="1790700"/>
            <a:ext cx="2362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25755" y="2914650"/>
            <a:ext cx="7090170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안좋은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for </a:t>
            </a:r>
            <a:r>
              <a:rPr lang="ko-KR" altLang="en-US" dirty="0" smtClean="0"/>
              <a:t>문 안에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대신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문을 사용하면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Break</a:t>
            </a:r>
            <a:r>
              <a:rPr lang="ko-KR" altLang="en-US" dirty="0" smtClean="0"/>
              <a:t>를 할 경우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만 탈출하고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를 탈출하지 못함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표시자를</a:t>
            </a:r>
            <a:r>
              <a:rPr lang="ko-KR" altLang="en-US" dirty="0" smtClean="0"/>
              <a:t> 지정하여 따로 탈출해야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4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3" y="0"/>
            <a:ext cx="10375114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이용 비교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2350" y="1428750"/>
            <a:ext cx="2857500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2350" y="3202453"/>
            <a:ext cx="5991225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비정형 비교의 경우 배열을 사용할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월마다 해당 인덱스의 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 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가져올 수 있음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79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숫자 읽기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79" y="0"/>
            <a:ext cx="8939442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43376" y="2390776"/>
            <a:ext cx="1762124" cy="142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34467" y="3837325"/>
            <a:ext cx="487680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숫자읽기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먼저 범위를 나눔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한자리수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두자리수</a:t>
            </a:r>
            <a:r>
              <a:rPr lang="en-US" altLang="ko-KR" dirty="0" smtClean="0"/>
              <a:t>…)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십의 자리의 수의 경우 일의 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십의 자리를 쪼개야 함 </a:t>
            </a:r>
            <a:r>
              <a:rPr lang="en-US" altLang="ko-KR" dirty="0" smtClean="0"/>
              <a:t>-&gt; /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%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십의자리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/10 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일의자리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%10 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76725" y="2600325"/>
            <a:ext cx="2543175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4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933"/>
          <a:stretch/>
        </p:blipFill>
        <p:spPr>
          <a:xfrm>
            <a:off x="1" y="0"/>
            <a:ext cx="856461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숫자 읽기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1027" y="2076450"/>
            <a:ext cx="42862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2001" y="5086350"/>
            <a:ext cx="3371851" cy="647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2001" y="3295650"/>
            <a:ext cx="4029076" cy="1790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67352" y="3093125"/>
            <a:ext cx="6724649" cy="366254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숫자읽기</a:t>
            </a:r>
            <a:r>
              <a:rPr lang="en-US" altLang="ko-KR" sz="1600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먼저 숫자를 읽어줌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영일이</a:t>
            </a:r>
            <a:r>
              <a:rPr lang="en-US" altLang="ko-KR" sz="1600" dirty="0" smtClean="0"/>
              <a:t>…</a:t>
            </a:r>
            <a:r>
              <a:rPr lang="ko-KR" altLang="en-US" sz="1600" dirty="0" err="1" smtClean="0"/>
              <a:t>칠팔구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그다음</a:t>
            </a:r>
            <a:r>
              <a:rPr lang="ko-KR" altLang="en-US" sz="1600" dirty="0" smtClean="0"/>
              <a:t> 단위를 읽어줌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십백천만</a:t>
            </a:r>
            <a:r>
              <a:rPr lang="en-US" altLang="ko-KR" sz="1600" dirty="0" smtClean="0"/>
              <a:t>…)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숫자읽기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숫자를 인덱스로 하여 숫자 배열에서 불러옴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단위읽기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숫자의 자리를 인덱스로 하여 단위 배열에서 불러옴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그러나 예외사항을 유의하여 </a:t>
            </a:r>
            <a:r>
              <a:rPr lang="en-US" altLang="ko-KR" sz="1600" dirty="0" smtClean="0"/>
              <a:t>if </a:t>
            </a:r>
            <a:r>
              <a:rPr lang="ko-KR" altLang="en-US" sz="1600" dirty="0" err="1" smtClean="0"/>
              <a:t>조건문을</a:t>
            </a:r>
            <a:r>
              <a:rPr lang="ko-KR" altLang="en-US" sz="1600" dirty="0" smtClean="0"/>
              <a:t> 주어야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숫자가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위와 같이 하면 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숫자가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때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기본적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단위를 모두 </a:t>
            </a:r>
            <a:r>
              <a:rPr lang="ko-KR" altLang="en-US" sz="1600" dirty="0" err="1" smtClean="0"/>
              <a:t>안읽음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단위가 만 또는 억일 때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단위는 읽어줌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2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66" y="0"/>
            <a:ext cx="102664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띄어쓰기 연습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81450" y="2066926"/>
            <a:ext cx="5534025" cy="1276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7274" y="4371975"/>
            <a:ext cx="686752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중첩하여 사용하여 원하는 만큼 띄어쓰기를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83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39" y="0"/>
            <a:ext cx="7898524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Sin</a:t>
            </a:r>
            <a:r>
              <a:rPr lang="ko-KR" altLang="en-US" dirty="0" smtClean="0"/>
              <a:t>함수 그래프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5" y="2055257"/>
            <a:ext cx="1933575" cy="135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10474" y="3978702"/>
            <a:ext cx="5619751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사인 값으로 그래프 그리기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0 ~ 359</a:t>
            </a:r>
            <a:r>
              <a:rPr lang="ko-KR" altLang="en-US" dirty="0" smtClean="0"/>
              <a:t>도의 </a:t>
            </a:r>
            <a:r>
              <a:rPr lang="ko-KR" altLang="en-US" dirty="0" err="1" smtClean="0"/>
              <a:t>사인값은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-1 ~ 1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</a:t>
            </a:r>
            <a:r>
              <a:rPr lang="en-US" altLang="ko-KR" dirty="0" smtClean="0"/>
              <a:t>0 ~ 2</a:t>
            </a:r>
            <a:r>
              <a:rPr lang="ko-KR" altLang="en-US" dirty="0" smtClean="0"/>
              <a:t>의 값으로 바꾸고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곱하여 </a:t>
            </a:r>
            <a:r>
              <a:rPr lang="en-US" altLang="ko-KR" dirty="0" smtClean="0"/>
              <a:t>0 ~ 100</a:t>
            </a:r>
            <a:r>
              <a:rPr lang="ko-KR" altLang="en-US" dirty="0" smtClean="0"/>
              <a:t>으로 값을 증폭시킴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값만큼 띄어쓰기를 하여 좌표의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기준으로 사인 그래프를 그릴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429125" y="2239923"/>
            <a:ext cx="5000625" cy="331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1902"/>
            <a:ext cx="9927772" cy="68141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피라미드 찍기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7650" y="2171700"/>
            <a:ext cx="5267325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29223" y="4457700"/>
            <a:ext cx="6962776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출력될 모양을 보고 규칙을 찾아내야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띄어쓰기가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되고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별이 </a:t>
            </a:r>
            <a:r>
              <a:rPr lang="en-US" altLang="ko-KR" dirty="0" smtClean="0"/>
              <a:t>+2</a:t>
            </a:r>
            <a:r>
              <a:rPr lang="ko-KR" altLang="en-US" dirty="0" smtClean="0"/>
              <a:t>로 출력됨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이러한 규칙을 먼저 찾아내어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작성할 수 있어야 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94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648700" cy="68619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칸 맞춰 인쇄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8863" y="1971675"/>
            <a:ext cx="3095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15162" y="1852910"/>
            <a:ext cx="5038725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칸 맞춰 인쇄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출력시</a:t>
            </a:r>
            <a:r>
              <a:rPr lang="ko-KR" altLang="en-US" sz="1600" dirty="0" smtClean="0"/>
              <a:t> 형식을 지정하여 인쇄하면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Ex) %10.10s -&gt; 10</a:t>
            </a:r>
            <a:r>
              <a:rPr lang="ko-KR" altLang="en-US" sz="1600" dirty="0" smtClean="0"/>
              <a:t>칸을 먼저 지정하고 그 내에서 문자를 출력하여 오른쪽 정렬함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but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한글과 영어가 차지하는 칸이 화면상 다름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자바가 인식하는 칸은 똑같기 때문에 한글을 출력할 경우 총 출력될 칸에서 글자당 </a:t>
            </a:r>
            <a:r>
              <a:rPr lang="en-US" altLang="ko-KR" sz="1600" dirty="0" smtClean="0"/>
              <a:t>-1</a:t>
            </a:r>
            <a:r>
              <a:rPr lang="ko-KR" altLang="en-US" sz="1600" dirty="0" smtClean="0"/>
              <a:t>을 해주어야 영어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숫자와 화면이 동일하다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2328863" y="3057525"/>
            <a:ext cx="3376612" cy="95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28863" y="3543300"/>
            <a:ext cx="2357437" cy="95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 w="12700"/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0" y="0"/>
            <a:ext cx="84933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2350" y="1682834"/>
            <a:ext cx="3238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10075" y="1552575"/>
            <a:ext cx="2638425" cy="866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0075" y="2419350"/>
            <a:ext cx="2638425" cy="67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0075" y="3095625"/>
            <a:ext cx="3152775" cy="1847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72350" y="2419350"/>
            <a:ext cx="3238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~ else</a:t>
            </a:r>
            <a:r>
              <a:rPr lang="ko-KR" altLang="en-US" dirty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1450" y="3696384"/>
            <a:ext cx="3238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~ else if</a:t>
            </a:r>
            <a:r>
              <a:rPr lang="ko-KR" altLang="en-US" dirty="0"/>
              <a:t> </a:t>
            </a:r>
            <a:r>
              <a:rPr lang="en-US" altLang="ko-KR" dirty="0" smtClean="0"/>
              <a:t>~ else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0"/>
            <a:ext cx="1011382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Switch 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24325" y="1743074"/>
            <a:ext cx="2686050" cy="200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1825" y="2424795"/>
            <a:ext cx="55054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</a:t>
            </a:r>
            <a:r>
              <a:rPr lang="ko-KR" altLang="en-US" dirty="0" smtClean="0"/>
              <a:t>문 주의사항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각 조건이 만족될 때마다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해주어야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06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0"/>
            <a:ext cx="1011382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1425" y="1533525"/>
            <a:ext cx="2162175" cy="866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2850" y="2466975"/>
            <a:ext cx="3810000" cy="139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1" y="1710635"/>
            <a:ext cx="131445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424" y="4065627"/>
            <a:ext cx="628650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안에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 실행 횟수는 각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실행 횟수를 곱한 것과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8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0"/>
            <a:ext cx="1011382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단순비교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3350" y="3971925"/>
            <a:ext cx="53721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초기값 </a:t>
            </a:r>
            <a:r>
              <a:rPr lang="en-US" altLang="ko-KR" dirty="0" smtClean="0"/>
              <a:t>: while</a:t>
            </a:r>
            <a:r>
              <a:rPr lang="ko-KR" altLang="en-US" dirty="0" smtClean="0"/>
              <a:t>문 밖 위에 위치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탈출식</a:t>
            </a:r>
            <a:r>
              <a:rPr lang="en-US" altLang="ko-KR" dirty="0"/>
              <a:t>(</a:t>
            </a:r>
            <a:r>
              <a:rPr lang="ko-KR" altLang="en-US" dirty="0" err="1"/>
              <a:t>조건식</a:t>
            </a:r>
            <a:r>
              <a:rPr lang="en-US" altLang="ko-KR" dirty="0"/>
              <a:t>) : while</a:t>
            </a:r>
            <a:r>
              <a:rPr lang="ko-KR" altLang="en-US" dirty="0"/>
              <a:t>문 안에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while</a:t>
            </a:r>
            <a:r>
              <a:rPr lang="ko-KR" altLang="en-US" dirty="0" smtClean="0"/>
              <a:t>문 안 마지막 문장에 주로 위치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752850" y="1717720"/>
            <a:ext cx="1781175" cy="206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52850" y="3057525"/>
            <a:ext cx="2400300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52850" y="3171825"/>
            <a:ext cx="1628775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1790702" y="188878"/>
            <a:ext cx="8610598" cy="6669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비교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7625" y="1504950"/>
            <a:ext cx="3495675" cy="2638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48100" y="4219575"/>
            <a:ext cx="3495675" cy="140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5" y="5686426"/>
            <a:ext cx="349567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6648" y="1906493"/>
            <a:ext cx="5657851" cy="135421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비교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계산값이라도</a:t>
            </a:r>
            <a:r>
              <a:rPr lang="ko-KR" altLang="en-US" sz="1600" dirty="0" smtClean="0"/>
              <a:t> 계산식의 정수형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실수형</a:t>
            </a:r>
            <a:r>
              <a:rPr lang="ko-KR" altLang="en-US" sz="1600" dirty="0" smtClean="0"/>
              <a:t> 여부에 따라 값이 달라짐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실수형의</a:t>
            </a:r>
            <a:r>
              <a:rPr lang="ko-KR" altLang="en-US" sz="1600" dirty="0" smtClean="0"/>
              <a:t> 경우 표시되는 유효숫자가 실제 값은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한 값을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</a:t>
            </a:r>
            <a:r>
              <a:rPr lang="en-US" altLang="ko-KR" sz="1600" dirty="0" smtClean="0"/>
              <a:t>, double</a:t>
            </a:r>
            <a:r>
              <a:rPr lang="ko-KR" altLang="en-US" sz="1600" dirty="0" smtClean="0"/>
              <a:t>형으로 인쇄할 수 있음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6648" y="4143375"/>
            <a:ext cx="5657851" cy="83099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문자형 비교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Char : ==‘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와 같이 비교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String : .equals(“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 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같이 비교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86647" y="5613827"/>
            <a:ext cx="5657851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Boolean </a:t>
            </a:r>
            <a:r>
              <a:rPr lang="ko-KR" altLang="en-US" sz="1600" dirty="0" smtClean="0"/>
              <a:t>비교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b</a:t>
            </a:r>
            <a:r>
              <a:rPr lang="en-US" altLang="ko-KR" sz="1600" dirty="0" err="1" smtClean="0"/>
              <a:t>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변수의 경우 그 자체가 </a:t>
            </a:r>
            <a:r>
              <a:rPr lang="ko-KR" altLang="en-US" sz="1600" dirty="0" err="1" smtClean="0"/>
              <a:t>비교값임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rue</a:t>
            </a:r>
            <a:r>
              <a:rPr lang="ko-KR" altLang="en-US" sz="1600" dirty="0" smtClean="0"/>
              <a:t>일 때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일 때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변수에 </a:t>
            </a:r>
            <a:r>
              <a:rPr lang="en-US" altLang="ko-KR" sz="1600" dirty="0" smtClean="0"/>
              <a:t>!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하면 거짓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반대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51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910"/>
            <a:ext cx="12192000" cy="61241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범위를 주어 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57599" y="3486149"/>
            <a:ext cx="1724025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8599" y="3910209"/>
            <a:ext cx="1762126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8598" y="4358081"/>
            <a:ext cx="1924051" cy="15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19486" y="5167707"/>
            <a:ext cx="547211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범위를 주어 비교할 땐 부등호를 사용한다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조건일 경우 </a:t>
            </a:r>
            <a:r>
              <a:rPr lang="en-US" altLang="ko-KR" dirty="0" smtClean="0"/>
              <a:t>&amp;&amp;(AND), ||(OR) </a:t>
            </a:r>
            <a:r>
              <a:rPr lang="ko-KR" altLang="en-US" dirty="0" smtClean="0"/>
              <a:t>연산자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14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4" y="0"/>
            <a:ext cx="1037511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비정형 비교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975" y="2305050"/>
            <a:ext cx="4162425" cy="16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53425" y="2305050"/>
            <a:ext cx="4762500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비교에 일정한 규칙성이 나타나지 않을 경우 </a:t>
            </a:r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ko-KR" altLang="en-US" dirty="0"/>
              <a:t>단순하게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 err="1"/>
              <a:t>조건식과</a:t>
            </a:r>
            <a:r>
              <a:rPr lang="ko-KR" altLang="en-US" dirty="0"/>
              <a:t> 같이 비교를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무조건 짧게 하는 것이 아닌 누구나 알아볼 수 있도록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것이 좋다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0"/>
            <a:ext cx="10363200" cy="68501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비정형 비교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00500" y="2209800"/>
            <a:ext cx="4733925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1600" y="2028825"/>
            <a:ext cx="4314825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조건식에</a:t>
            </a:r>
            <a:r>
              <a:rPr lang="ko-KR" altLang="en-US" dirty="0" smtClean="0"/>
              <a:t> 중복되는 경우가 있을 경우 </a:t>
            </a:r>
            <a:r>
              <a:rPr lang="en-US" altLang="ko-KR" dirty="0" smtClean="0"/>
              <a:t>II(OR)</a:t>
            </a:r>
            <a:r>
              <a:rPr lang="ko-KR" altLang="en-US" dirty="0" smtClean="0"/>
              <a:t>로 묶어줄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</a:t>
            </a:r>
            <a:r>
              <a:rPr lang="ko-KR" altLang="en-US" dirty="0" smtClean="0"/>
              <a:t>를 중첩할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86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0070C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611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Kopo08 송태양 4강 실습</vt:lpstr>
      <vt:lpstr>If문</vt:lpstr>
      <vt:lpstr>Switch case문</vt:lpstr>
      <vt:lpstr>for문</vt:lpstr>
      <vt:lpstr>단순비교</vt:lpstr>
      <vt:lpstr>숫자형, 문자형 비교</vt:lpstr>
      <vt:lpstr>범위를 주어 비교(찾기)</vt:lpstr>
      <vt:lpstr>비정형 비교1</vt:lpstr>
      <vt:lpstr>비정형 비교2</vt:lpstr>
      <vt:lpstr>비정형 비교3</vt:lpstr>
      <vt:lpstr>Case문 비교</vt:lpstr>
      <vt:lpstr>Array이용 비교</vt:lpstr>
      <vt:lpstr>숫자 읽기</vt:lpstr>
      <vt:lpstr>숫자 읽기2</vt:lpstr>
      <vt:lpstr>띄어쓰기 연습</vt:lpstr>
      <vt:lpstr>Sin함수 그래프</vt:lpstr>
      <vt:lpstr>피라미드 찍기</vt:lpstr>
      <vt:lpstr>칸 맞춰 인쇄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22</cp:revision>
  <dcterms:created xsi:type="dcterms:W3CDTF">2018-03-29T02:29:13Z</dcterms:created>
  <dcterms:modified xsi:type="dcterms:W3CDTF">2018-05-09T10:57:15Z</dcterms:modified>
</cp:coreProperties>
</file>