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>
        <p:scale>
          <a:sx n="66" d="100"/>
          <a:sy n="66" d="100"/>
        </p:scale>
        <p:origin x="44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1994-F284-4F73-B823-212538B2F71B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4D61A-A305-42B4-B9E2-E67FBE64C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463639"/>
          </a:xfr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anchor="t">
            <a:normAutofit/>
          </a:bodyPr>
          <a:lstStyle>
            <a:lvl1pPr algn="l">
              <a:defRPr sz="20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53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4751" y="2507239"/>
            <a:ext cx="11674642" cy="155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err="1" smtClean="0"/>
              <a:t>aaa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91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332" y="2478855"/>
            <a:ext cx="11610109" cy="1593417"/>
          </a:xfrm>
          <a:ln w="38100"/>
        </p:spPr>
        <p:txBody>
          <a:bodyPr anchor="ctr">
            <a:normAutofit/>
          </a:bodyPr>
          <a:lstStyle/>
          <a:p>
            <a:pPr algn="ctr"/>
            <a:r>
              <a:rPr lang="en-US" altLang="ko-KR" sz="4000" dirty="0" smtClean="0"/>
              <a:t>Kopo08 </a:t>
            </a:r>
            <a:r>
              <a:rPr lang="ko-KR" altLang="en-US" sz="4000" dirty="0" smtClean="0"/>
              <a:t>송태양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4</a:t>
            </a:r>
            <a:r>
              <a:rPr lang="ko-KR" altLang="en-US" sz="4000" dirty="0" smtClean="0"/>
              <a:t>강 필기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3656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0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ln w="12700"/>
        </p:spPr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57249" y="857250"/>
            <a:ext cx="6858000" cy="5143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74885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3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57250" y="857250"/>
            <a:ext cx="6858000" cy="5143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16272" y="857853"/>
            <a:ext cx="6862839" cy="51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3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61181" y="861180"/>
            <a:ext cx="6889447" cy="51670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05904" y="861178"/>
            <a:ext cx="6889447" cy="516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5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53924" y="880533"/>
            <a:ext cx="6831391" cy="51235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82407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1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66018" y="795867"/>
            <a:ext cx="6928152" cy="51961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37353" y="858761"/>
            <a:ext cx="6870094" cy="515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7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66018" y="866019"/>
            <a:ext cx="6928152" cy="51961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38865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4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57250" y="857250"/>
            <a:ext cx="6858000" cy="5143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91996" y="851504"/>
            <a:ext cx="6812036" cy="51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6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57249" y="857250"/>
            <a:ext cx="6858000" cy="5143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86251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와이드스크린</PresentationFormat>
  <Paragraphs>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Kopo08 송태양 4강 필기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401ST-12</dc:creator>
  <cp:lastModifiedBy>kopo</cp:lastModifiedBy>
  <cp:revision>13</cp:revision>
  <dcterms:created xsi:type="dcterms:W3CDTF">2018-03-29T02:29:13Z</dcterms:created>
  <dcterms:modified xsi:type="dcterms:W3CDTF">2018-05-09T11:24:17Z</dcterms:modified>
</cp:coreProperties>
</file>